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9"/>
  </p:notesMasterIdLst>
  <p:sldIdLst>
    <p:sldId id="256" r:id="rId2"/>
    <p:sldId id="282" r:id="rId3"/>
    <p:sldId id="258" r:id="rId4"/>
    <p:sldId id="312" r:id="rId5"/>
    <p:sldId id="260" r:id="rId6"/>
    <p:sldId id="270" r:id="rId7"/>
    <p:sldId id="291" r:id="rId8"/>
    <p:sldId id="267" r:id="rId9"/>
    <p:sldId id="313" r:id="rId10"/>
    <p:sldId id="275" r:id="rId11"/>
    <p:sldId id="314" r:id="rId12"/>
    <p:sldId id="315" r:id="rId13"/>
    <p:sldId id="319" r:id="rId14"/>
    <p:sldId id="316" r:id="rId15"/>
    <p:sldId id="317" r:id="rId16"/>
    <p:sldId id="318" r:id="rId17"/>
    <p:sldId id="290" r:id="rId18"/>
  </p:sldIdLst>
  <p:sldSz cx="9144000" cy="5143500" type="screen16x9"/>
  <p:notesSz cx="6858000" cy="9144000"/>
  <p:embeddedFontLst>
    <p:embeddedFont>
      <p:font typeface="Abel" panose="02000506030000020004" pitchFamily="2" charset="0"/>
      <p:regular r:id="rId20"/>
    </p:embeddedFont>
    <p:embeddedFont>
      <p:font typeface="Hammersmith One" panose="02010703030501060504" pitchFamily="2" charset="0"/>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000"/>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5869D3-F9A4-4D2D-B7B3-847F3F34613A}">
  <a:tblStyle styleId="{7B5869D3-F9A4-4D2D-B7B3-847F3F34613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248" autoAdjust="0"/>
  </p:normalViewPr>
  <p:slideViewPr>
    <p:cSldViewPr snapToGrid="0">
      <p:cViewPr varScale="1">
        <p:scale>
          <a:sx n="103" d="100"/>
          <a:sy n="103" d="100"/>
        </p:scale>
        <p:origin x="87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5"/>
        <p:cNvGrpSpPr/>
        <p:nvPr/>
      </p:nvGrpSpPr>
      <p:grpSpPr>
        <a:xfrm>
          <a:off x="0" y="0"/>
          <a:ext cx="0" cy="0"/>
          <a:chOff x="0" y="0"/>
          <a:chExt cx="0" cy="0"/>
        </a:xfrm>
      </p:grpSpPr>
      <p:sp>
        <p:nvSpPr>
          <p:cNvPr id="14506" name="Google Shape;14506;gd362d286f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07" name="Google Shape;14507;gd362d286f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0"/>
        <p:cNvGrpSpPr/>
        <p:nvPr/>
      </p:nvGrpSpPr>
      <p:grpSpPr>
        <a:xfrm>
          <a:off x="0" y="0"/>
          <a:ext cx="0" cy="0"/>
          <a:chOff x="0" y="0"/>
          <a:chExt cx="0" cy="0"/>
        </a:xfrm>
      </p:grpSpPr>
      <p:sp>
        <p:nvSpPr>
          <p:cNvPr id="15581" name="Google Shape;15581;gecc7082a3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2" name="Google Shape;15582;gecc7082a3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0"/>
        <p:cNvGrpSpPr/>
        <p:nvPr/>
      </p:nvGrpSpPr>
      <p:grpSpPr>
        <a:xfrm>
          <a:off x="0" y="0"/>
          <a:ext cx="0" cy="0"/>
          <a:chOff x="0" y="0"/>
          <a:chExt cx="0" cy="0"/>
        </a:xfrm>
      </p:grpSpPr>
      <p:sp>
        <p:nvSpPr>
          <p:cNvPr id="15581" name="Google Shape;15581;gecc7082a3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2" name="Google Shape;15582;gecc7082a3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83053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0"/>
        <p:cNvGrpSpPr/>
        <p:nvPr/>
      </p:nvGrpSpPr>
      <p:grpSpPr>
        <a:xfrm>
          <a:off x="0" y="0"/>
          <a:ext cx="0" cy="0"/>
          <a:chOff x="0" y="0"/>
          <a:chExt cx="0" cy="0"/>
        </a:xfrm>
      </p:grpSpPr>
      <p:sp>
        <p:nvSpPr>
          <p:cNvPr id="15581" name="Google Shape;15581;gecc7082a3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2" name="Google Shape;15582;gecc7082a3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5963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0"/>
        <p:cNvGrpSpPr/>
        <p:nvPr/>
      </p:nvGrpSpPr>
      <p:grpSpPr>
        <a:xfrm>
          <a:off x="0" y="0"/>
          <a:ext cx="0" cy="0"/>
          <a:chOff x="0" y="0"/>
          <a:chExt cx="0" cy="0"/>
        </a:xfrm>
      </p:grpSpPr>
      <p:sp>
        <p:nvSpPr>
          <p:cNvPr id="15581" name="Google Shape;15581;gecc7082a3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2" name="Google Shape;15582;gecc7082a3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2940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9"/>
        <p:cNvGrpSpPr/>
        <p:nvPr/>
      </p:nvGrpSpPr>
      <p:grpSpPr>
        <a:xfrm>
          <a:off x="0" y="0"/>
          <a:ext cx="0" cy="0"/>
          <a:chOff x="0" y="0"/>
          <a:chExt cx="0" cy="0"/>
        </a:xfrm>
      </p:grpSpPr>
      <p:sp>
        <p:nvSpPr>
          <p:cNvPr id="14990" name="Google Shape;14990;gecc7082a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1" name="Google Shape;14991;gecc7082a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1258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0"/>
        <p:cNvGrpSpPr/>
        <p:nvPr/>
      </p:nvGrpSpPr>
      <p:grpSpPr>
        <a:xfrm>
          <a:off x="0" y="0"/>
          <a:ext cx="0" cy="0"/>
          <a:chOff x="0" y="0"/>
          <a:chExt cx="0" cy="0"/>
        </a:xfrm>
      </p:grpSpPr>
      <p:sp>
        <p:nvSpPr>
          <p:cNvPr id="15581" name="Google Shape;15581;gecc7082a3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2" name="Google Shape;15582;gecc7082a3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187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0"/>
        <p:cNvGrpSpPr/>
        <p:nvPr/>
      </p:nvGrpSpPr>
      <p:grpSpPr>
        <a:xfrm>
          <a:off x="0" y="0"/>
          <a:ext cx="0" cy="0"/>
          <a:chOff x="0" y="0"/>
          <a:chExt cx="0" cy="0"/>
        </a:xfrm>
      </p:grpSpPr>
      <p:sp>
        <p:nvSpPr>
          <p:cNvPr id="15581" name="Google Shape;15581;gecc7082a3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2" name="Google Shape;15582;gecc7082a3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9574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1"/>
        <p:cNvGrpSpPr/>
        <p:nvPr/>
      </p:nvGrpSpPr>
      <p:grpSpPr>
        <a:xfrm>
          <a:off x="0" y="0"/>
          <a:ext cx="0" cy="0"/>
          <a:chOff x="0" y="0"/>
          <a:chExt cx="0" cy="0"/>
        </a:xfrm>
      </p:grpSpPr>
      <p:sp>
        <p:nvSpPr>
          <p:cNvPr id="18412" name="Google Shape;18412;gd362d286f3_1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13" name="Google Shape;18413;gd362d286f3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3"/>
        <p:cNvGrpSpPr/>
        <p:nvPr/>
      </p:nvGrpSpPr>
      <p:grpSpPr>
        <a:xfrm>
          <a:off x="0" y="0"/>
          <a:ext cx="0" cy="0"/>
          <a:chOff x="0" y="0"/>
          <a:chExt cx="0" cy="0"/>
        </a:xfrm>
      </p:grpSpPr>
      <p:sp>
        <p:nvSpPr>
          <p:cNvPr id="17664" name="Google Shape;17664;gd362d286f3_1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5" name="Google Shape;17665;gd362d286f3_1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00"/>
        <p:cNvGrpSpPr/>
        <p:nvPr/>
      </p:nvGrpSpPr>
      <p:grpSpPr>
        <a:xfrm>
          <a:off x="0" y="0"/>
          <a:ext cx="0" cy="0"/>
          <a:chOff x="0" y="0"/>
          <a:chExt cx="0" cy="0"/>
        </a:xfrm>
      </p:grpSpPr>
      <p:sp>
        <p:nvSpPr>
          <p:cNvPr id="14601" name="Google Shape;14601;gd362d286f3_1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02" name="Google Shape;14602;gd362d286f3_1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00"/>
        <p:cNvGrpSpPr/>
        <p:nvPr/>
      </p:nvGrpSpPr>
      <p:grpSpPr>
        <a:xfrm>
          <a:off x="0" y="0"/>
          <a:ext cx="0" cy="0"/>
          <a:chOff x="0" y="0"/>
          <a:chExt cx="0" cy="0"/>
        </a:xfrm>
      </p:grpSpPr>
      <p:sp>
        <p:nvSpPr>
          <p:cNvPr id="14601" name="Google Shape;14601;gd362d286f3_1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02" name="Google Shape;14602;gd362d286f3_1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843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5"/>
        <p:cNvGrpSpPr/>
        <p:nvPr/>
      </p:nvGrpSpPr>
      <p:grpSpPr>
        <a:xfrm>
          <a:off x="0" y="0"/>
          <a:ext cx="0" cy="0"/>
          <a:chOff x="0" y="0"/>
          <a:chExt cx="0" cy="0"/>
        </a:xfrm>
      </p:grpSpPr>
      <p:sp>
        <p:nvSpPr>
          <p:cNvPr id="14656" name="Google Shape;14656;gd362d286f3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7" name="Google Shape;14657;gd362d286f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79"/>
        <p:cNvGrpSpPr/>
        <p:nvPr/>
      </p:nvGrpSpPr>
      <p:grpSpPr>
        <a:xfrm>
          <a:off x="0" y="0"/>
          <a:ext cx="0" cy="0"/>
          <a:chOff x="0" y="0"/>
          <a:chExt cx="0" cy="0"/>
        </a:xfrm>
      </p:grpSpPr>
      <p:sp>
        <p:nvSpPr>
          <p:cNvPr id="15180" name="Google Shape;15180;gd362d286f3_1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1" name="Google Shape;15181;gd362d286f3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98"/>
        <p:cNvGrpSpPr/>
        <p:nvPr/>
      </p:nvGrpSpPr>
      <p:grpSpPr>
        <a:xfrm>
          <a:off x="0" y="0"/>
          <a:ext cx="0" cy="0"/>
          <a:chOff x="0" y="0"/>
          <a:chExt cx="0" cy="0"/>
        </a:xfrm>
      </p:grpSpPr>
      <p:sp>
        <p:nvSpPr>
          <p:cNvPr id="18499" name="Google Shape;18499;ge2812c4e9a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00" name="Google Shape;18500;ge2812c4e9a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9"/>
        <p:cNvGrpSpPr/>
        <p:nvPr/>
      </p:nvGrpSpPr>
      <p:grpSpPr>
        <a:xfrm>
          <a:off x="0" y="0"/>
          <a:ext cx="0" cy="0"/>
          <a:chOff x="0" y="0"/>
          <a:chExt cx="0" cy="0"/>
        </a:xfrm>
      </p:grpSpPr>
      <p:sp>
        <p:nvSpPr>
          <p:cNvPr id="14990" name="Google Shape;14990;gecc7082a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1" name="Google Shape;14991;gecc7082a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22"/>
        <p:cNvGrpSpPr/>
        <p:nvPr/>
      </p:nvGrpSpPr>
      <p:grpSpPr>
        <a:xfrm>
          <a:off x="0" y="0"/>
          <a:ext cx="0" cy="0"/>
          <a:chOff x="0" y="0"/>
          <a:chExt cx="0" cy="0"/>
        </a:xfrm>
      </p:grpSpPr>
      <p:sp>
        <p:nvSpPr>
          <p:cNvPr id="18123" name="Google Shape;18123;gd362d286f3_1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4" name="Google Shape;18124;gd362d286f3_1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8833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2540241" y="539995"/>
            <a:ext cx="4063478" cy="4063513"/>
            <a:chOff x="2540241" y="539995"/>
            <a:chExt cx="4063478" cy="4063513"/>
          </a:xfrm>
        </p:grpSpPr>
        <p:grpSp>
          <p:nvGrpSpPr>
            <p:cNvPr id="10" name="Google Shape;10;p2"/>
            <p:cNvGrpSpPr/>
            <p:nvPr/>
          </p:nvGrpSpPr>
          <p:grpSpPr>
            <a:xfrm>
              <a:off x="2693235" y="703668"/>
              <a:ext cx="885398" cy="893069"/>
              <a:chOff x="2781975" y="3951500"/>
              <a:chExt cx="640525" cy="646075"/>
            </a:xfrm>
          </p:grpSpPr>
          <p:sp>
            <p:nvSpPr>
              <p:cNvPr id="11" name="Google Shape;11;p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67;p2"/>
            <p:cNvGrpSpPr/>
            <p:nvPr/>
          </p:nvGrpSpPr>
          <p:grpSpPr>
            <a:xfrm>
              <a:off x="5652643" y="1012843"/>
              <a:ext cx="885398" cy="893069"/>
              <a:chOff x="2781975" y="3951500"/>
              <a:chExt cx="640525" cy="646075"/>
            </a:xfrm>
          </p:grpSpPr>
          <p:sp>
            <p:nvSpPr>
              <p:cNvPr id="268" name="Google Shape;268;p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2"/>
            <p:cNvGrpSpPr/>
            <p:nvPr/>
          </p:nvGrpSpPr>
          <p:grpSpPr>
            <a:xfrm>
              <a:off x="5673099" y="3256281"/>
              <a:ext cx="885398" cy="893069"/>
              <a:chOff x="2781975" y="3951500"/>
              <a:chExt cx="640525" cy="646075"/>
            </a:xfrm>
          </p:grpSpPr>
          <p:sp>
            <p:nvSpPr>
              <p:cNvPr id="525" name="Google Shape;525;p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2"/>
            <p:cNvGrpSpPr/>
            <p:nvPr/>
          </p:nvGrpSpPr>
          <p:grpSpPr>
            <a:xfrm>
              <a:off x="2672770" y="3466944"/>
              <a:ext cx="885398" cy="893069"/>
              <a:chOff x="2781975" y="3951500"/>
              <a:chExt cx="640525" cy="646075"/>
            </a:xfrm>
          </p:grpSpPr>
          <p:sp>
            <p:nvSpPr>
              <p:cNvPr id="782" name="Google Shape;782;p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1038;p2"/>
            <p:cNvGrpSpPr/>
            <p:nvPr/>
          </p:nvGrpSpPr>
          <p:grpSpPr>
            <a:xfrm>
              <a:off x="2540241" y="539995"/>
              <a:ext cx="4063478" cy="4063513"/>
              <a:chOff x="3218850" y="1285900"/>
              <a:chExt cx="2939650" cy="2939675"/>
            </a:xfrm>
          </p:grpSpPr>
          <p:sp>
            <p:nvSpPr>
              <p:cNvPr id="1039" name="Google Shape;1039;p2"/>
              <p:cNvSpPr/>
              <p:nvPr/>
            </p:nvSpPr>
            <p:spPr>
              <a:xfrm>
                <a:off x="4095250" y="1285900"/>
                <a:ext cx="1186825" cy="2939675"/>
              </a:xfrm>
              <a:custGeom>
                <a:avLst/>
                <a:gdLst/>
                <a:ahLst/>
                <a:cxnLst/>
                <a:rect l="l" t="t" r="r" b="b"/>
                <a:pathLst>
                  <a:path w="47473" h="117587" fill="none" extrusionOk="0">
                    <a:moveTo>
                      <a:pt x="47472" y="58793"/>
                    </a:moveTo>
                    <a:cubicBezTo>
                      <a:pt x="47472" y="74386"/>
                      <a:pt x="44971" y="89340"/>
                      <a:pt x="40520" y="100366"/>
                    </a:cubicBezTo>
                    <a:cubicBezTo>
                      <a:pt x="36069" y="111392"/>
                      <a:pt x="30031" y="117587"/>
                      <a:pt x="23736" y="117587"/>
                    </a:cubicBezTo>
                    <a:cubicBezTo>
                      <a:pt x="17440" y="117587"/>
                      <a:pt x="11404" y="111392"/>
                      <a:pt x="6953" y="100366"/>
                    </a:cubicBezTo>
                    <a:cubicBezTo>
                      <a:pt x="2501" y="89340"/>
                      <a:pt x="1" y="74386"/>
                      <a:pt x="1" y="58793"/>
                    </a:cubicBezTo>
                    <a:cubicBezTo>
                      <a:pt x="1" y="43201"/>
                      <a:pt x="2501" y="28246"/>
                      <a:pt x="6953" y="17221"/>
                    </a:cubicBezTo>
                    <a:cubicBezTo>
                      <a:pt x="11404" y="6195"/>
                      <a:pt x="17440" y="0"/>
                      <a:pt x="23736" y="0"/>
                    </a:cubicBezTo>
                    <a:cubicBezTo>
                      <a:pt x="30031" y="0"/>
                      <a:pt x="36069" y="6195"/>
                      <a:pt x="40520" y="17221"/>
                    </a:cubicBezTo>
                    <a:cubicBezTo>
                      <a:pt x="44971" y="28246"/>
                      <a:pt x="47472" y="43201"/>
                      <a:pt x="47472" y="58793"/>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3218850" y="2162325"/>
                <a:ext cx="2939650" cy="1186800"/>
              </a:xfrm>
              <a:custGeom>
                <a:avLst/>
                <a:gdLst/>
                <a:ahLst/>
                <a:cxnLst/>
                <a:rect l="l" t="t" r="r" b="b"/>
                <a:pathLst>
                  <a:path w="117586" h="47472" fill="none" extrusionOk="0">
                    <a:moveTo>
                      <a:pt x="117585" y="23736"/>
                    </a:moveTo>
                    <a:cubicBezTo>
                      <a:pt x="117585" y="30032"/>
                      <a:pt x="111391" y="36069"/>
                      <a:pt x="100366" y="40520"/>
                    </a:cubicBezTo>
                    <a:cubicBezTo>
                      <a:pt x="89339" y="44972"/>
                      <a:pt x="74386" y="47471"/>
                      <a:pt x="58792" y="47471"/>
                    </a:cubicBezTo>
                    <a:cubicBezTo>
                      <a:pt x="43200" y="47471"/>
                      <a:pt x="28245" y="44972"/>
                      <a:pt x="17220" y="40520"/>
                    </a:cubicBezTo>
                    <a:cubicBezTo>
                      <a:pt x="6193" y="36069"/>
                      <a:pt x="0" y="30032"/>
                      <a:pt x="0" y="23736"/>
                    </a:cubicBezTo>
                    <a:cubicBezTo>
                      <a:pt x="0" y="17441"/>
                      <a:pt x="6193" y="11403"/>
                      <a:pt x="17220" y="6952"/>
                    </a:cubicBezTo>
                    <a:cubicBezTo>
                      <a:pt x="28245" y="2501"/>
                      <a:pt x="43200" y="0"/>
                      <a:pt x="58792" y="0"/>
                    </a:cubicBezTo>
                    <a:cubicBezTo>
                      <a:pt x="74386" y="0"/>
                      <a:pt x="89339" y="2501"/>
                      <a:pt x="100366" y="6952"/>
                    </a:cubicBezTo>
                    <a:cubicBezTo>
                      <a:pt x="111391" y="11403"/>
                      <a:pt x="117585" y="17441"/>
                      <a:pt x="117585" y="23736"/>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3572225" y="1566450"/>
                <a:ext cx="2232650" cy="2378525"/>
              </a:xfrm>
              <a:custGeom>
                <a:avLst/>
                <a:gdLst/>
                <a:ahLst/>
                <a:cxnLst/>
                <a:rect l="l" t="t" r="r" b="b"/>
                <a:pathLst>
                  <a:path w="89306" h="95141" fill="none" extrusionOk="0">
                    <a:moveTo>
                      <a:pt x="84409" y="4257"/>
                    </a:moveTo>
                    <a:cubicBezTo>
                      <a:pt x="89047" y="8514"/>
                      <a:pt x="89306" y="17160"/>
                      <a:pt x="85129" y="28294"/>
                    </a:cubicBezTo>
                    <a:cubicBezTo>
                      <a:pt x="80952" y="39426"/>
                      <a:pt x="72683" y="52134"/>
                      <a:pt x="62140" y="63620"/>
                    </a:cubicBezTo>
                    <a:cubicBezTo>
                      <a:pt x="51596" y="75108"/>
                      <a:pt x="39641" y="84433"/>
                      <a:pt x="28906" y="89546"/>
                    </a:cubicBezTo>
                    <a:cubicBezTo>
                      <a:pt x="18171" y="94658"/>
                      <a:pt x="9535" y="95141"/>
                      <a:pt x="4897" y="90884"/>
                    </a:cubicBezTo>
                    <a:cubicBezTo>
                      <a:pt x="259" y="86626"/>
                      <a:pt x="0" y="77981"/>
                      <a:pt x="4177" y="66848"/>
                    </a:cubicBezTo>
                    <a:cubicBezTo>
                      <a:pt x="8354" y="55716"/>
                      <a:pt x="16623" y="43007"/>
                      <a:pt x="27168" y="31521"/>
                    </a:cubicBezTo>
                    <a:cubicBezTo>
                      <a:pt x="37711" y="20033"/>
                      <a:pt x="49665" y="10708"/>
                      <a:pt x="60400" y="5595"/>
                    </a:cubicBezTo>
                    <a:cubicBezTo>
                      <a:pt x="71136" y="481"/>
                      <a:pt x="79771" y="1"/>
                      <a:pt x="84409" y="4257"/>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3537975" y="1605175"/>
                <a:ext cx="2301225" cy="2301200"/>
              </a:xfrm>
              <a:custGeom>
                <a:avLst/>
                <a:gdLst/>
                <a:ahLst/>
                <a:cxnLst/>
                <a:rect l="l" t="t" r="r" b="b"/>
                <a:pathLst>
                  <a:path w="92049" h="92048" fill="none" extrusionOk="0">
                    <a:moveTo>
                      <a:pt x="62808" y="29240"/>
                    </a:moveTo>
                    <a:cubicBezTo>
                      <a:pt x="73835" y="40267"/>
                      <a:pt x="82640" y="52609"/>
                      <a:pt x="87289" y="63552"/>
                    </a:cubicBezTo>
                    <a:cubicBezTo>
                      <a:pt x="91937" y="74496"/>
                      <a:pt x="92049" y="83145"/>
                      <a:pt x="87598" y="87596"/>
                    </a:cubicBezTo>
                    <a:cubicBezTo>
                      <a:pt x="83146" y="92047"/>
                      <a:pt x="74498" y="91937"/>
                      <a:pt x="63554" y="87287"/>
                    </a:cubicBezTo>
                    <a:cubicBezTo>
                      <a:pt x="52610" y="82639"/>
                      <a:pt x="40268" y="73833"/>
                      <a:pt x="29241" y="62808"/>
                    </a:cubicBezTo>
                    <a:cubicBezTo>
                      <a:pt x="18216" y="51781"/>
                      <a:pt x="9410" y="39439"/>
                      <a:pt x="4760" y="28496"/>
                    </a:cubicBezTo>
                    <a:cubicBezTo>
                      <a:pt x="112" y="17552"/>
                      <a:pt x="1" y="8903"/>
                      <a:pt x="4453" y="4452"/>
                    </a:cubicBezTo>
                    <a:cubicBezTo>
                      <a:pt x="8904" y="1"/>
                      <a:pt x="17553" y="111"/>
                      <a:pt x="28497" y="4761"/>
                    </a:cubicBezTo>
                    <a:cubicBezTo>
                      <a:pt x="39441" y="9409"/>
                      <a:pt x="51783" y="18215"/>
                      <a:pt x="62808" y="29240"/>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 name="Google Shape;1043;p2"/>
            <p:cNvSpPr/>
            <p:nvPr/>
          </p:nvSpPr>
          <p:spPr>
            <a:xfrm>
              <a:off x="3038111" y="1075740"/>
              <a:ext cx="150809" cy="150774"/>
            </a:xfrm>
            <a:custGeom>
              <a:avLst/>
              <a:gdLst/>
              <a:ahLst/>
              <a:cxnLst/>
              <a:rect l="l" t="t" r="r" b="b"/>
              <a:pathLst>
                <a:path w="4364" h="4363" extrusionOk="0">
                  <a:moveTo>
                    <a:pt x="2183" y="1"/>
                  </a:moveTo>
                  <a:cubicBezTo>
                    <a:pt x="977" y="1"/>
                    <a:pt x="1" y="977"/>
                    <a:pt x="1" y="2181"/>
                  </a:cubicBezTo>
                  <a:cubicBezTo>
                    <a:pt x="1" y="3386"/>
                    <a:pt x="977" y="4363"/>
                    <a:pt x="2183" y="4363"/>
                  </a:cubicBezTo>
                  <a:cubicBezTo>
                    <a:pt x="3387" y="4363"/>
                    <a:pt x="4363" y="3386"/>
                    <a:pt x="4363" y="2181"/>
                  </a:cubicBezTo>
                  <a:cubicBezTo>
                    <a:pt x="4363" y="977"/>
                    <a:pt x="3387" y="1"/>
                    <a:pt x="2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4789381" y="3757437"/>
              <a:ext cx="150774" cy="150774"/>
            </a:xfrm>
            <a:custGeom>
              <a:avLst/>
              <a:gdLst/>
              <a:ahLst/>
              <a:cxnLst/>
              <a:rect l="l" t="t" r="r" b="b"/>
              <a:pathLst>
                <a:path w="4363" h="4363" extrusionOk="0">
                  <a:moveTo>
                    <a:pt x="2182" y="0"/>
                  </a:moveTo>
                  <a:cubicBezTo>
                    <a:pt x="978" y="0"/>
                    <a:pt x="0" y="977"/>
                    <a:pt x="0" y="2182"/>
                  </a:cubicBezTo>
                  <a:cubicBezTo>
                    <a:pt x="0" y="3386"/>
                    <a:pt x="978" y="4363"/>
                    <a:pt x="2182" y="4363"/>
                  </a:cubicBezTo>
                  <a:cubicBezTo>
                    <a:pt x="3386" y="4363"/>
                    <a:pt x="4362" y="3386"/>
                    <a:pt x="4362" y="2182"/>
                  </a:cubicBezTo>
                  <a:cubicBezTo>
                    <a:pt x="4362" y="977"/>
                    <a:pt x="3386" y="0"/>
                    <a:pt x="2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6000380" y="1383889"/>
              <a:ext cx="150774" cy="150774"/>
            </a:xfrm>
            <a:custGeom>
              <a:avLst/>
              <a:gdLst/>
              <a:ahLst/>
              <a:cxnLst/>
              <a:rect l="l" t="t" r="r" b="b"/>
              <a:pathLst>
                <a:path w="4363" h="4363" extrusionOk="0">
                  <a:moveTo>
                    <a:pt x="2181" y="1"/>
                  </a:moveTo>
                  <a:cubicBezTo>
                    <a:pt x="978" y="1"/>
                    <a:pt x="0" y="976"/>
                    <a:pt x="0" y="2181"/>
                  </a:cubicBezTo>
                  <a:cubicBezTo>
                    <a:pt x="0" y="3385"/>
                    <a:pt x="975" y="4363"/>
                    <a:pt x="2181" y="4363"/>
                  </a:cubicBezTo>
                  <a:cubicBezTo>
                    <a:pt x="3385" y="4363"/>
                    <a:pt x="4363" y="3386"/>
                    <a:pt x="4363" y="2181"/>
                  </a:cubicBezTo>
                  <a:cubicBezTo>
                    <a:pt x="4363" y="977"/>
                    <a:pt x="3385" y="1"/>
                    <a:pt x="2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4062153" y="4265017"/>
              <a:ext cx="150774" cy="150774"/>
            </a:xfrm>
            <a:custGeom>
              <a:avLst/>
              <a:gdLst/>
              <a:ahLst/>
              <a:cxnLst/>
              <a:rect l="l" t="t" r="r" b="b"/>
              <a:pathLst>
                <a:path w="4363" h="4363" extrusionOk="0">
                  <a:moveTo>
                    <a:pt x="2182" y="1"/>
                  </a:moveTo>
                  <a:cubicBezTo>
                    <a:pt x="977" y="1"/>
                    <a:pt x="0" y="977"/>
                    <a:pt x="0" y="2181"/>
                  </a:cubicBezTo>
                  <a:cubicBezTo>
                    <a:pt x="0" y="3386"/>
                    <a:pt x="977" y="4363"/>
                    <a:pt x="2182" y="4363"/>
                  </a:cubicBezTo>
                  <a:cubicBezTo>
                    <a:pt x="3386" y="4363"/>
                    <a:pt x="4363" y="3386"/>
                    <a:pt x="4363" y="2181"/>
                  </a:cubicBezTo>
                  <a:cubicBezTo>
                    <a:pt x="4363" y="977"/>
                    <a:pt x="3386" y="1"/>
                    <a:pt x="21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4210198" y="1239957"/>
              <a:ext cx="150774" cy="150809"/>
            </a:xfrm>
            <a:custGeom>
              <a:avLst/>
              <a:gdLst/>
              <a:ahLst/>
              <a:cxnLst/>
              <a:rect l="l" t="t" r="r" b="b"/>
              <a:pathLst>
                <a:path w="4363" h="4364" extrusionOk="0">
                  <a:moveTo>
                    <a:pt x="2180" y="1"/>
                  </a:moveTo>
                  <a:cubicBezTo>
                    <a:pt x="977" y="1"/>
                    <a:pt x="0" y="977"/>
                    <a:pt x="0" y="2181"/>
                  </a:cubicBezTo>
                  <a:cubicBezTo>
                    <a:pt x="0" y="3387"/>
                    <a:pt x="977" y="4363"/>
                    <a:pt x="2180" y="4363"/>
                  </a:cubicBezTo>
                  <a:cubicBezTo>
                    <a:pt x="3386" y="4363"/>
                    <a:pt x="4362" y="3387"/>
                    <a:pt x="4362" y="2181"/>
                  </a:cubicBezTo>
                  <a:cubicBezTo>
                    <a:pt x="4362" y="977"/>
                    <a:pt x="3386" y="1"/>
                    <a:pt x="2180" y="1"/>
                  </a:cubicBezTo>
                  <a:close/>
                </a:path>
              </a:pathLst>
            </a:custGeom>
            <a:solidFill>
              <a:srgbClr val="1E8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4712215" y="540064"/>
              <a:ext cx="154403" cy="150774"/>
            </a:xfrm>
            <a:custGeom>
              <a:avLst/>
              <a:gdLst/>
              <a:ahLst/>
              <a:cxnLst/>
              <a:rect l="l" t="t" r="r" b="b"/>
              <a:pathLst>
                <a:path w="4468" h="4363" extrusionOk="0">
                  <a:moveTo>
                    <a:pt x="2233" y="1"/>
                  </a:moveTo>
                  <a:cubicBezTo>
                    <a:pt x="1073" y="1"/>
                    <a:pt x="109" y="913"/>
                    <a:pt x="54" y="2084"/>
                  </a:cubicBezTo>
                  <a:cubicBezTo>
                    <a:pt x="0" y="3288"/>
                    <a:pt x="933" y="4306"/>
                    <a:pt x="2137" y="4360"/>
                  </a:cubicBezTo>
                  <a:cubicBezTo>
                    <a:pt x="2171" y="4362"/>
                    <a:pt x="2205" y="4363"/>
                    <a:pt x="2239" y="4363"/>
                  </a:cubicBezTo>
                  <a:cubicBezTo>
                    <a:pt x="3396" y="4363"/>
                    <a:pt x="4361" y="3449"/>
                    <a:pt x="4413" y="2280"/>
                  </a:cubicBezTo>
                  <a:cubicBezTo>
                    <a:pt x="4468" y="1076"/>
                    <a:pt x="3535" y="56"/>
                    <a:pt x="2333" y="3"/>
                  </a:cubicBezTo>
                  <a:cubicBezTo>
                    <a:pt x="2299" y="1"/>
                    <a:pt x="2266" y="1"/>
                    <a:pt x="2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6035594" y="3662680"/>
              <a:ext cx="154403" cy="150774"/>
            </a:xfrm>
            <a:custGeom>
              <a:avLst/>
              <a:gdLst/>
              <a:ahLst/>
              <a:cxnLst/>
              <a:rect l="l" t="t" r="r" b="b"/>
              <a:pathLst>
                <a:path w="4468" h="4363" extrusionOk="0">
                  <a:moveTo>
                    <a:pt x="2230" y="1"/>
                  </a:moveTo>
                  <a:cubicBezTo>
                    <a:pt x="1071" y="1"/>
                    <a:pt x="108" y="914"/>
                    <a:pt x="54" y="2084"/>
                  </a:cubicBezTo>
                  <a:cubicBezTo>
                    <a:pt x="0" y="3288"/>
                    <a:pt x="933" y="4306"/>
                    <a:pt x="2137" y="4361"/>
                  </a:cubicBezTo>
                  <a:cubicBezTo>
                    <a:pt x="2170" y="4362"/>
                    <a:pt x="2203" y="4363"/>
                    <a:pt x="2236" y="4363"/>
                  </a:cubicBezTo>
                  <a:cubicBezTo>
                    <a:pt x="3395" y="4363"/>
                    <a:pt x="4361" y="3449"/>
                    <a:pt x="4413" y="2280"/>
                  </a:cubicBezTo>
                  <a:cubicBezTo>
                    <a:pt x="4468" y="1076"/>
                    <a:pt x="3535" y="57"/>
                    <a:pt x="2333" y="3"/>
                  </a:cubicBezTo>
                  <a:cubicBezTo>
                    <a:pt x="2298" y="1"/>
                    <a:pt x="2264" y="1"/>
                    <a:pt x="2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3020487" y="3836331"/>
              <a:ext cx="154403" cy="150809"/>
            </a:xfrm>
            <a:custGeom>
              <a:avLst/>
              <a:gdLst/>
              <a:ahLst/>
              <a:cxnLst/>
              <a:rect l="l" t="t" r="r" b="b"/>
              <a:pathLst>
                <a:path w="4468" h="4364" extrusionOk="0">
                  <a:moveTo>
                    <a:pt x="2230" y="1"/>
                  </a:moveTo>
                  <a:cubicBezTo>
                    <a:pt x="1071" y="1"/>
                    <a:pt x="109" y="914"/>
                    <a:pt x="56" y="2084"/>
                  </a:cubicBezTo>
                  <a:cubicBezTo>
                    <a:pt x="0" y="3288"/>
                    <a:pt x="933" y="4307"/>
                    <a:pt x="2137" y="4361"/>
                  </a:cubicBezTo>
                  <a:cubicBezTo>
                    <a:pt x="2170" y="4362"/>
                    <a:pt x="2204" y="4363"/>
                    <a:pt x="2237" y="4363"/>
                  </a:cubicBezTo>
                  <a:cubicBezTo>
                    <a:pt x="3397" y="4363"/>
                    <a:pt x="4361" y="3450"/>
                    <a:pt x="4413" y="2280"/>
                  </a:cubicBezTo>
                  <a:cubicBezTo>
                    <a:pt x="4468" y="1074"/>
                    <a:pt x="3537" y="56"/>
                    <a:pt x="2333" y="3"/>
                  </a:cubicBezTo>
                  <a:cubicBezTo>
                    <a:pt x="2298" y="2"/>
                    <a:pt x="2264" y="1"/>
                    <a:pt x="2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 name="Google Shape;1051;p2"/>
          <p:cNvSpPr txBox="1">
            <a:spLocks noGrp="1"/>
          </p:cNvSpPr>
          <p:nvPr>
            <p:ph type="ctrTitle"/>
          </p:nvPr>
        </p:nvSpPr>
        <p:spPr>
          <a:xfrm>
            <a:off x="339125" y="1902300"/>
            <a:ext cx="8470500" cy="12558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algn="ctr">
              <a:lnSpc>
                <a:spcPct val="90000"/>
              </a:lnSpc>
              <a:spcBef>
                <a:spcPts val="0"/>
              </a:spcBef>
              <a:spcAft>
                <a:spcPts val="0"/>
              </a:spcAft>
              <a:buClr>
                <a:srgbClr val="191919"/>
              </a:buClr>
              <a:buSzPts val="5200"/>
              <a:buNone/>
              <a:defRPr sz="32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52" name="Google Shape;1052;p2"/>
          <p:cNvSpPr txBox="1">
            <a:spLocks noGrp="1"/>
          </p:cNvSpPr>
          <p:nvPr>
            <p:ph type="subTitle" idx="1"/>
          </p:nvPr>
        </p:nvSpPr>
        <p:spPr>
          <a:xfrm>
            <a:off x="2471850" y="3158100"/>
            <a:ext cx="4200300" cy="4095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lt1"/>
        </a:solidFill>
        <a:effectLst/>
      </p:bgPr>
    </p:bg>
    <p:spTree>
      <p:nvGrpSpPr>
        <p:cNvPr id="1" name="Shape 12113"/>
        <p:cNvGrpSpPr/>
        <p:nvPr/>
      </p:nvGrpSpPr>
      <p:grpSpPr>
        <a:xfrm>
          <a:off x="0" y="0"/>
          <a:ext cx="0" cy="0"/>
          <a:chOff x="0" y="0"/>
          <a:chExt cx="0" cy="0"/>
        </a:xfrm>
      </p:grpSpPr>
      <p:grpSp>
        <p:nvGrpSpPr>
          <p:cNvPr id="12114" name="Google Shape;12114;p32"/>
          <p:cNvGrpSpPr/>
          <p:nvPr/>
        </p:nvGrpSpPr>
        <p:grpSpPr>
          <a:xfrm>
            <a:off x="339866" y="539995"/>
            <a:ext cx="8462628" cy="4063513"/>
            <a:chOff x="339866" y="539995"/>
            <a:chExt cx="8462628" cy="4063513"/>
          </a:xfrm>
        </p:grpSpPr>
        <p:grpSp>
          <p:nvGrpSpPr>
            <p:cNvPr id="12115" name="Google Shape;12115;p32"/>
            <p:cNvGrpSpPr/>
            <p:nvPr/>
          </p:nvGrpSpPr>
          <p:grpSpPr>
            <a:xfrm>
              <a:off x="339866" y="539995"/>
              <a:ext cx="4063478" cy="4063513"/>
              <a:chOff x="2540241" y="539995"/>
              <a:chExt cx="4063478" cy="4063513"/>
            </a:xfrm>
          </p:grpSpPr>
          <p:grpSp>
            <p:nvGrpSpPr>
              <p:cNvPr id="12116" name="Google Shape;12116;p32"/>
              <p:cNvGrpSpPr/>
              <p:nvPr/>
            </p:nvGrpSpPr>
            <p:grpSpPr>
              <a:xfrm>
                <a:off x="2693235" y="703668"/>
                <a:ext cx="885398" cy="893069"/>
                <a:chOff x="2781975" y="3951500"/>
                <a:chExt cx="640525" cy="646075"/>
              </a:xfrm>
            </p:grpSpPr>
            <p:sp>
              <p:nvSpPr>
                <p:cNvPr id="12117" name="Google Shape;12117;p3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3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3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3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3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3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3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3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3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3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3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3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3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3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3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3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3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3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3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3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3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3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3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3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3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3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3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3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3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3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3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3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3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3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3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3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3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3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3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3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3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3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3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3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3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3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3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3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3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3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3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3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3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3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3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3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3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3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3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3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3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3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3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3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3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3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3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3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3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3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3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3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3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3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3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3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3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3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3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3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3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3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3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3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3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3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3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3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3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3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3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3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3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3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3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3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3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3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3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3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3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3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3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3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3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3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3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3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3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3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3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3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3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3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3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3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3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3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3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3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3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3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3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3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3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3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3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3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3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3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3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3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3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3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3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3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3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3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3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3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3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3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3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3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3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3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3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3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3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3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3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3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3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3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3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3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3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3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3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3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3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3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3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3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3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3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3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3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3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3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3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3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3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3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3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3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3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3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3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3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3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3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3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3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3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3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3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3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3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3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3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3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3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3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3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3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3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3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3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3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3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3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3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3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3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3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3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3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3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3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3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3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3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3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3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3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3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3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3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3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3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3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3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3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3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3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3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3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3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3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3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3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3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3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3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3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3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3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3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3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3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3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3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3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3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3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3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3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3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3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3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3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3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3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3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3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32"/>
              <p:cNvGrpSpPr/>
              <p:nvPr/>
            </p:nvGrpSpPr>
            <p:grpSpPr>
              <a:xfrm>
                <a:off x="5652643" y="1012843"/>
                <a:ext cx="885398" cy="893069"/>
                <a:chOff x="2781975" y="3951500"/>
                <a:chExt cx="640525" cy="646075"/>
              </a:xfrm>
            </p:grpSpPr>
            <p:sp>
              <p:nvSpPr>
                <p:cNvPr id="12374" name="Google Shape;12374;p3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3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3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3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3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3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3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3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3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3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3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3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3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3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3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3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3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3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3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3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3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3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3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3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3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3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3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3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3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3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3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3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3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3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3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3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3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3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3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3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3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3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3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3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3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3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3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3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3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3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3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3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3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3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3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3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3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3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3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3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3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3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3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3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3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3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3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3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3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3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3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3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3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3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3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3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3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3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3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3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3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3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3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3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3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3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3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3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3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3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3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3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3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3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3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3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3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3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3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3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3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3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3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3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3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3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3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3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3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3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3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3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3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3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3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3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3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3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3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3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3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3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3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3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3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3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3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3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3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3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3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3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3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3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3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3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3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3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3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3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3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3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3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3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3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3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3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3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3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3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3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3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3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3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3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3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3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3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3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3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3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3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3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3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3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3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3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3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3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3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3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3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3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3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3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3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3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3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3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3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3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3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3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3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3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3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3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3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3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3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3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3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3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3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3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3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3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3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3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3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3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3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3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3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3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3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3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3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3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3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3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3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3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3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3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3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3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3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3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3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3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3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3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3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3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3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3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3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3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3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3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3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3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3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3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3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3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3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3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3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3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3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3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3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3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3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3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3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3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3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3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3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3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3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3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3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32"/>
              <p:cNvGrpSpPr/>
              <p:nvPr/>
            </p:nvGrpSpPr>
            <p:grpSpPr>
              <a:xfrm>
                <a:off x="5673099" y="3256281"/>
                <a:ext cx="885398" cy="893069"/>
                <a:chOff x="2781975" y="3951500"/>
                <a:chExt cx="640525" cy="646075"/>
              </a:xfrm>
            </p:grpSpPr>
            <p:sp>
              <p:nvSpPr>
                <p:cNvPr id="12631" name="Google Shape;12631;p3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3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3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3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3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3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3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3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3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3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3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3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3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3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3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3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3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3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3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3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3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3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3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3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3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3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3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3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3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3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3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3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3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3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3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3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3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3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3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3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3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3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3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3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3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3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3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3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3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3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3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3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3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3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3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3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3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3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3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3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3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3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3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3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3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3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3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3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3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3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3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3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3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3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3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3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3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3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3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3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3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3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3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3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3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3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3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3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3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3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3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3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3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3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3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3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3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3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3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3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3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3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3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3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3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3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3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3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3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3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3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3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3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3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3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3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3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3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3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3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3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3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3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3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3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3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3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3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3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3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3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3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3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3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3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3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3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3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3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3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3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3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3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3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3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3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3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3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3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3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3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3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3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3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3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3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3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3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3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3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3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3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3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3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3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3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3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3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3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3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3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3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3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3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3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3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3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3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3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3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3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3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3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3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3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3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3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3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3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3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3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3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3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3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3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3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3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3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3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3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3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3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3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3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3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3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3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3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3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3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3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3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3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3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3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3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3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3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3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3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3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3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3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3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3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3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3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3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3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3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3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3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3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3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3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3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3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3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3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3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3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3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3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3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3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3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3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3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3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3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3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3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3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3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3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3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32"/>
              <p:cNvGrpSpPr/>
              <p:nvPr/>
            </p:nvGrpSpPr>
            <p:grpSpPr>
              <a:xfrm>
                <a:off x="2672770" y="3466944"/>
                <a:ext cx="885398" cy="893069"/>
                <a:chOff x="2781975" y="3951500"/>
                <a:chExt cx="640525" cy="646075"/>
              </a:xfrm>
            </p:grpSpPr>
            <p:sp>
              <p:nvSpPr>
                <p:cNvPr id="12888" name="Google Shape;12888;p3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3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3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3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3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3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3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3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3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3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3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3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3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3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3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3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3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3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3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3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3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3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3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3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3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3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3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3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3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3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3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3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3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3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3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3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3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3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3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3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3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3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3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3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3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3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3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3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3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3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3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3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3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3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3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3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3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3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3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3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3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3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3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3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3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3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3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3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3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3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3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3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3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3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3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3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3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3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3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3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3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3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3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3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3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3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3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3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3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3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3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3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3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3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3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3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3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3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3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3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3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3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3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3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3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3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3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3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3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3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3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3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3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3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3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3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3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3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3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3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3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3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3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3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3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3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3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3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3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3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3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3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3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3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3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3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3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3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3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3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3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3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3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3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3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3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3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3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3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3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3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3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3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3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3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3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3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3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3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3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3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3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3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3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3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3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3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3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3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3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3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3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3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3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3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3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3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3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3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3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3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3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3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3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3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3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3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3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3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3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3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3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3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3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3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3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3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3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3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3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3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3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3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3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3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3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3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3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3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3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3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3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3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3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3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3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3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3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3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3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3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3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3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3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3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3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3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3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3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3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3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3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3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3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3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3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3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3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3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3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3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3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3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3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3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3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3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3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3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3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3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3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3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3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3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3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4" name="Google Shape;13144;p32"/>
              <p:cNvGrpSpPr/>
              <p:nvPr/>
            </p:nvGrpSpPr>
            <p:grpSpPr>
              <a:xfrm>
                <a:off x="2540241" y="539995"/>
                <a:ext cx="4063478" cy="4063513"/>
                <a:chOff x="3218850" y="1285900"/>
                <a:chExt cx="2939650" cy="2939675"/>
              </a:xfrm>
            </p:grpSpPr>
            <p:sp>
              <p:nvSpPr>
                <p:cNvPr id="13145" name="Google Shape;13145;p32"/>
                <p:cNvSpPr/>
                <p:nvPr/>
              </p:nvSpPr>
              <p:spPr>
                <a:xfrm>
                  <a:off x="4095250" y="1285900"/>
                  <a:ext cx="1186825" cy="2939675"/>
                </a:xfrm>
                <a:custGeom>
                  <a:avLst/>
                  <a:gdLst/>
                  <a:ahLst/>
                  <a:cxnLst/>
                  <a:rect l="l" t="t" r="r" b="b"/>
                  <a:pathLst>
                    <a:path w="47473" h="117587" fill="none" extrusionOk="0">
                      <a:moveTo>
                        <a:pt x="47472" y="58793"/>
                      </a:moveTo>
                      <a:cubicBezTo>
                        <a:pt x="47472" y="74386"/>
                        <a:pt x="44971" y="89340"/>
                        <a:pt x="40520" y="100366"/>
                      </a:cubicBezTo>
                      <a:cubicBezTo>
                        <a:pt x="36069" y="111392"/>
                        <a:pt x="30031" y="117587"/>
                        <a:pt x="23736" y="117587"/>
                      </a:cubicBezTo>
                      <a:cubicBezTo>
                        <a:pt x="17440" y="117587"/>
                        <a:pt x="11404" y="111392"/>
                        <a:pt x="6953" y="100366"/>
                      </a:cubicBezTo>
                      <a:cubicBezTo>
                        <a:pt x="2501" y="89340"/>
                        <a:pt x="1" y="74386"/>
                        <a:pt x="1" y="58793"/>
                      </a:cubicBezTo>
                      <a:cubicBezTo>
                        <a:pt x="1" y="43201"/>
                        <a:pt x="2501" y="28246"/>
                        <a:pt x="6953" y="17221"/>
                      </a:cubicBezTo>
                      <a:cubicBezTo>
                        <a:pt x="11404" y="6195"/>
                        <a:pt x="17440" y="0"/>
                        <a:pt x="23736" y="0"/>
                      </a:cubicBezTo>
                      <a:cubicBezTo>
                        <a:pt x="30031" y="0"/>
                        <a:pt x="36069" y="6195"/>
                        <a:pt x="40520" y="17221"/>
                      </a:cubicBezTo>
                      <a:cubicBezTo>
                        <a:pt x="44971" y="28246"/>
                        <a:pt x="47472" y="43201"/>
                        <a:pt x="47472" y="58793"/>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32"/>
                <p:cNvSpPr/>
                <p:nvPr/>
              </p:nvSpPr>
              <p:spPr>
                <a:xfrm>
                  <a:off x="3218850" y="2162325"/>
                  <a:ext cx="2939650" cy="1186800"/>
                </a:xfrm>
                <a:custGeom>
                  <a:avLst/>
                  <a:gdLst/>
                  <a:ahLst/>
                  <a:cxnLst/>
                  <a:rect l="l" t="t" r="r" b="b"/>
                  <a:pathLst>
                    <a:path w="117586" h="47472" fill="none" extrusionOk="0">
                      <a:moveTo>
                        <a:pt x="117585" y="23736"/>
                      </a:moveTo>
                      <a:cubicBezTo>
                        <a:pt x="117585" y="30032"/>
                        <a:pt x="111391" y="36069"/>
                        <a:pt x="100366" y="40520"/>
                      </a:cubicBezTo>
                      <a:cubicBezTo>
                        <a:pt x="89339" y="44972"/>
                        <a:pt x="74386" y="47471"/>
                        <a:pt x="58792" y="47471"/>
                      </a:cubicBezTo>
                      <a:cubicBezTo>
                        <a:pt x="43200" y="47471"/>
                        <a:pt x="28245" y="44972"/>
                        <a:pt x="17220" y="40520"/>
                      </a:cubicBezTo>
                      <a:cubicBezTo>
                        <a:pt x="6193" y="36069"/>
                        <a:pt x="0" y="30032"/>
                        <a:pt x="0" y="23736"/>
                      </a:cubicBezTo>
                      <a:cubicBezTo>
                        <a:pt x="0" y="17441"/>
                        <a:pt x="6193" y="11403"/>
                        <a:pt x="17220" y="6952"/>
                      </a:cubicBezTo>
                      <a:cubicBezTo>
                        <a:pt x="28245" y="2501"/>
                        <a:pt x="43200" y="0"/>
                        <a:pt x="58792" y="0"/>
                      </a:cubicBezTo>
                      <a:cubicBezTo>
                        <a:pt x="74386" y="0"/>
                        <a:pt x="89339" y="2501"/>
                        <a:pt x="100366" y="6952"/>
                      </a:cubicBezTo>
                      <a:cubicBezTo>
                        <a:pt x="111391" y="11403"/>
                        <a:pt x="117585" y="17441"/>
                        <a:pt x="117585" y="23736"/>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32"/>
                <p:cNvSpPr/>
                <p:nvPr/>
              </p:nvSpPr>
              <p:spPr>
                <a:xfrm>
                  <a:off x="3572225" y="1566450"/>
                  <a:ext cx="2232650" cy="2378525"/>
                </a:xfrm>
                <a:custGeom>
                  <a:avLst/>
                  <a:gdLst/>
                  <a:ahLst/>
                  <a:cxnLst/>
                  <a:rect l="l" t="t" r="r" b="b"/>
                  <a:pathLst>
                    <a:path w="89306" h="95141" fill="none" extrusionOk="0">
                      <a:moveTo>
                        <a:pt x="84409" y="4257"/>
                      </a:moveTo>
                      <a:cubicBezTo>
                        <a:pt x="89047" y="8514"/>
                        <a:pt x="89306" y="17160"/>
                        <a:pt x="85129" y="28294"/>
                      </a:cubicBezTo>
                      <a:cubicBezTo>
                        <a:pt x="80952" y="39426"/>
                        <a:pt x="72683" y="52134"/>
                        <a:pt x="62140" y="63620"/>
                      </a:cubicBezTo>
                      <a:cubicBezTo>
                        <a:pt x="51596" y="75108"/>
                        <a:pt x="39641" y="84433"/>
                        <a:pt x="28906" y="89546"/>
                      </a:cubicBezTo>
                      <a:cubicBezTo>
                        <a:pt x="18171" y="94658"/>
                        <a:pt x="9535" y="95141"/>
                        <a:pt x="4897" y="90884"/>
                      </a:cubicBezTo>
                      <a:cubicBezTo>
                        <a:pt x="259" y="86626"/>
                        <a:pt x="0" y="77981"/>
                        <a:pt x="4177" y="66848"/>
                      </a:cubicBezTo>
                      <a:cubicBezTo>
                        <a:pt x="8354" y="55716"/>
                        <a:pt x="16623" y="43007"/>
                        <a:pt x="27168" y="31521"/>
                      </a:cubicBezTo>
                      <a:cubicBezTo>
                        <a:pt x="37711" y="20033"/>
                        <a:pt x="49665" y="10708"/>
                        <a:pt x="60400" y="5595"/>
                      </a:cubicBezTo>
                      <a:cubicBezTo>
                        <a:pt x="71136" y="481"/>
                        <a:pt x="79771" y="1"/>
                        <a:pt x="84409" y="4257"/>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32"/>
                <p:cNvSpPr/>
                <p:nvPr/>
              </p:nvSpPr>
              <p:spPr>
                <a:xfrm>
                  <a:off x="3537975" y="1605175"/>
                  <a:ext cx="2301225" cy="2301200"/>
                </a:xfrm>
                <a:custGeom>
                  <a:avLst/>
                  <a:gdLst/>
                  <a:ahLst/>
                  <a:cxnLst/>
                  <a:rect l="l" t="t" r="r" b="b"/>
                  <a:pathLst>
                    <a:path w="92049" h="92048" fill="none" extrusionOk="0">
                      <a:moveTo>
                        <a:pt x="62808" y="29240"/>
                      </a:moveTo>
                      <a:cubicBezTo>
                        <a:pt x="73835" y="40267"/>
                        <a:pt x="82640" y="52609"/>
                        <a:pt x="87289" y="63552"/>
                      </a:cubicBezTo>
                      <a:cubicBezTo>
                        <a:pt x="91937" y="74496"/>
                        <a:pt x="92049" y="83145"/>
                        <a:pt x="87598" y="87596"/>
                      </a:cubicBezTo>
                      <a:cubicBezTo>
                        <a:pt x="83146" y="92047"/>
                        <a:pt x="74498" y="91937"/>
                        <a:pt x="63554" y="87287"/>
                      </a:cubicBezTo>
                      <a:cubicBezTo>
                        <a:pt x="52610" y="82639"/>
                        <a:pt x="40268" y="73833"/>
                        <a:pt x="29241" y="62808"/>
                      </a:cubicBezTo>
                      <a:cubicBezTo>
                        <a:pt x="18216" y="51781"/>
                        <a:pt x="9410" y="39439"/>
                        <a:pt x="4760" y="28496"/>
                      </a:cubicBezTo>
                      <a:cubicBezTo>
                        <a:pt x="112" y="17552"/>
                        <a:pt x="1" y="8903"/>
                        <a:pt x="4453" y="4452"/>
                      </a:cubicBezTo>
                      <a:cubicBezTo>
                        <a:pt x="8904" y="1"/>
                        <a:pt x="17553" y="111"/>
                        <a:pt x="28497" y="4761"/>
                      </a:cubicBezTo>
                      <a:cubicBezTo>
                        <a:pt x="39441" y="9409"/>
                        <a:pt x="51783" y="18215"/>
                        <a:pt x="62808" y="29240"/>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9" name="Google Shape;13149;p32"/>
              <p:cNvSpPr/>
              <p:nvPr/>
            </p:nvSpPr>
            <p:spPr>
              <a:xfrm>
                <a:off x="3038111" y="1075740"/>
                <a:ext cx="150809" cy="150774"/>
              </a:xfrm>
              <a:custGeom>
                <a:avLst/>
                <a:gdLst/>
                <a:ahLst/>
                <a:cxnLst/>
                <a:rect l="l" t="t" r="r" b="b"/>
                <a:pathLst>
                  <a:path w="4364" h="4363" extrusionOk="0">
                    <a:moveTo>
                      <a:pt x="2183" y="1"/>
                    </a:moveTo>
                    <a:cubicBezTo>
                      <a:pt x="977" y="1"/>
                      <a:pt x="1" y="977"/>
                      <a:pt x="1" y="2181"/>
                    </a:cubicBezTo>
                    <a:cubicBezTo>
                      <a:pt x="1" y="3386"/>
                      <a:pt x="977" y="4363"/>
                      <a:pt x="2183" y="4363"/>
                    </a:cubicBezTo>
                    <a:cubicBezTo>
                      <a:pt x="3387" y="4363"/>
                      <a:pt x="4363" y="3386"/>
                      <a:pt x="4363" y="2181"/>
                    </a:cubicBezTo>
                    <a:cubicBezTo>
                      <a:pt x="4363" y="977"/>
                      <a:pt x="3387" y="1"/>
                      <a:pt x="2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32"/>
              <p:cNvSpPr/>
              <p:nvPr/>
            </p:nvSpPr>
            <p:spPr>
              <a:xfrm>
                <a:off x="4789381" y="3757437"/>
                <a:ext cx="150774" cy="150774"/>
              </a:xfrm>
              <a:custGeom>
                <a:avLst/>
                <a:gdLst/>
                <a:ahLst/>
                <a:cxnLst/>
                <a:rect l="l" t="t" r="r" b="b"/>
                <a:pathLst>
                  <a:path w="4363" h="4363" extrusionOk="0">
                    <a:moveTo>
                      <a:pt x="2182" y="0"/>
                    </a:moveTo>
                    <a:cubicBezTo>
                      <a:pt x="978" y="0"/>
                      <a:pt x="0" y="977"/>
                      <a:pt x="0" y="2182"/>
                    </a:cubicBezTo>
                    <a:cubicBezTo>
                      <a:pt x="0" y="3386"/>
                      <a:pt x="978" y="4363"/>
                      <a:pt x="2182" y="4363"/>
                    </a:cubicBezTo>
                    <a:cubicBezTo>
                      <a:pt x="3386" y="4363"/>
                      <a:pt x="4362" y="3386"/>
                      <a:pt x="4362" y="2182"/>
                    </a:cubicBezTo>
                    <a:cubicBezTo>
                      <a:pt x="4362" y="977"/>
                      <a:pt x="3386" y="0"/>
                      <a:pt x="2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32"/>
              <p:cNvSpPr/>
              <p:nvPr/>
            </p:nvSpPr>
            <p:spPr>
              <a:xfrm>
                <a:off x="6000380" y="1383889"/>
                <a:ext cx="150774" cy="150774"/>
              </a:xfrm>
              <a:custGeom>
                <a:avLst/>
                <a:gdLst/>
                <a:ahLst/>
                <a:cxnLst/>
                <a:rect l="l" t="t" r="r" b="b"/>
                <a:pathLst>
                  <a:path w="4363" h="4363" extrusionOk="0">
                    <a:moveTo>
                      <a:pt x="2181" y="1"/>
                    </a:moveTo>
                    <a:cubicBezTo>
                      <a:pt x="978" y="1"/>
                      <a:pt x="0" y="976"/>
                      <a:pt x="0" y="2181"/>
                    </a:cubicBezTo>
                    <a:cubicBezTo>
                      <a:pt x="0" y="3385"/>
                      <a:pt x="975" y="4363"/>
                      <a:pt x="2181" y="4363"/>
                    </a:cubicBezTo>
                    <a:cubicBezTo>
                      <a:pt x="3385" y="4363"/>
                      <a:pt x="4363" y="3386"/>
                      <a:pt x="4363" y="2181"/>
                    </a:cubicBezTo>
                    <a:cubicBezTo>
                      <a:pt x="4363" y="977"/>
                      <a:pt x="3385" y="1"/>
                      <a:pt x="2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32"/>
              <p:cNvSpPr/>
              <p:nvPr/>
            </p:nvSpPr>
            <p:spPr>
              <a:xfrm>
                <a:off x="4062153" y="4265017"/>
                <a:ext cx="150774" cy="150774"/>
              </a:xfrm>
              <a:custGeom>
                <a:avLst/>
                <a:gdLst/>
                <a:ahLst/>
                <a:cxnLst/>
                <a:rect l="l" t="t" r="r" b="b"/>
                <a:pathLst>
                  <a:path w="4363" h="4363" extrusionOk="0">
                    <a:moveTo>
                      <a:pt x="2182" y="1"/>
                    </a:moveTo>
                    <a:cubicBezTo>
                      <a:pt x="977" y="1"/>
                      <a:pt x="0" y="977"/>
                      <a:pt x="0" y="2181"/>
                    </a:cubicBezTo>
                    <a:cubicBezTo>
                      <a:pt x="0" y="3386"/>
                      <a:pt x="977" y="4363"/>
                      <a:pt x="2182" y="4363"/>
                    </a:cubicBezTo>
                    <a:cubicBezTo>
                      <a:pt x="3386" y="4363"/>
                      <a:pt x="4363" y="3386"/>
                      <a:pt x="4363" y="2181"/>
                    </a:cubicBezTo>
                    <a:cubicBezTo>
                      <a:pt x="4363" y="977"/>
                      <a:pt x="3386" y="1"/>
                      <a:pt x="21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32"/>
              <p:cNvSpPr/>
              <p:nvPr/>
            </p:nvSpPr>
            <p:spPr>
              <a:xfrm>
                <a:off x="4210198" y="1239957"/>
                <a:ext cx="150774" cy="150809"/>
              </a:xfrm>
              <a:custGeom>
                <a:avLst/>
                <a:gdLst/>
                <a:ahLst/>
                <a:cxnLst/>
                <a:rect l="l" t="t" r="r" b="b"/>
                <a:pathLst>
                  <a:path w="4363" h="4364" extrusionOk="0">
                    <a:moveTo>
                      <a:pt x="2180" y="1"/>
                    </a:moveTo>
                    <a:cubicBezTo>
                      <a:pt x="977" y="1"/>
                      <a:pt x="0" y="977"/>
                      <a:pt x="0" y="2181"/>
                    </a:cubicBezTo>
                    <a:cubicBezTo>
                      <a:pt x="0" y="3387"/>
                      <a:pt x="977" y="4363"/>
                      <a:pt x="2180" y="4363"/>
                    </a:cubicBezTo>
                    <a:cubicBezTo>
                      <a:pt x="3386" y="4363"/>
                      <a:pt x="4362" y="3387"/>
                      <a:pt x="4362" y="2181"/>
                    </a:cubicBezTo>
                    <a:cubicBezTo>
                      <a:pt x="4362" y="977"/>
                      <a:pt x="3386" y="1"/>
                      <a:pt x="2180" y="1"/>
                    </a:cubicBezTo>
                    <a:close/>
                  </a:path>
                </a:pathLst>
              </a:custGeom>
              <a:solidFill>
                <a:srgbClr val="1E8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32"/>
              <p:cNvSpPr/>
              <p:nvPr/>
            </p:nvSpPr>
            <p:spPr>
              <a:xfrm>
                <a:off x="4712215" y="540064"/>
                <a:ext cx="154403" cy="150774"/>
              </a:xfrm>
              <a:custGeom>
                <a:avLst/>
                <a:gdLst/>
                <a:ahLst/>
                <a:cxnLst/>
                <a:rect l="l" t="t" r="r" b="b"/>
                <a:pathLst>
                  <a:path w="4468" h="4363" extrusionOk="0">
                    <a:moveTo>
                      <a:pt x="2233" y="1"/>
                    </a:moveTo>
                    <a:cubicBezTo>
                      <a:pt x="1073" y="1"/>
                      <a:pt x="109" y="913"/>
                      <a:pt x="54" y="2084"/>
                    </a:cubicBezTo>
                    <a:cubicBezTo>
                      <a:pt x="0" y="3288"/>
                      <a:pt x="933" y="4306"/>
                      <a:pt x="2137" y="4360"/>
                    </a:cubicBezTo>
                    <a:cubicBezTo>
                      <a:pt x="2171" y="4362"/>
                      <a:pt x="2205" y="4363"/>
                      <a:pt x="2239" y="4363"/>
                    </a:cubicBezTo>
                    <a:cubicBezTo>
                      <a:pt x="3396" y="4363"/>
                      <a:pt x="4361" y="3449"/>
                      <a:pt x="4413" y="2280"/>
                    </a:cubicBezTo>
                    <a:cubicBezTo>
                      <a:pt x="4468" y="1076"/>
                      <a:pt x="3535" y="56"/>
                      <a:pt x="2333" y="3"/>
                    </a:cubicBezTo>
                    <a:cubicBezTo>
                      <a:pt x="2299" y="1"/>
                      <a:pt x="2266" y="1"/>
                      <a:pt x="2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32"/>
              <p:cNvSpPr/>
              <p:nvPr/>
            </p:nvSpPr>
            <p:spPr>
              <a:xfrm>
                <a:off x="6035594" y="3662680"/>
                <a:ext cx="154403" cy="150774"/>
              </a:xfrm>
              <a:custGeom>
                <a:avLst/>
                <a:gdLst/>
                <a:ahLst/>
                <a:cxnLst/>
                <a:rect l="l" t="t" r="r" b="b"/>
                <a:pathLst>
                  <a:path w="4468" h="4363" extrusionOk="0">
                    <a:moveTo>
                      <a:pt x="2230" y="1"/>
                    </a:moveTo>
                    <a:cubicBezTo>
                      <a:pt x="1071" y="1"/>
                      <a:pt x="108" y="914"/>
                      <a:pt x="54" y="2084"/>
                    </a:cubicBezTo>
                    <a:cubicBezTo>
                      <a:pt x="0" y="3288"/>
                      <a:pt x="933" y="4306"/>
                      <a:pt x="2137" y="4361"/>
                    </a:cubicBezTo>
                    <a:cubicBezTo>
                      <a:pt x="2170" y="4362"/>
                      <a:pt x="2203" y="4363"/>
                      <a:pt x="2236" y="4363"/>
                    </a:cubicBezTo>
                    <a:cubicBezTo>
                      <a:pt x="3395" y="4363"/>
                      <a:pt x="4361" y="3449"/>
                      <a:pt x="4413" y="2280"/>
                    </a:cubicBezTo>
                    <a:cubicBezTo>
                      <a:pt x="4468" y="1076"/>
                      <a:pt x="3535" y="57"/>
                      <a:pt x="2333" y="3"/>
                    </a:cubicBezTo>
                    <a:cubicBezTo>
                      <a:pt x="2298" y="1"/>
                      <a:pt x="2264" y="1"/>
                      <a:pt x="2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32"/>
              <p:cNvSpPr/>
              <p:nvPr/>
            </p:nvSpPr>
            <p:spPr>
              <a:xfrm>
                <a:off x="3020487" y="3836331"/>
                <a:ext cx="154403" cy="150809"/>
              </a:xfrm>
              <a:custGeom>
                <a:avLst/>
                <a:gdLst/>
                <a:ahLst/>
                <a:cxnLst/>
                <a:rect l="l" t="t" r="r" b="b"/>
                <a:pathLst>
                  <a:path w="4468" h="4364" extrusionOk="0">
                    <a:moveTo>
                      <a:pt x="2230" y="1"/>
                    </a:moveTo>
                    <a:cubicBezTo>
                      <a:pt x="1071" y="1"/>
                      <a:pt x="109" y="914"/>
                      <a:pt x="56" y="2084"/>
                    </a:cubicBezTo>
                    <a:cubicBezTo>
                      <a:pt x="0" y="3288"/>
                      <a:pt x="933" y="4307"/>
                      <a:pt x="2137" y="4361"/>
                    </a:cubicBezTo>
                    <a:cubicBezTo>
                      <a:pt x="2170" y="4362"/>
                      <a:pt x="2204" y="4363"/>
                      <a:pt x="2237" y="4363"/>
                    </a:cubicBezTo>
                    <a:cubicBezTo>
                      <a:pt x="3397" y="4363"/>
                      <a:pt x="4361" y="3450"/>
                      <a:pt x="4413" y="2280"/>
                    </a:cubicBezTo>
                    <a:cubicBezTo>
                      <a:pt x="4468" y="1074"/>
                      <a:pt x="3537" y="56"/>
                      <a:pt x="2333" y="3"/>
                    </a:cubicBezTo>
                    <a:cubicBezTo>
                      <a:pt x="2298" y="2"/>
                      <a:pt x="2264" y="1"/>
                      <a:pt x="2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32"/>
            <p:cNvGrpSpPr/>
            <p:nvPr/>
          </p:nvGrpSpPr>
          <p:grpSpPr>
            <a:xfrm>
              <a:off x="4739016" y="539995"/>
              <a:ext cx="4063478" cy="4063513"/>
              <a:chOff x="2540241" y="539995"/>
              <a:chExt cx="4063478" cy="4063513"/>
            </a:xfrm>
          </p:grpSpPr>
          <p:grpSp>
            <p:nvGrpSpPr>
              <p:cNvPr id="13158" name="Google Shape;13158;p32"/>
              <p:cNvGrpSpPr/>
              <p:nvPr/>
            </p:nvGrpSpPr>
            <p:grpSpPr>
              <a:xfrm>
                <a:off x="2693235" y="703668"/>
                <a:ext cx="885398" cy="893069"/>
                <a:chOff x="2781975" y="3951500"/>
                <a:chExt cx="640525" cy="646075"/>
              </a:xfrm>
            </p:grpSpPr>
            <p:sp>
              <p:nvSpPr>
                <p:cNvPr id="13159" name="Google Shape;13159;p3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3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3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3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3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3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3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3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3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3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3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3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3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3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3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3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3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3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3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3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3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3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3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3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3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3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3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3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3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3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3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3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3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3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3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3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3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3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3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3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3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3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3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3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3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3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3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3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3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3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3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3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3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3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3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3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3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3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3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3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3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3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3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3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3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3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3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3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3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3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3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3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3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3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3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3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3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3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3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3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3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3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3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3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3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3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3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3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3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3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3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3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3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3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3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3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3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3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3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3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3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3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3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3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3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3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3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3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3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3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3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3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3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3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3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3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3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3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3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3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3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3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3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3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3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3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3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3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3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3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3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3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3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3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3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3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3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3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3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3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3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3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3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3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3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3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3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3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3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3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3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3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3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3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3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3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3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3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3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3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3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3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3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3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3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3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3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3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3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3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3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3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3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3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3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3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3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3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3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3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3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3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3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3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3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3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3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3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3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3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3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3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3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3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3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3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3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3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3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3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3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3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3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3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3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3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3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3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3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3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3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3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3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3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3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3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3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3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3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3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3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3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3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3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3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3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3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3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3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3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3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3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3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3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3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3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3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3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3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3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3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3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3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3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3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3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3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3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3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3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3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3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3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3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3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3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5" name="Google Shape;13415;p32"/>
              <p:cNvGrpSpPr/>
              <p:nvPr/>
            </p:nvGrpSpPr>
            <p:grpSpPr>
              <a:xfrm>
                <a:off x="5652643" y="1012843"/>
                <a:ext cx="885398" cy="893069"/>
                <a:chOff x="2781975" y="3951500"/>
                <a:chExt cx="640525" cy="646075"/>
              </a:xfrm>
            </p:grpSpPr>
            <p:sp>
              <p:nvSpPr>
                <p:cNvPr id="13416" name="Google Shape;13416;p3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3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3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3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3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3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3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3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3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3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3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3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3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3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3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3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3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3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3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3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3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3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3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3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3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3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3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3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3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3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3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3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3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3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3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3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3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3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3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3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3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3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3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3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3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3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3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3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3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3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3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3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3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3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3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3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3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3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3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3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3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3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3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3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3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3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3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3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3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3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3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3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3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3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3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3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3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3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3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3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3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3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3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3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3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3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3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3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3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3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3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3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3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3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3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3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3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3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3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3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3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3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3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3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3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3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3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3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3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3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3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3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3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3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3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3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3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3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3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3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3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3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3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3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3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3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3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3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3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3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3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3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3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3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3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3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3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3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3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3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3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3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3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3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3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3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3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3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3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3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3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3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3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3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3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3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3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3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3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3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3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3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3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3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3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3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3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3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3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3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3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3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3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3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3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3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3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3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3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3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3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3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3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3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3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3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3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3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3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3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3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3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3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3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3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3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3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3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3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3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3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3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3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3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3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3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3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3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3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3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3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3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3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3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3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3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3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3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3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3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3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3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3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3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3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3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3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3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3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3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3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3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3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3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3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3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3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3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3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3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3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3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3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3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3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3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3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3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3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3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3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3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3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3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3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3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2" name="Google Shape;13672;p32"/>
              <p:cNvGrpSpPr/>
              <p:nvPr/>
            </p:nvGrpSpPr>
            <p:grpSpPr>
              <a:xfrm>
                <a:off x="5673099" y="3256281"/>
                <a:ext cx="885398" cy="893069"/>
                <a:chOff x="2781975" y="3951500"/>
                <a:chExt cx="640525" cy="646075"/>
              </a:xfrm>
            </p:grpSpPr>
            <p:sp>
              <p:nvSpPr>
                <p:cNvPr id="13673" name="Google Shape;13673;p3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3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3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3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3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3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3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3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3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3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3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3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3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3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3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3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3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3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3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3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3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3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3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3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3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3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3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3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3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3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3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3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3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3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3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3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3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3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3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3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3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3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3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3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3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3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3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3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3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3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3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3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3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3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3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3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3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3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3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3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3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3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3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3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3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3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3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3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3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3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3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3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3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3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3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3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3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3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3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3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3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3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3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3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3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3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3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3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3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3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3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3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3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3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3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3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3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3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3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3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3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3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3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3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3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3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3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3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3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3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3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3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3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3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3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3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3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3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3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3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3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3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3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3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3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3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3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3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3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3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3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3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3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3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3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3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3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3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3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3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3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3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3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3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3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3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3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3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3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3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3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3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3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3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3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3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3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3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3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3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3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3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3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3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3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3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3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3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3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3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3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3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3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3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3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3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3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3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3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3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3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3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3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3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3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3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3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3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3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3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3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3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3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3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3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3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3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3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3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3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3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3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3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3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3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3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3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3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3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3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3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3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3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3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3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3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3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3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3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3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3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3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3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3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3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3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3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3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3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3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3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3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3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3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3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3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3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3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3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3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3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3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3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3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3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3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3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3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3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3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3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3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3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3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3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3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9" name="Google Shape;13929;p32"/>
              <p:cNvGrpSpPr/>
              <p:nvPr/>
            </p:nvGrpSpPr>
            <p:grpSpPr>
              <a:xfrm>
                <a:off x="2672770" y="3466944"/>
                <a:ext cx="885398" cy="893069"/>
                <a:chOff x="2781975" y="3951500"/>
                <a:chExt cx="640525" cy="646075"/>
              </a:xfrm>
            </p:grpSpPr>
            <p:sp>
              <p:nvSpPr>
                <p:cNvPr id="13930" name="Google Shape;13930;p32"/>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32"/>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32"/>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32"/>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32"/>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32"/>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32"/>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32"/>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32"/>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32"/>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32"/>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32"/>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32"/>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32"/>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32"/>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32"/>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32"/>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32"/>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32"/>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32"/>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32"/>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32"/>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32"/>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32"/>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32"/>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32"/>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32"/>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32"/>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32"/>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32"/>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32"/>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32"/>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32"/>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32"/>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32"/>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32"/>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32"/>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32"/>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32"/>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32"/>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32"/>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32"/>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32"/>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32"/>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32"/>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32"/>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32"/>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32"/>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32"/>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32"/>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32"/>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32"/>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32"/>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32"/>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32"/>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32"/>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32"/>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32"/>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32"/>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32"/>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32"/>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32"/>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32"/>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32"/>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32"/>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32"/>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32"/>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32"/>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32"/>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32"/>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32"/>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32"/>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32"/>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32"/>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32"/>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32"/>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32"/>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32"/>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32"/>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32"/>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32"/>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32"/>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32"/>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32"/>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32"/>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32"/>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32"/>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32"/>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32"/>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32"/>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32"/>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32"/>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32"/>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32"/>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32"/>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32"/>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32"/>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32"/>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32"/>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32"/>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32"/>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32"/>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32"/>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32"/>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32"/>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32"/>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32"/>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32"/>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32"/>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32"/>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32"/>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32"/>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32"/>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32"/>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32"/>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32"/>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32"/>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32"/>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32"/>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32"/>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32"/>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32"/>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32"/>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32"/>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32"/>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32"/>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32"/>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32"/>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32"/>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32"/>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32"/>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32"/>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32"/>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32"/>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32"/>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32"/>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32"/>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32"/>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32"/>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32"/>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32"/>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32"/>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32"/>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32"/>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32"/>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32"/>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32"/>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32"/>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32"/>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32"/>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32"/>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32"/>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32"/>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32"/>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32"/>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32"/>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32"/>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32"/>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32"/>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32"/>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32"/>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32"/>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32"/>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32"/>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32"/>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32"/>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32"/>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32"/>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32"/>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32"/>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32"/>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32"/>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32"/>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32"/>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32"/>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32"/>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32"/>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32"/>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32"/>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32"/>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32"/>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32"/>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32"/>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32"/>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32"/>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32"/>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32"/>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32"/>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32"/>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32"/>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32"/>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32"/>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32"/>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32"/>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32"/>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32"/>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32"/>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32"/>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32"/>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32"/>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32"/>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32"/>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32"/>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32"/>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32"/>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32"/>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32"/>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32"/>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32"/>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32"/>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32"/>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32"/>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32"/>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32"/>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32"/>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32"/>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32"/>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32"/>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32"/>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32"/>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32"/>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32"/>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32"/>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32"/>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32"/>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32"/>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32"/>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32"/>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32"/>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32"/>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32"/>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32"/>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32"/>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32"/>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32"/>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32"/>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32"/>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32"/>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32"/>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32"/>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32"/>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32"/>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32"/>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32"/>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32"/>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32"/>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32"/>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32"/>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32"/>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32"/>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32"/>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32"/>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32"/>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32"/>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32"/>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32"/>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32"/>
              <p:cNvGrpSpPr/>
              <p:nvPr/>
            </p:nvGrpSpPr>
            <p:grpSpPr>
              <a:xfrm>
                <a:off x="2540241" y="539995"/>
                <a:ext cx="4063478" cy="4063513"/>
                <a:chOff x="3218850" y="1285900"/>
                <a:chExt cx="2939650" cy="2939675"/>
              </a:xfrm>
            </p:grpSpPr>
            <p:sp>
              <p:nvSpPr>
                <p:cNvPr id="14187" name="Google Shape;14187;p32"/>
                <p:cNvSpPr/>
                <p:nvPr/>
              </p:nvSpPr>
              <p:spPr>
                <a:xfrm>
                  <a:off x="4095250" y="1285900"/>
                  <a:ext cx="1186825" cy="2939675"/>
                </a:xfrm>
                <a:custGeom>
                  <a:avLst/>
                  <a:gdLst/>
                  <a:ahLst/>
                  <a:cxnLst/>
                  <a:rect l="l" t="t" r="r" b="b"/>
                  <a:pathLst>
                    <a:path w="47473" h="117587" fill="none" extrusionOk="0">
                      <a:moveTo>
                        <a:pt x="47472" y="58793"/>
                      </a:moveTo>
                      <a:cubicBezTo>
                        <a:pt x="47472" y="74386"/>
                        <a:pt x="44971" y="89340"/>
                        <a:pt x="40520" y="100366"/>
                      </a:cubicBezTo>
                      <a:cubicBezTo>
                        <a:pt x="36069" y="111392"/>
                        <a:pt x="30031" y="117587"/>
                        <a:pt x="23736" y="117587"/>
                      </a:cubicBezTo>
                      <a:cubicBezTo>
                        <a:pt x="17440" y="117587"/>
                        <a:pt x="11404" y="111392"/>
                        <a:pt x="6953" y="100366"/>
                      </a:cubicBezTo>
                      <a:cubicBezTo>
                        <a:pt x="2501" y="89340"/>
                        <a:pt x="1" y="74386"/>
                        <a:pt x="1" y="58793"/>
                      </a:cubicBezTo>
                      <a:cubicBezTo>
                        <a:pt x="1" y="43201"/>
                        <a:pt x="2501" y="28246"/>
                        <a:pt x="6953" y="17221"/>
                      </a:cubicBezTo>
                      <a:cubicBezTo>
                        <a:pt x="11404" y="6195"/>
                        <a:pt x="17440" y="0"/>
                        <a:pt x="23736" y="0"/>
                      </a:cubicBezTo>
                      <a:cubicBezTo>
                        <a:pt x="30031" y="0"/>
                        <a:pt x="36069" y="6195"/>
                        <a:pt x="40520" y="17221"/>
                      </a:cubicBezTo>
                      <a:cubicBezTo>
                        <a:pt x="44971" y="28246"/>
                        <a:pt x="47472" y="43201"/>
                        <a:pt x="47472" y="58793"/>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32"/>
                <p:cNvSpPr/>
                <p:nvPr/>
              </p:nvSpPr>
              <p:spPr>
                <a:xfrm>
                  <a:off x="3218850" y="2162325"/>
                  <a:ext cx="2939650" cy="1186800"/>
                </a:xfrm>
                <a:custGeom>
                  <a:avLst/>
                  <a:gdLst/>
                  <a:ahLst/>
                  <a:cxnLst/>
                  <a:rect l="l" t="t" r="r" b="b"/>
                  <a:pathLst>
                    <a:path w="117586" h="47472" fill="none" extrusionOk="0">
                      <a:moveTo>
                        <a:pt x="117585" y="23736"/>
                      </a:moveTo>
                      <a:cubicBezTo>
                        <a:pt x="117585" y="30032"/>
                        <a:pt x="111391" y="36069"/>
                        <a:pt x="100366" y="40520"/>
                      </a:cubicBezTo>
                      <a:cubicBezTo>
                        <a:pt x="89339" y="44972"/>
                        <a:pt x="74386" y="47471"/>
                        <a:pt x="58792" y="47471"/>
                      </a:cubicBezTo>
                      <a:cubicBezTo>
                        <a:pt x="43200" y="47471"/>
                        <a:pt x="28245" y="44972"/>
                        <a:pt x="17220" y="40520"/>
                      </a:cubicBezTo>
                      <a:cubicBezTo>
                        <a:pt x="6193" y="36069"/>
                        <a:pt x="0" y="30032"/>
                        <a:pt x="0" y="23736"/>
                      </a:cubicBezTo>
                      <a:cubicBezTo>
                        <a:pt x="0" y="17441"/>
                        <a:pt x="6193" y="11403"/>
                        <a:pt x="17220" y="6952"/>
                      </a:cubicBezTo>
                      <a:cubicBezTo>
                        <a:pt x="28245" y="2501"/>
                        <a:pt x="43200" y="0"/>
                        <a:pt x="58792" y="0"/>
                      </a:cubicBezTo>
                      <a:cubicBezTo>
                        <a:pt x="74386" y="0"/>
                        <a:pt x="89339" y="2501"/>
                        <a:pt x="100366" y="6952"/>
                      </a:cubicBezTo>
                      <a:cubicBezTo>
                        <a:pt x="111391" y="11403"/>
                        <a:pt x="117585" y="17441"/>
                        <a:pt x="117585" y="23736"/>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32"/>
                <p:cNvSpPr/>
                <p:nvPr/>
              </p:nvSpPr>
              <p:spPr>
                <a:xfrm>
                  <a:off x="3572225" y="1566450"/>
                  <a:ext cx="2232650" cy="2378525"/>
                </a:xfrm>
                <a:custGeom>
                  <a:avLst/>
                  <a:gdLst/>
                  <a:ahLst/>
                  <a:cxnLst/>
                  <a:rect l="l" t="t" r="r" b="b"/>
                  <a:pathLst>
                    <a:path w="89306" h="95141" fill="none" extrusionOk="0">
                      <a:moveTo>
                        <a:pt x="84409" y="4257"/>
                      </a:moveTo>
                      <a:cubicBezTo>
                        <a:pt x="89047" y="8514"/>
                        <a:pt x="89306" y="17160"/>
                        <a:pt x="85129" y="28294"/>
                      </a:cubicBezTo>
                      <a:cubicBezTo>
                        <a:pt x="80952" y="39426"/>
                        <a:pt x="72683" y="52134"/>
                        <a:pt x="62140" y="63620"/>
                      </a:cubicBezTo>
                      <a:cubicBezTo>
                        <a:pt x="51596" y="75108"/>
                        <a:pt x="39641" y="84433"/>
                        <a:pt x="28906" y="89546"/>
                      </a:cubicBezTo>
                      <a:cubicBezTo>
                        <a:pt x="18171" y="94658"/>
                        <a:pt x="9535" y="95141"/>
                        <a:pt x="4897" y="90884"/>
                      </a:cubicBezTo>
                      <a:cubicBezTo>
                        <a:pt x="259" y="86626"/>
                        <a:pt x="0" y="77981"/>
                        <a:pt x="4177" y="66848"/>
                      </a:cubicBezTo>
                      <a:cubicBezTo>
                        <a:pt x="8354" y="55716"/>
                        <a:pt x="16623" y="43007"/>
                        <a:pt x="27168" y="31521"/>
                      </a:cubicBezTo>
                      <a:cubicBezTo>
                        <a:pt x="37711" y="20033"/>
                        <a:pt x="49665" y="10708"/>
                        <a:pt x="60400" y="5595"/>
                      </a:cubicBezTo>
                      <a:cubicBezTo>
                        <a:pt x="71136" y="481"/>
                        <a:pt x="79771" y="1"/>
                        <a:pt x="84409" y="4257"/>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32"/>
                <p:cNvSpPr/>
                <p:nvPr/>
              </p:nvSpPr>
              <p:spPr>
                <a:xfrm>
                  <a:off x="3537975" y="1605175"/>
                  <a:ext cx="2301225" cy="2301200"/>
                </a:xfrm>
                <a:custGeom>
                  <a:avLst/>
                  <a:gdLst/>
                  <a:ahLst/>
                  <a:cxnLst/>
                  <a:rect l="l" t="t" r="r" b="b"/>
                  <a:pathLst>
                    <a:path w="92049" h="92048" fill="none" extrusionOk="0">
                      <a:moveTo>
                        <a:pt x="62808" y="29240"/>
                      </a:moveTo>
                      <a:cubicBezTo>
                        <a:pt x="73835" y="40267"/>
                        <a:pt x="82640" y="52609"/>
                        <a:pt x="87289" y="63552"/>
                      </a:cubicBezTo>
                      <a:cubicBezTo>
                        <a:pt x="91937" y="74496"/>
                        <a:pt x="92049" y="83145"/>
                        <a:pt x="87598" y="87596"/>
                      </a:cubicBezTo>
                      <a:cubicBezTo>
                        <a:pt x="83146" y="92047"/>
                        <a:pt x="74498" y="91937"/>
                        <a:pt x="63554" y="87287"/>
                      </a:cubicBezTo>
                      <a:cubicBezTo>
                        <a:pt x="52610" y="82639"/>
                        <a:pt x="40268" y="73833"/>
                        <a:pt x="29241" y="62808"/>
                      </a:cubicBezTo>
                      <a:cubicBezTo>
                        <a:pt x="18216" y="51781"/>
                        <a:pt x="9410" y="39439"/>
                        <a:pt x="4760" y="28496"/>
                      </a:cubicBezTo>
                      <a:cubicBezTo>
                        <a:pt x="112" y="17552"/>
                        <a:pt x="1" y="8903"/>
                        <a:pt x="4453" y="4452"/>
                      </a:cubicBezTo>
                      <a:cubicBezTo>
                        <a:pt x="8904" y="1"/>
                        <a:pt x="17553" y="111"/>
                        <a:pt x="28497" y="4761"/>
                      </a:cubicBezTo>
                      <a:cubicBezTo>
                        <a:pt x="39441" y="9409"/>
                        <a:pt x="51783" y="18215"/>
                        <a:pt x="62808" y="29240"/>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1" name="Google Shape;14191;p32"/>
              <p:cNvSpPr/>
              <p:nvPr/>
            </p:nvSpPr>
            <p:spPr>
              <a:xfrm>
                <a:off x="3038111" y="1075740"/>
                <a:ext cx="150809" cy="150774"/>
              </a:xfrm>
              <a:custGeom>
                <a:avLst/>
                <a:gdLst/>
                <a:ahLst/>
                <a:cxnLst/>
                <a:rect l="l" t="t" r="r" b="b"/>
                <a:pathLst>
                  <a:path w="4364" h="4363" extrusionOk="0">
                    <a:moveTo>
                      <a:pt x="2183" y="1"/>
                    </a:moveTo>
                    <a:cubicBezTo>
                      <a:pt x="977" y="1"/>
                      <a:pt x="1" y="977"/>
                      <a:pt x="1" y="2181"/>
                    </a:cubicBezTo>
                    <a:cubicBezTo>
                      <a:pt x="1" y="3386"/>
                      <a:pt x="977" y="4363"/>
                      <a:pt x="2183" y="4363"/>
                    </a:cubicBezTo>
                    <a:cubicBezTo>
                      <a:pt x="3387" y="4363"/>
                      <a:pt x="4363" y="3386"/>
                      <a:pt x="4363" y="2181"/>
                    </a:cubicBezTo>
                    <a:cubicBezTo>
                      <a:pt x="4363" y="977"/>
                      <a:pt x="3387" y="1"/>
                      <a:pt x="2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32"/>
              <p:cNvSpPr/>
              <p:nvPr/>
            </p:nvSpPr>
            <p:spPr>
              <a:xfrm>
                <a:off x="4789381" y="3757437"/>
                <a:ext cx="150774" cy="150774"/>
              </a:xfrm>
              <a:custGeom>
                <a:avLst/>
                <a:gdLst/>
                <a:ahLst/>
                <a:cxnLst/>
                <a:rect l="l" t="t" r="r" b="b"/>
                <a:pathLst>
                  <a:path w="4363" h="4363" extrusionOk="0">
                    <a:moveTo>
                      <a:pt x="2182" y="0"/>
                    </a:moveTo>
                    <a:cubicBezTo>
                      <a:pt x="978" y="0"/>
                      <a:pt x="0" y="977"/>
                      <a:pt x="0" y="2182"/>
                    </a:cubicBezTo>
                    <a:cubicBezTo>
                      <a:pt x="0" y="3386"/>
                      <a:pt x="978" y="4363"/>
                      <a:pt x="2182" y="4363"/>
                    </a:cubicBezTo>
                    <a:cubicBezTo>
                      <a:pt x="3386" y="4363"/>
                      <a:pt x="4362" y="3386"/>
                      <a:pt x="4362" y="2182"/>
                    </a:cubicBezTo>
                    <a:cubicBezTo>
                      <a:pt x="4362" y="977"/>
                      <a:pt x="3386" y="0"/>
                      <a:pt x="2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32"/>
              <p:cNvSpPr/>
              <p:nvPr/>
            </p:nvSpPr>
            <p:spPr>
              <a:xfrm>
                <a:off x="6000380" y="1383889"/>
                <a:ext cx="150774" cy="150774"/>
              </a:xfrm>
              <a:custGeom>
                <a:avLst/>
                <a:gdLst/>
                <a:ahLst/>
                <a:cxnLst/>
                <a:rect l="l" t="t" r="r" b="b"/>
                <a:pathLst>
                  <a:path w="4363" h="4363" extrusionOk="0">
                    <a:moveTo>
                      <a:pt x="2181" y="1"/>
                    </a:moveTo>
                    <a:cubicBezTo>
                      <a:pt x="978" y="1"/>
                      <a:pt x="0" y="976"/>
                      <a:pt x="0" y="2181"/>
                    </a:cubicBezTo>
                    <a:cubicBezTo>
                      <a:pt x="0" y="3385"/>
                      <a:pt x="975" y="4363"/>
                      <a:pt x="2181" y="4363"/>
                    </a:cubicBezTo>
                    <a:cubicBezTo>
                      <a:pt x="3385" y="4363"/>
                      <a:pt x="4363" y="3386"/>
                      <a:pt x="4363" y="2181"/>
                    </a:cubicBezTo>
                    <a:cubicBezTo>
                      <a:pt x="4363" y="977"/>
                      <a:pt x="3385" y="1"/>
                      <a:pt x="2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32"/>
              <p:cNvSpPr/>
              <p:nvPr/>
            </p:nvSpPr>
            <p:spPr>
              <a:xfrm>
                <a:off x="4062153" y="4265017"/>
                <a:ext cx="150774" cy="150774"/>
              </a:xfrm>
              <a:custGeom>
                <a:avLst/>
                <a:gdLst/>
                <a:ahLst/>
                <a:cxnLst/>
                <a:rect l="l" t="t" r="r" b="b"/>
                <a:pathLst>
                  <a:path w="4363" h="4363" extrusionOk="0">
                    <a:moveTo>
                      <a:pt x="2182" y="1"/>
                    </a:moveTo>
                    <a:cubicBezTo>
                      <a:pt x="977" y="1"/>
                      <a:pt x="0" y="977"/>
                      <a:pt x="0" y="2181"/>
                    </a:cubicBezTo>
                    <a:cubicBezTo>
                      <a:pt x="0" y="3386"/>
                      <a:pt x="977" y="4363"/>
                      <a:pt x="2182" y="4363"/>
                    </a:cubicBezTo>
                    <a:cubicBezTo>
                      <a:pt x="3386" y="4363"/>
                      <a:pt x="4363" y="3386"/>
                      <a:pt x="4363" y="2181"/>
                    </a:cubicBezTo>
                    <a:cubicBezTo>
                      <a:pt x="4363" y="977"/>
                      <a:pt x="3386" y="1"/>
                      <a:pt x="21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32"/>
              <p:cNvSpPr/>
              <p:nvPr/>
            </p:nvSpPr>
            <p:spPr>
              <a:xfrm>
                <a:off x="4210198" y="1239957"/>
                <a:ext cx="150774" cy="150809"/>
              </a:xfrm>
              <a:custGeom>
                <a:avLst/>
                <a:gdLst/>
                <a:ahLst/>
                <a:cxnLst/>
                <a:rect l="l" t="t" r="r" b="b"/>
                <a:pathLst>
                  <a:path w="4363" h="4364" extrusionOk="0">
                    <a:moveTo>
                      <a:pt x="2180" y="1"/>
                    </a:moveTo>
                    <a:cubicBezTo>
                      <a:pt x="977" y="1"/>
                      <a:pt x="0" y="977"/>
                      <a:pt x="0" y="2181"/>
                    </a:cubicBezTo>
                    <a:cubicBezTo>
                      <a:pt x="0" y="3387"/>
                      <a:pt x="977" y="4363"/>
                      <a:pt x="2180" y="4363"/>
                    </a:cubicBezTo>
                    <a:cubicBezTo>
                      <a:pt x="3386" y="4363"/>
                      <a:pt x="4362" y="3387"/>
                      <a:pt x="4362" y="2181"/>
                    </a:cubicBezTo>
                    <a:cubicBezTo>
                      <a:pt x="4362" y="977"/>
                      <a:pt x="3386" y="1"/>
                      <a:pt x="2180" y="1"/>
                    </a:cubicBezTo>
                    <a:close/>
                  </a:path>
                </a:pathLst>
              </a:custGeom>
              <a:solidFill>
                <a:srgbClr val="1E8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32"/>
              <p:cNvSpPr/>
              <p:nvPr/>
            </p:nvSpPr>
            <p:spPr>
              <a:xfrm>
                <a:off x="4712215" y="540064"/>
                <a:ext cx="154403" cy="150774"/>
              </a:xfrm>
              <a:custGeom>
                <a:avLst/>
                <a:gdLst/>
                <a:ahLst/>
                <a:cxnLst/>
                <a:rect l="l" t="t" r="r" b="b"/>
                <a:pathLst>
                  <a:path w="4468" h="4363" extrusionOk="0">
                    <a:moveTo>
                      <a:pt x="2233" y="1"/>
                    </a:moveTo>
                    <a:cubicBezTo>
                      <a:pt x="1073" y="1"/>
                      <a:pt x="109" y="913"/>
                      <a:pt x="54" y="2084"/>
                    </a:cubicBezTo>
                    <a:cubicBezTo>
                      <a:pt x="0" y="3288"/>
                      <a:pt x="933" y="4306"/>
                      <a:pt x="2137" y="4360"/>
                    </a:cubicBezTo>
                    <a:cubicBezTo>
                      <a:pt x="2171" y="4362"/>
                      <a:pt x="2205" y="4363"/>
                      <a:pt x="2239" y="4363"/>
                    </a:cubicBezTo>
                    <a:cubicBezTo>
                      <a:pt x="3396" y="4363"/>
                      <a:pt x="4361" y="3449"/>
                      <a:pt x="4413" y="2280"/>
                    </a:cubicBezTo>
                    <a:cubicBezTo>
                      <a:pt x="4468" y="1076"/>
                      <a:pt x="3535" y="56"/>
                      <a:pt x="2333" y="3"/>
                    </a:cubicBezTo>
                    <a:cubicBezTo>
                      <a:pt x="2299" y="1"/>
                      <a:pt x="2266" y="1"/>
                      <a:pt x="2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32"/>
              <p:cNvSpPr/>
              <p:nvPr/>
            </p:nvSpPr>
            <p:spPr>
              <a:xfrm>
                <a:off x="6035594" y="3662680"/>
                <a:ext cx="154403" cy="150774"/>
              </a:xfrm>
              <a:custGeom>
                <a:avLst/>
                <a:gdLst/>
                <a:ahLst/>
                <a:cxnLst/>
                <a:rect l="l" t="t" r="r" b="b"/>
                <a:pathLst>
                  <a:path w="4468" h="4363" extrusionOk="0">
                    <a:moveTo>
                      <a:pt x="2230" y="1"/>
                    </a:moveTo>
                    <a:cubicBezTo>
                      <a:pt x="1071" y="1"/>
                      <a:pt x="108" y="914"/>
                      <a:pt x="54" y="2084"/>
                    </a:cubicBezTo>
                    <a:cubicBezTo>
                      <a:pt x="0" y="3288"/>
                      <a:pt x="933" y="4306"/>
                      <a:pt x="2137" y="4361"/>
                    </a:cubicBezTo>
                    <a:cubicBezTo>
                      <a:pt x="2170" y="4362"/>
                      <a:pt x="2203" y="4363"/>
                      <a:pt x="2236" y="4363"/>
                    </a:cubicBezTo>
                    <a:cubicBezTo>
                      <a:pt x="3395" y="4363"/>
                      <a:pt x="4361" y="3449"/>
                      <a:pt x="4413" y="2280"/>
                    </a:cubicBezTo>
                    <a:cubicBezTo>
                      <a:pt x="4468" y="1076"/>
                      <a:pt x="3535" y="57"/>
                      <a:pt x="2333" y="3"/>
                    </a:cubicBezTo>
                    <a:cubicBezTo>
                      <a:pt x="2298" y="1"/>
                      <a:pt x="2264" y="1"/>
                      <a:pt x="2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32"/>
              <p:cNvSpPr/>
              <p:nvPr/>
            </p:nvSpPr>
            <p:spPr>
              <a:xfrm>
                <a:off x="3020487" y="3836331"/>
                <a:ext cx="154403" cy="150809"/>
              </a:xfrm>
              <a:custGeom>
                <a:avLst/>
                <a:gdLst/>
                <a:ahLst/>
                <a:cxnLst/>
                <a:rect l="l" t="t" r="r" b="b"/>
                <a:pathLst>
                  <a:path w="4468" h="4364" extrusionOk="0">
                    <a:moveTo>
                      <a:pt x="2230" y="1"/>
                    </a:moveTo>
                    <a:cubicBezTo>
                      <a:pt x="1071" y="1"/>
                      <a:pt x="109" y="914"/>
                      <a:pt x="56" y="2084"/>
                    </a:cubicBezTo>
                    <a:cubicBezTo>
                      <a:pt x="0" y="3288"/>
                      <a:pt x="933" y="4307"/>
                      <a:pt x="2137" y="4361"/>
                    </a:cubicBezTo>
                    <a:cubicBezTo>
                      <a:pt x="2170" y="4362"/>
                      <a:pt x="2204" y="4363"/>
                      <a:pt x="2237" y="4363"/>
                    </a:cubicBezTo>
                    <a:cubicBezTo>
                      <a:pt x="3397" y="4363"/>
                      <a:pt x="4361" y="3450"/>
                      <a:pt x="4413" y="2280"/>
                    </a:cubicBezTo>
                    <a:cubicBezTo>
                      <a:pt x="4468" y="1074"/>
                      <a:pt x="3537" y="56"/>
                      <a:pt x="2333" y="3"/>
                    </a:cubicBezTo>
                    <a:cubicBezTo>
                      <a:pt x="2298" y="2"/>
                      <a:pt x="2264" y="1"/>
                      <a:pt x="2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99" name="Google Shape;14199;p32"/>
          <p:cNvSpPr/>
          <p:nvPr/>
        </p:nvSpPr>
        <p:spPr>
          <a:xfrm>
            <a:off x="1967700" y="2818025"/>
            <a:ext cx="5208600" cy="7365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32"/>
          <p:cNvSpPr txBox="1"/>
          <p:nvPr/>
        </p:nvSpPr>
        <p:spPr>
          <a:xfrm>
            <a:off x="1967700" y="3554588"/>
            <a:ext cx="5208600" cy="6219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731500" tIns="0" rIns="731500" bIns="91425" anchor="ctr" anchorCtr="0">
            <a:noAutofit/>
          </a:bodyPr>
          <a:lstStyle/>
          <a:p>
            <a:pPr marL="0" lvl="0" indent="0" algn="ctr" rtl="0">
              <a:lnSpc>
                <a:spcPct val="100000"/>
              </a:lnSpc>
              <a:spcBef>
                <a:spcPts val="300"/>
              </a:spcBef>
              <a:spcAft>
                <a:spcPts val="0"/>
              </a:spcAft>
              <a:buNone/>
            </a:pPr>
            <a:r>
              <a:rPr lang="en" sz="1200">
                <a:solidFill>
                  <a:srgbClr val="434343"/>
                </a:solidFill>
                <a:latin typeface="Abel"/>
                <a:ea typeface="Abel"/>
                <a:cs typeface="Abel"/>
                <a:sym typeface="Abel"/>
              </a:rPr>
              <a:t>CREDITS: This presentation template was created by </a:t>
            </a:r>
            <a:r>
              <a:rPr lang="en" sz="1200" b="1">
                <a:solidFill>
                  <a:schemeClr val="accent2"/>
                </a:solidFill>
                <a:uFill>
                  <a:noFill/>
                </a:uFill>
                <a:latin typeface="Abel"/>
                <a:ea typeface="Abel"/>
                <a:cs typeface="Abel"/>
                <a:sym typeface="Abel"/>
                <a:hlinkClick r:id="rId2">
                  <a:extLst>
                    <a:ext uri="{A12FA001-AC4F-418D-AE19-62706E023703}">
                      <ahyp:hlinkClr xmlns:ahyp="http://schemas.microsoft.com/office/drawing/2018/hyperlinkcolor" val="tx"/>
                    </a:ext>
                  </a:extLst>
                </a:hlinkClick>
              </a:rPr>
              <a:t>Slidesgo</a:t>
            </a:r>
            <a:r>
              <a:rPr lang="en" sz="1200">
                <a:solidFill>
                  <a:srgbClr val="434343"/>
                </a:solidFill>
                <a:latin typeface="Abel"/>
                <a:ea typeface="Abel"/>
                <a:cs typeface="Abel"/>
                <a:sym typeface="Abel"/>
              </a:rPr>
              <a:t>, including icons by </a:t>
            </a:r>
            <a:r>
              <a:rPr lang="en" sz="1200" b="1">
                <a:solidFill>
                  <a:schemeClr val="dk2"/>
                </a:solidFill>
                <a:uFill>
                  <a:noFill/>
                </a:uFill>
                <a:latin typeface="Abel"/>
                <a:ea typeface="Abel"/>
                <a:cs typeface="Abel"/>
                <a:sym typeface="Abel"/>
                <a:hlinkClick r:id="rId3">
                  <a:extLst>
                    <a:ext uri="{A12FA001-AC4F-418D-AE19-62706E023703}">
                      <ahyp:hlinkClr xmlns:ahyp="http://schemas.microsoft.com/office/drawing/2018/hyperlinkcolor" val="tx"/>
                    </a:ext>
                  </a:extLst>
                </a:hlinkClick>
              </a:rPr>
              <a:t>Flaticon</a:t>
            </a:r>
            <a:r>
              <a:rPr lang="en" sz="1200">
                <a:solidFill>
                  <a:srgbClr val="434343"/>
                </a:solidFill>
                <a:latin typeface="Abel"/>
                <a:ea typeface="Abel"/>
                <a:cs typeface="Abel"/>
                <a:sym typeface="Abel"/>
              </a:rPr>
              <a:t>, infographics &amp; images by </a:t>
            </a:r>
            <a:r>
              <a:rPr lang="en" sz="1200" b="1">
                <a:solidFill>
                  <a:schemeClr val="lt2"/>
                </a:solidFill>
                <a:uFill>
                  <a:noFill/>
                </a:uFill>
                <a:latin typeface="Abel"/>
                <a:ea typeface="Abel"/>
                <a:cs typeface="Abel"/>
                <a:sym typeface="Abel"/>
                <a:hlinkClick r:id="rId4">
                  <a:extLst>
                    <a:ext uri="{A12FA001-AC4F-418D-AE19-62706E023703}">
                      <ahyp:hlinkClr xmlns:ahyp="http://schemas.microsoft.com/office/drawing/2018/hyperlinkcolor" val="tx"/>
                    </a:ext>
                  </a:extLst>
                </a:hlinkClick>
              </a:rPr>
              <a:t>Freepik</a:t>
            </a:r>
            <a:endParaRPr sz="1200" b="1">
              <a:solidFill>
                <a:schemeClr val="lt2"/>
              </a:solidFill>
              <a:latin typeface="Abel"/>
              <a:ea typeface="Abel"/>
              <a:cs typeface="Abel"/>
              <a:sym typeface="Abel"/>
            </a:endParaRPr>
          </a:p>
        </p:txBody>
      </p:sp>
      <p:sp>
        <p:nvSpPr>
          <p:cNvPr id="14201" name="Google Shape;14201;p32"/>
          <p:cNvSpPr txBox="1">
            <a:spLocks noGrp="1"/>
          </p:cNvSpPr>
          <p:nvPr>
            <p:ph type="ctrTitle"/>
          </p:nvPr>
        </p:nvSpPr>
        <p:spPr>
          <a:xfrm>
            <a:off x="1967550" y="291775"/>
            <a:ext cx="5208900" cy="12459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algn="ctr"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202" name="Google Shape;14202;p32"/>
          <p:cNvSpPr txBox="1">
            <a:spLocks noGrp="1"/>
          </p:cNvSpPr>
          <p:nvPr>
            <p:ph type="subTitle" idx="1"/>
          </p:nvPr>
        </p:nvSpPr>
        <p:spPr>
          <a:xfrm>
            <a:off x="1967700" y="1537800"/>
            <a:ext cx="5208600" cy="12801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lt1"/>
        </a:solidFill>
        <a:effectLst/>
      </p:bgPr>
    </p:bg>
    <p:spTree>
      <p:nvGrpSpPr>
        <p:cNvPr id="1" name="Shape 14203"/>
        <p:cNvGrpSpPr/>
        <p:nvPr/>
      </p:nvGrpSpPr>
      <p:grpSpPr>
        <a:xfrm>
          <a:off x="0" y="0"/>
          <a:ext cx="0" cy="0"/>
          <a:chOff x="0" y="0"/>
          <a:chExt cx="0" cy="0"/>
        </a:xfrm>
      </p:grpSpPr>
      <p:grpSp>
        <p:nvGrpSpPr>
          <p:cNvPr id="14204" name="Google Shape;14204;p33"/>
          <p:cNvGrpSpPr/>
          <p:nvPr/>
        </p:nvGrpSpPr>
        <p:grpSpPr>
          <a:xfrm rot="10800000">
            <a:off x="8345954" y="157487"/>
            <a:ext cx="680119" cy="621701"/>
            <a:chOff x="6804422" y="-316297"/>
            <a:chExt cx="680119" cy="621701"/>
          </a:xfrm>
        </p:grpSpPr>
        <p:cxnSp>
          <p:nvCxnSpPr>
            <p:cNvPr id="14205" name="Google Shape;14205;p33"/>
            <p:cNvCxnSpPr>
              <a:stCxn id="14206" idx="5"/>
            </p:cNvCxnSpPr>
            <p:nvPr/>
          </p:nvCxnSpPr>
          <p:spPr>
            <a:xfrm>
              <a:off x="6966996" y="-100689"/>
              <a:ext cx="123000" cy="185100"/>
            </a:xfrm>
            <a:prstGeom prst="straightConnector1">
              <a:avLst/>
            </a:prstGeom>
            <a:noFill/>
            <a:ln w="19050" cap="flat" cmpd="sng">
              <a:solidFill>
                <a:schemeClr val="dk1"/>
              </a:solidFill>
              <a:prstDash val="solid"/>
              <a:round/>
              <a:headEnd type="none" w="med" len="med"/>
              <a:tailEnd type="none" w="med" len="med"/>
            </a:ln>
          </p:spPr>
        </p:cxnSp>
        <p:cxnSp>
          <p:nvCxnSpPr>
            <p:cNvPr id="14207" name="Google Shape;14207;p33"/>
            <p:cNvCxnSpPr>
              <a:stCxn id="14208" idx="6"/>
            </p:cNvCxnSpPr>
            <p:nvPr/>
          </p:nvCxnSpPr>
          <p:spPr>
            <a:xfrm>
              <a:off x="7184362" y="156731"/>
              <a:ext cx="174000" cy="52200"/>
            </a:xfrm>
            <a:prstGeom prst="straightConnector1">
              <a:avLst/>
            </a:prstGeom>
            <a:noFill/>
            <a:ln w="19050" cap="flat" cmpd="sng">
              <a:solidFill>
                <a:schemeClr val="dk1"/>
              </a:solidFill>
              <a:prstDash val="solid"/>
              <a:round/>
              <a:headEnd type="none" w="med" len="med"/>
              <a:tailEnd type="none" w="med" len="med"/>
            </a:ln>
          </p:spPr>
        </p:cxnSp>
        <p:grpSp>
          <p:nvGrpSpPr>
            <p:cNvPr id="14209" name="Google Shape;14209;p33"/>
            <p:cNvGrpSpPr/>
            <p:nvPr/>
          </p:nvGrpSpPr>
          <p:grpSpPr>
            <a:xfrm>
              <a:off x="6804422" y="-316297"/>
              <a:ext cx="252600" cy="252600"/>
              <a:chOff x="6804422" y="-316297"/>
              <a:chExt cx="252600" cy="252600"/>
            </a:xfrm>
          </p:grpSpPr>
          <p:sp>
            <p:nvSpPr>
              <p:cNvPr id="14206" name="Google Shape;14206;p33"/>
              <p:cNvSpPr/>
              <p:nvPr/>
            </p:nvSpPr>
            <p:spPr>
              <a:xfrm rot="1373652">
                <a:off x="6834328" y="-286390"/>
                <a:ext cx="192787" cy="192787"/>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33"/>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33"/>
            <p:cNvGrpSpPr/>
            <p:nvPr/>
          </p:nvGrpSpPr>
          <p:grpSpPr>
            <a:xfrm>
              <a:off x="7291941" y="112804"/>
              <a:ext cx="192600" cy="192600"/>
              <a:chOff x="7291941" y="112804"/>
              <a:chExt cx="192600" cy="192600"/>
            </a:xfrm>
          </p:grpSpPr>
          <p:sp>
            <p:nvSpPr>
              <p:cNvPr id="14212" name="Google Shape;14212;p33"/>
              <p:cNvSpPr/>
              <p:nvPr/>
            </p:nvSpPr>
            <p:spPr>
              <a:xfrm>
                <a:off x="7291941" y="112804"/>
                <a:ext cx="192600" cy="1926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33"/>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33"/>
            <p:cNvGrpSpPr/>
            <p:nvPr/>
          </p:nvGrpSpPr>
          <p:grpSpPr>
            <a:xfrm>
              <a:off x="6969112" y="-17269"/>
              <a:ext cx="259500" cy="259500"/>
              <a:chOff x="6969112" y="-17269"/>
              <a:chExt cx="259500" cy="259500"/>
            </a:xfrm>
          </p:grpSpPr>
          <p:sp>
            <p:nvSpPr>
              <p:cNvPr id="14208" name="Google Shape;14208;p33"/>
              <p:cNvSpPr/>
              <p:nvPr/>
            </p:nvSpPr>
            <p:spPr>
              <a:xfrm rot="1641813">
                <a:off x="7002590" y="16208"/>
                <a:ext cx="192544" cy="192544"/>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33"/>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16" name="Google Shape;14216;p33"/>
          <p:cNvGrpSpPr/>
          <p:nvPr/>
        </p:nvGrpSpPr>
        <p:grpSpPr>
          <a:xfrm rot="1800044">
            <a:off x="243446" y="4282080"/>
            <a:ext cx="680105" cy="621687"/>
            <a:chOff x="6804422" y="-316297"/>
            <a:chExt cx="680119" cy="621701"/>
          </a:xfrm>
        </p:grpSpPr>
        <p:cxnSp>
          <p:nvCxnSpPr>
            <p:cNvPr id="14217" name="Google Shape;14217;p33"/>
            <p:cNvCxnSpPr>
              <a:stCxn id="14218" idx="5"/>
            </p:cNvCxnSpPr>
            <p:nvPr/>
          </p:nvCxnSpPr>
          <p:spPr>
            <a:xfrm rot="-1793934">
              <a:off x="7021575" y="-119028"/>
              <a:ext cx="13842" cy="221777"/>
            </a:xfrm>
            <a:prstGeom prst="straightConnector1">
              <a:avLst/>
            </a:prstGeom>
            <a:noFill/>
            <a:ln w="19050" cap="flat" cmpd="sng">
              <a:solidFill>
                <a:schemeClr val="dk1"/>
              </a:solidFill>
              <a:prstDash val="solid"/>
              <a:round/>
              <a:headEnd type="none" w="med" len="med"/>
              <a:tailEnd type="none" w="med" len="med"/>
            </a:ln>
          </p:spPr>
        </p:cxnSp>
        <p:cxnSp>
          <p:nvCxnSpPr>
            <p:cNvPr id="14219" name="Google Shape;14219;p33"/>
            <p:cNvCxnSpPr>
              <a:stCxn id="14220" idx="6"/>
            </p:cNvCxnSpPr>
            <p:nvPr/>
          </p:nvCxnSpPr>
          <p:spPr>
            <a:xfrm rot="-1801102">
              <a:off x="7209147" y="116632"/>
              <a:ext cx="124731" cy="132397"/>
            </a:xfrm>
            <a:prstGeom prst="straightConnector1">
              <a:avLst/>
            </a:prstGeom>
            <a:noFill/>
            <a:ln w="19050" cap="flat" cmpd="sng">
              <a:solidFill>
                <a:schemeClr val="dk1"/>
              </a:solidFill>
              <a:prstDash val="solid"/>
              <a:round/>
              <a:headEnd type="none" w="med" len="med"/>
              <a:tailEnd type="none" w="med" len="med"/>
            </a:ln>
          </p:spPr>
        </p:cxnSp>
        <p:grpSp>
          <p:nvGrpSpPr>
            <p:cNvPr id="14221" name="Google Shape;14221;p33"/>
            <p:cNvGrpSpPr/>
            <p:nvPr/>
          </p:nvGrpSpPr>
          <p:grpSpPr>
            <a:xfrm>
              <a:off x="6804422" y="-316297"/>
              <a:ext cx="252600" cy="252600"/>
              <a:chOff x="6804422" y="-316297"/>
              <a:chExt cx="252600" cy="252600"/>
            </a:xfrm>
          </p:grpSpPr>
          <p:sp>
            <p:nvSpPr>
              <p:cNvPr id="14218" name="Google Shape;14218;p33"/>
              <p:cNvSpPr/>
              <p:nvPr/>
            </p:nvSpPr>
            <p:spPr>
              <a:xfrm rot="1373652">
                <a:off x="6834328" y="-286390"/>
                <a:ext cx="192787" cy="192787"/>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33"/>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3" name="Google Shape;14223;p33"/>
            <p:cNvGrpSpPr/>
            <p:nvPr/>
          </p:nvGrpSpPr>
          <p:grpSpPr>
            <a:xfrm>
              <a:off x="7291941" y="112804"/>
              <a:ext cx="192600" cy="192600"/>
              <a:chOff x="7291941" y="112804"/>
              <a:chExt cx="192600" cy="192600"/>
            </a:xfrm>
          </p:grpSpPr>
          <p:sp>
            <p:nvSpPr>
              <p:cNvPr id="14224" name="Google Shape;14224;p33"/>
              <p:cNvSpPr/>
              <p:nvPr/>
            </p:nvSpPr>
            <p:spPr>
              <a:xfrm>
                <a:off x="7291941" y="112804"/>
                <a:ext cx="192600" cy="1926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33"/>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6" name="Google Shape;14226;p33"/>
            <p:cNvGrpSpPr/>
            <p:nvPr/>
          </p:nvGrpSpPr>
          <p:grpSpPr>
            <a:xfrm>
              <a:off x="6969112" y="-17269"/>
              <a:ext cx="259500" cy="259500"/>
              <a:chOff x="6969112" y="-17269"/>
              <a:chExt cx="259500" cy="259500"/>
            </a:xfrm>
          </p:grpSpPr>
          <p:sp>
            <p:nvSpPr>
              <p:cNvPr id="14220" name="Google Shape;14220;p33"/>
              <p:cNvSpPr/>
              <p:nvPr/>
            </p:nvSpPr>
            <p:spPr>
              <a:xfrm rot="1641813">
                <a:off x="7002590" y="16208"/>
                <a:ext cx="192544" cy="192544"/>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33"/>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lt1"/>
        </a:solidFill>
        <a:effectLst/>
      </p:bgPr>
    </p:bg>
    <p:spTree>
      <p:nvGrpSpPr>
        <p:cNvPr id="1" name="Shape 14228"/>
        <p:cNvGrpSpPr/>
        <p:nvPr/>
      </p:nvGrpSpPr>
      <p:grpSpPr>
        <a:xfrm>
          <a:off x="0" y="0"/>
          <a:ext cx="0" cy="0"/>
          <a:chOff x="0" y="0"/>
          <a:chExt cx="0" cy="0"/>
        </a:xfrm>
      </p:grpSpPr>
      <p:grpSp>
        <p:nvGrpSpPr>
          <p:cNvPr id="14229" name="Google Shape;14229;p34"/>
          <p:cNvGrpSpPr/>
          <p:nvPr/>
        </p:nvGrpSpPr>
        <p:grpSpPr>
          <a:xfrm>
            <a:off x="70051" y="76201"/>
            <a:ext cx="640525" cy="646075"/>
            <a:chOff x="2781975" y="3951500"/>
            <a:chExt cx="640525" cy="646075"/>
          </a:xfrm>
        </p:grpSpPr>
        <p:sp>
          <p:nvSpPr>
            <p:cNvPr id="14230" name="Google Shape;14230;p34"/>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34"/>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34"/>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34"/>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34"/>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34"/>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34"/>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34"/>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34"/>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34"/>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34"/>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34"/>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34"/>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34"/>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34"/>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34"/>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34"/>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34"/>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34"/>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34"/>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34"/>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34"/>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34"/>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34"/>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34"/>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34"/>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34"/>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34"/>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34"/>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34"/>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34"/>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34"/>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34"/>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34"/>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34"/>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34"/>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34"/>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34"/>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34"/>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34"/>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34"/>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34"/>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34"/>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34"/>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34"/>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34"/>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34"/>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34"/>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34"/>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34"/>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34"/>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34"/>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34"/>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34"/>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34"/>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34"/>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34"/>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34"/>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34"/>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34"/>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34"/>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34"/>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34"/>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34"/>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34"/>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34"/>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34"/>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34"/>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34"/>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34"/>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34"/>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34"/>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34"/>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34"/>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34"/>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34"/>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34"/>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34"/>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34"/>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34"/>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34"/>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34"/>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34"/>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34"/>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34"/>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34"/>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34"/>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34"/>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34"/>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34"/>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34"/>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34"/>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34"/>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34"/>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34"/>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34"/>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34"/>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34"/>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34"/>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34"/>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34"/>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34"/>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34"/>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34"/>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34"/>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34"/>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34"/>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34"/>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34"/>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34"/>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34"/>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34"/>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34"/>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34"/>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34"/>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34"/>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34"/>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34"/>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34"/>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34"/>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34"/>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34"/>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34"/>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34"/>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34"/>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34"/>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34"/>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34"/>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34"/>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34"/>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34"/>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34"/>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34"/>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34"/>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34"/>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34"/>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34"/>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34"/>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34"/>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34"/>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34"/>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34"/>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34"/>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34"/>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34"/>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34"/>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34"/>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34"/>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34"/>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34"/>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34"/>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34"/>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34"/>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34"/>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34"/>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34"/>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34"/>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34"/>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34"/>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34"/>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34"/>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34"/>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34"/>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34"/>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34"/>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34"/>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34"/>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34"/>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34"/>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34"/>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34"/>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34"/>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34"/>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34"/>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34"/>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34"/>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34"/>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34"/>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34"/>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34"/>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34"/>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34"/>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34"/>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34"/>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34"/>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34"/>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34"/>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34"/>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34"/>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34"/>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34"/>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34"/>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34"/>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34"/>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34"/>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34"/>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34"/>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34"/>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34"/>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34"/>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34"/>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34"/>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34"/>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34"/>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34"/>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34"/>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34"/>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34"/>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34"/>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34"/>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34"/>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34"/>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34"/>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34"/>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34"/>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34"/>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34"/>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34"/>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34"/>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34"/>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34"/>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34"/>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34"/>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34"/>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34"/>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34"/>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34"/>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34"/>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34"/>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34"/>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34"/>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34"/>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34"/>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34"/>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34"/>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34"/>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34"/>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34"/>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34"/>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34"/>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34"/>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34"/>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34"/>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34"/>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34"/>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34"/>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34"/>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34"/>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34"/>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34"/>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34"/>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34"/>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34"/>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34"/>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34"/>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34"/>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6" name="Google Shape;14486;p34"/>
          <p:cNvSpPr/>
          <p:nvPr/>
        </p:nvSpPr>
        <p:spPr>
          <a:xfrm>
            <a:off x="334200" y="291775"/>
            <a:ext cx="8475600" cy="45624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7" name="Google Shape;14487;p34"/>
          <p:cNvGrpSpPr/>
          <p:nvPr/>
        </p:nvGrpSpPr>
        <p:grpSpPr>
          <a:xfrm>
            <a:off x="104720" y="357140"/>
            <a:ext cx="470274" cy="548630"/>
            <a:chOff x="9873" y="1240062"/>
            <a:chExt cx="545434" cy="640998"/>
          </a:xfrm>
        </p:grpSpPr>
        <p:cxnSp>
          <p:nvCxnSpPr>
            <p:cNvPr id="14488" name="Google Shape;14488;p34"/>
            <p:cNvCxnSpPr>
              <a:stCxn id="14489" idx="6"/>
              <a:endCxn id="14490" idx="1"/>
            </p:cNvCxnSpPr>
            <p:nvPr/>
          </p:nvCxnSpPr>
          <p:spPr>
            <a:xfrm rot="10800000">
              <a:off x="204158" y="1404420"/>
              <a:ext cx="135900" cy="103200"/>
            </a:xfrm>
            <a:prstGeom prst="straightConnector1">
              <a:avLst/>
            </a:prstGeom>
            <a:noFill/>
            <a:ln w="19050" cap="flat" cmpd="sng">
              <a:solidFill>
                <a:schemeClr val="dk1"/>
              </a:solidFill>
              <a:prstDash val="solid"/>
              <a:round/>
              <a:headEnd type="none" w="med" len="med"/>
              <a:tailEnd type="none" w="med" len="med"/>
            </a:ln>
          </p:spPr>
        </p:cxnSp>
        <p:grpSp>
          <p:nvGrpSpPr>
            <p:cNvPr id="14491" name="Google Shape;14491;p34"/>
            <p:cNvGrpSpPr/>
            <p:nvPr/>
          </p:nvGrpSpPr>
          <p:grpSpPr>
            <a:xfrm rot="10800000">
              <a:off x="9873" y="1628460"/>
              <a:ext cx="252600" cy="252600"/>
              <a:chOff x="6804422" y="-316297"/>
              <a:chExt cx="252600" cy="252600"/>
            </a:xfrm>
          </p:grpSpPr>
          <p:sp>
            <p:nvSpPr>
              <p:cNvPr id="14492" name="Google Shape;14492;p34"/>
              <p:cNvSpPr/>
              <p:nvPr/>
            </p:nvSpPr>
            <p:spPr>
              <a:xfrm rot="1373652">
                <a:off x="6834328" y="-286390"/>
                <a:ext cx="192787" cy="192787"/>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34"/>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34"/>
            <p:cNvGrpSpPr/>
            <p:nvPr/>
          </p:nvGrpSpPr>
          <p:grpSpPr>
            <a:xfrm rot="10800000">
              <a:off x="39879" y="1240062"/>
              <a:ext cx="192600" cy="192600"/>
              <a:chOff x="7291941" y="112804"/>
              <a:chExt cx="192600" cy="192600"/>
            </a:xfrm>
          </p:grpSpPr>
          <p:sp>
            <p:nvSpPr>
              <p:cNvPr id="14490" name="Google Shape;14490;p34"/>
              <p:cNvSpPr/>
              <p:nvPr/>
            </p:nvSpPr>
            <p:spPr>
              <a:xfrm>
                <a:off x="7291941" y="112804"/>
                <a:ext cx="192600" cy="1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34"/>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34"/>
            <p:cNvGrpSpPr/>
            <p:nvPr/>
          </p:nvGrpSpPr>
          <p:grpSpPr>
            <a:xfrm rot="10800000">
              <a:off x="295808" y="1422120"/>
              <a:ext cx="259500" cy="259500"/>
              <a:chOff x="6969112" y="-17269"/>
              <a:chExt cx="259500" cy="259500"/>
            </a:xfrm>
          </p:grpSpPr>
          <p:sp>
            <p:nvSpPr>
              <p:cNvPr id="14489" name="Google Shape;14489;p34"/>
              <p:cNvSpPr/>
              <p:nvPr/>
            </p:nvSpPr>
            <p:spPr>
              <a:xfrm rot="1641813">
                <a:off x="7002590" y="16208"/>
                <a:ext cx="192544" cy="192544"/>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34"/>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498" name="Google Shape;14498;p34"/>
            <p:cNvCxnSpPr>
              <a:stCxn id="14492" idx="3"/>
              <a:endCxn id="14489" idx="7"/>
            </p:cNvCxnSpPr>
            <p:nvPr/>
          </p:nvCxnSpPr>
          <p:spPr>
            <a:xfrm rot="10800000" flipH="1">
              <a:off x="225481" y="1581086"/>
              <a:ext cx="108300" cy="1374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053"/>
        <p:cNvGrpSpPr/>
        <p:nvPr/>
      </p:nvGrpSpPr>
      <p:grpSpPr>
        <a:xfrm>
          <a:off x="0" y="0"/>
          <a:ext cx="0" cy="0"/>
          <a:chOff x="0" y="0"/>
          <a:chExt cx="0" cy="0"/>
        </a:xfrm>
      </p:grpSpPr>
      <p:grpSp>
        <p:nvGrpSpPr>
          <p:cNvPr id="1054" name="Google Shape;1054;p3"/>
          <p:cNvGrpSpPr/>
          <p:nvPr/>
        </p:nvGrpSpPr>
        <p:grpSpPr>
          <a:xfrm>
            <a:off x="4746291" y="539995"/>
            <a:ext cx="4063478" cy="4063513"/>
            <a:chOff x="2540241" y="539995"/>
            <a:chExt cx="4063478" cy="4063513"/>
          </a:xfrm>
        </p:grpSpPr>
        <p:grpSp>
          <p:nvGrpSpPr>
            <p:cNvPr id="1055" name="Google Shape;1055;p3"/>
            <p:cNvGrpSpPr/>
            <p:nvPr/>
          </p:nvGrpSpPr>
          <p:grpSpPr>
            <a:xfrm>
              <a:off x="2693235" y="703668"/>
              <a:ext cx="885398" cy="893069"/>
              <a:chOff x="2781975" y="3951500"/>
              <a:chExt cx="640525" cy="646075"/>
            </a:xfrm>
          </p:grpSpPr>
          <p:sp>
            <p:nvSpPr>
              <p:cNvPr id="1056" name="Google Shape;1056;p3"/>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3"/>
            <p:cNvGrpSpPr/>
            <p:nvPr/>
          </p:nvGrpSpPr>
          <p:grpSpPr>
            <a:xfrm>
              <a:off x="5652643" y="1012843"/>
              <a:ext cx="885398" cy="893069"/>
              <a:chOff x="2781975" y="3951500"/>
              <a:chExt cx="640525" cy="646075"/>
            </a:xfrm>
          </p:grpSpPr>
          <p:sp>
            <p:nvSpPr>
              <p:cNvPr id="1313" name="Google Shape;1313;p3"/>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3"/>
            <p:cNvGrpSpPr/>
            <p:nvPr/>
          </p:nvGrpSpPr>
          <p:grpSpPr>
            <a:xfrm>
              <a:off x="5673099" y="3256281"/>
              <a:ext cx="885398" cy="893069"/>
              <a:chOff x="2781975" y="3951500"/>
              <a:chExt cx="640525" cy="646075"/>
            </a:xfrm>
          </p:grpSpPr>
          <p:sp>
            <p:nvSpPr>
              <p:cNvPr id="1570" name="Google Shape;1570;p3"/>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3"/>
            <p:cNvGrpSpPr/>
            <p:nvPr/>
          </p:nvGrpSpPr>
          <p:grpSpPr>
            <a:xfrm>
              <a:off x="2672770" y="3466944"/>
              <a:ext cx="885398" cy="893069"/>
              <a:chOff x="2781975" y="3951500"/>
              <a:chExt cx="640525" cy="646075"/>
            </a:xfrm>
          </p:grpSpPr>
          <p:sp>
            <p:nvSpPr>
              <p:cNvPr id="1827" name="Google Shape;1827;p3"/>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 name="Google Shape;2083;p3"/>
            <p:cNvGrpSpPr/>
            <p:nvPr/>
          </p:nvGrpSpPr>
          <p:grpSpPr>
            <a:xfrm>
              <a:off x="2540241" y="539995"/>
              <a:ext cx="4063478" cy="4063513"/>
              <a:chOff x="3218850" y="1285900"/>
              <a:chExt cx="2939650" cy="2939675"/>
            </a:xfrm>
          </p:grpSpPr>
          <p:sp>
            <p:nvSpPr>
              <p:cNvPr id="2084" name="Google Shape;2084;p3"/>
              <p:cNvSpPr/>
              <p:nvPr/>
            </p:nvSpPr>
            <p:spPr>
              <a:xfrm>
                <a:off x="4095250" y="1285900"/>
                <a:ext cx="1186825" cy="2939675"/>
              </a:xfrm>
              <a:custGeom>
                <a:avLst/>
                <a:gdLst/>
                <a:ahLst/>
                <a:cxnLst/>
                <a:rect l="l" t="t" r="r" b="b"/>
                <a:pathLst>
                  <a:path w="47473" h="117587" fill="none" extrusionOk="0">
                    <a:moveTo>
                      <a:pt x="47472" y="58793"/>
                    </a:moveTo>
                    <a:cubicBezTo>
                      <a:pt x="47472" y="74386"/>
                      <a:pt x="44971" y="89340"/>
                      <a:pt x="40520" y="100366"/>
                    </a:cubicBezTo>
                    <a:cubicBezTo>
                      <a:pt x="36069" y="111392"/>
                      <a:pt x="30031" y="117587"/>
                      <a:pt x="23736" y="117587"/>
                    </a:cubicBezTo>
                    <a:cubicBezTo>
                      <a:pt x="17440" y="117587"/>
                      <a:pt x="11404" y="111392"/>
                      <a:pt x="6953" y="100366"/>
                    </a:cubicBezTo>
                    <a:cubicBezTo>
                      <a:pt x="2501" y="89340"/>
                      <a:pt x="1" y="74386"/>
                      <a:pt x="1" y="58793"/>
                    </a:cubicBezTo>
                    <a:cubicBezTo>
                      <a:pt x="1" y="43201"/>
                      <a:pt x="2501" y="28246"/>
                      <a:pt x="6953" y="17221"/>
                    </a:cubicBezTo>
                    <a:cubicBezTo>
                      <a:pt x="11404" y="6195"/>
                      <a:pt x="17440" y="0"/>
                      <a:pt x="23736" y="0"/>
                    </a:cubicBezTo>
                    <a:cubicBezTo>
                      <a:pt x="30031" y="0"/>
                      <a:pt x="36069" y="6195"/>
                      <a:pt x="40520" y="17221"/>
                    </a:cubicBezTo>
                    <a:cubicBezTo>
                      <a:pt x="44971" y="28246"/>
                      <a:pt x="47472" y="43201"/>
                      <a:pt x="47472" y="58793"/>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
              <p:cNvSpPr/>
              <p:nvPr/>
            </p:nvSpPr>
            <p:spPr>
              <a:xfrm>
                <a:off x="3218850" y="2162325"/>
                <a:ext cx="2939650" cy="1186800"/>
              </a:xfrm>
              <a:custGeom>
                <a:avLst/>
                <a:gdLst/>
                <a:ahLst/>
                <a:cxnLst/>
                <a:rect l="l" t="t" r="r" b="b"/>
                <a:pathLst>
                  <a:path w="117586" h="47472" fill="none" extrusionOk="0">
                    <a:moveTo>
                      <a:pt x="117585" y="23736"/>
                    </a:moveTo>
                    <a:cubicBezTo>
                      <a:pt x="117585" y="30032"/>
                      <a:pt x="111391" y="36069"/>
                      <a:pt x="100366" y="40520"/>
                    </a:cubicBezTo>
                    <a:cubicBezTo>
                      <a:pt x="89339" y="44972"/>
                      <a:pt x="74386" y="47471"/>
                      <a:pt x="58792" y="47471"/>
                    </a:cubicBezTo>
                    <a:cubicBezTo>
                      <a:pt x="43200" y="47471"/>
                      <a:pt x="28245" y="44972"/>
                      <a:pt x="17220" y="40520"/>
                    </a:cubicBezTo>
                    <a:cubicBezTo>
                      <a:pt x="6193" y="36069"/>
                      <a:pt x="0" y="30032"/>
                      <a:pt x="0" y="23736"/>
                    </a:cubicBezTo>
                    <a:cubicBezTo>
                      <a:pt x="0" y="17441"/>
                      <a:pt x="6193" y="11403"/>
                      <a:pt x="17220" y="6952"/>
                    </a:cubicBezTo>
                    <a:cubicBezTo>
                      <a:pt x="28245" y="2501"/>
                      <a:pt x="43200" y="0"/>
                      <a:pt x="58792" y="0"/>
                    </a:cubicBezTo>
                    <a:cubicBezTo>
                      <a:pt x="74386" y="0"/>
                      <a:pt x="89339" y="2501"/>
                      <a:pt x="100366" y="6952"/>
                    </a:cubicBezTo>
                    <a:cubicBezTo>
                      <a:pt x="111391" y="11403"/>
                      <a:pt x="117585" y="17441"/>
                      <a:pt x="117585" y="23736"/>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
              <p:cNvSpPr/>
              <p:nvPr/>
            </p:nvSpPr>
            <p:spPr>
              <a:xfrm>
                <a:off x="3572225" y="1566450"/>
                <a:ext cx="2232650" cy="2378525"/>
              </a:xfrm>
              <a:custGeom>
                <a:avLst/>
                <a:gdLst/>
                <a:ahLst/>
                <a:cxnLst/>
                <a:rect l="l" t="t" r="r" b="b"/>
                <a:pathLst>
                  <a:path w="89306" h="95141" fill="none" extrusionOk="0">
                    <a:moveTo>
                      <a:pt x="84409" y="4257"/>
                    </a:moveTo>
                    <a:cubicBezTo>
                      <a:pt x="89047" y="8514"/>
                      <a:pt x="89306" y="17160"/>
                      <a:pt x="85129" y="28294"/>
                    </a:cubicBezTo>
                    <a:cubicBezTo>
                      <a:pt x="80952" y="39426"/>
                      <a:pt x="72683" y="52134"/>
                      <a:pt x="62140" y="63620"/>
                    </a:cubicBezTo>
                    <a:cubicBezTo>
                      <a:pt x="51596" y="75108"/>
                      <a:pt x="39641" y="84433"/>
                      <a:pt x="28906" y="89546"/>
                    </a:cubicBezTo>
                    <a:cubicBezTo>
                      <a:pt x="18171" y="94658"/>
                      <a:pt x="9535" y="95141"/>
                      <a:pt x="4897" y="90884"/>
                    </a:cubicBezTo>
                    <a:cubicBezTo>
                      <a:pt x="259" y="86626"/>
                      <a:pt x="0" y="77981"/>
                      <a:pt x="4177" y="66848"/>
                    </a:cubicBezTo>
                    <a:cubicBezTo>
                      <a:pt x="8354" y="55716"/>
                      <a:pt x="16623" y="43007"/>
                      <a:pt x="27168" y="31521"/>
                    </a:cubicBezTo>
                    <a:cubicBezTo>
                      <a:pt x="37711" y="20033"/>
                      <a:pt x="49665" y="10708"/>
                      <a:pt x="60400" y="5595"/>
                    </a:cubicBezTo>
                    <a:cubicBezTo>
                      <a:pt x="71136" y="481"/>
                      <a:pt x="79771" y="1"/>
                      <a:pt x="84409" y="4257"/>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
              <p:cNvSpPr/>
              <p:nvPr/>
            </p:nvSpPr>
            <p:spPr>
              <a:xfrm>
                <a:off x="3537975" y="1605175"/>
                <a:ext cx="2301225" cy="2301200"/>
              </a:xfrm>
              <a:custGeom>
                <a:avLst/>
                <a:gdLst/>
                <a:ahLst/>
                <a:cxnLst/>
                <a:rect l="l" t="t" r="r" b="b"/>
                <a:pathLst>
                  <a:path w="92049" h="92048" fill="none" extrusionOk="0">
                    <a:moveTo>
                      <a:pt x="62808" y="29240"/>
                    </a:moveTo>
                    <a:cubicBezTo>
                      <a:pt x="73835" y="40267"/>
                      <a:pt x="82640" y="52609"/>
                      <a:pt x="87289" y="63552"/>
                    </a:cubicBezTo>
                    <a:cubicBezTo>
                      <a:pt x="91937" y="74496"/>
                      <a:pt x="92049" y="83145"/>
                      <a:pt x="87598" y="87596"/>
                    </a:cubicBezTo>
                    <a:cubicBezTo>
                      <a:pt x="83146" y="92047"/>
                      <a:pt x="74498" y="91937"/>
                      <a:pt x="63554" y="87287"/>
                    </a:cubicBezTo>
                    <a:cubicBezTo>
                      <a:pt x="52610" y="82639"/>
                      <a:pt x="40268" y="73833"/>
                      <a:pt x="29241" y="62808"/>
                    </a:cubicBezTo>
                    <a:cubicBezTo>
                      <a:pt x="18216" y="51781"/>
                      <a:pt x="9410" y="39439"/>
                      <a:pt x="4760" y="28496"/>
                    </a:cubicBezTo>
                    <a:cubicBezTo>
                      <a:pt x="112" y="17552"/>
                      <a:pt x="1" y="8903"/>
                      <a:pt x="4453" y="4452"/>
                    </a:cubicBezTo>
                    <a:cubicBezTo>
                      <a:pt x="8904" y="1"/>
                      <a:pt x="17553" y="111"/>
                      <a:pt x="28497" y="4761"/>
                    </a:cubicBezTo>
                    <a:cubicBezTo>
                      <a:pt x="39441" y="9409"/>
                      <a:pt x="51783" y="18215"/>
                      <a:pt x="62808" y="29240"/>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8" name="Google Shape;2088;p3"/>
            <p:cNvSpPr/>
            <p:nvPr/>
          </p:nvSpPr>
          <p:spPr>
            <a:xfrm>
              <a:off x="3038111" y="1075740"/>
              <a:ext cx="150809" cy="150774"/>
            </a:xfrm>
            <a:custGeom>
              <a:avLst/>
              <a:gdLst/>
              <a:ahLst/>
              <a:cxnLst/>
              <a:rect l="l" t="t" r="r" b="b"/>
              <a:pathLst>
                <a:path w="4364" h="4363" extrusionOk="0">
                  <a:moveTo>
                    <a:pt x="2183" y="1"/>
                  </a:moveTo>
                  <a:cubicBezTo>
                    <a:pt x="977" y="1"/>
                    <a:pt x="1" y="977"/>
                    <a:pt x="1" y="2181"/>
                  </a:cubicBezTo>
                  <a:cubicBezTo>
                    <a:pt x="1" y="3386"/>
                    <a:pt x="977" y="4363"/>
                    <a:pt x="2183" y="4363"/>
                  </a:cubicBezTo>
                  <a:cubicBezTo>
                    <a:pt x="3387" y="4363"/>
                    <a:pt x="4363" y="3386"/>
                    <a:pt x="4363" y="2181"/>
                  </a:cubicBezTo>
                  <a:cubicBezTo>
                    <a:pt x="4363" y="977"/>
                    <a:pt x="3387" y="1"/>
                    <a:pt x="2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
            <p:cNvSpPr/>
            <p:nvPr/>
          </p:nvSpPr>
          <p:spPr>
            <a:xfrm>
              <a:off x="4789381" y="3757437"/>
              <a:ext cx="150774" cy="150774"/>
            </a:xfrm>
            <a:custGeom>
              <a:avLst/>
              <a:gdLst/>
              <a:ahLst/>
              <a:cxnLst/>
              <a:rect l="l" t="t" r="r" b="b"/>
              <a:pathLst>
                <a:path w="4363" h="4363" extrusionOk="0">
                  <a:moveTo>
                    <a:pt x="2182" y="0"/>
                  </a:moveTo>
                  <a:cubicBezTo>
                    <a:pt x="978" y="0"/>
                    <a:pt x="0" y="977"/>
                    <a:pt x="0" y="2182"/>
                  </a:cubicBezTo>
                  <a:cubicBezTo>
                    <a:pt x="0" y="3386"/>
                    <a:pt x="978" y="4363"/>
                    <a:pt x="2182" y="4363"/>
                  </a:cubicBezTo>
                  <a:cubicBezTo>
                    <a:pt x="3386" y="4363"/>
                    <a:pt x="4362" y="3386"/>
                    <a:pt x="4362" y="2182"/>
                  </a:cubicBezTo>
                  <a:cubicBezTo>
                    <a:pt x="4362" y="977"/>
                    <a:pt x="3386" y="0"/>
                    <a:pt x="2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
            <p:cNvSpPr/>
            <p:nvPr/>
          </p:nvSpPr>
          <p:spPr>
            <a:xfrm>
              <a:off x="6000380" y="1383889"/>
              <a:ext cx="150774" cy="150774"/>
            </a:xfrm>
            <a:custGeom>
              <a:avLst/>
              <a:gdLst/>
              <a:ahLst/>
              <a:cxnLst/>
              <a:rect l="l" t="t" r="r" b="b"/>
              <a:pathLst>
                <a:path w="4363" h="4363" extrusionOk="0">
                  <a:moveTo>
                    <a:pt x="2181" y="1"/>
                  </a:moveTo>
                  <a:cubicBezTo>
                    <a:pt x="978" y="1"/>
                    <a:pt x="0" y="976"/>
                    <a:pt x="0" y="2181"/>
                  </a:cubicBezTo>
                  <a:cubicBezTo>
                    <a:pt x="0" y="3385"/>
                    <a:pt x="975" y="4363"/>
                    <a:pt x="2181" y="4363"/>
                  </a:cubicBezTo>
                  <a:cubicBezTo>
                    <a:pt x="3385" y="4363"/>
                    <a:pt x="4363" y="3386"/>
                    <a:pt x="4363" y="2181"/>
                  </a:cubicBezTo>
                  <a:cubicBezTo>
                    <a:pt x="4363" y="977"/>
                    <a:pt x="3385" y="1"/>
                    <a:pt x="2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
            <p:cNvSpPr/>
            <p:nvPr/>
          </p:nvSpPr>
          <p:spPr>
            <a:xfrm>
              <a:off x="4062153" y="4265017"/>
              <a:ext cx="150774" cy="150774"/>
            </a:xfrm>
            <a:custGeom>
              <a:avLst/>
              <a:gdLst/>
              <a:ahLst/>
              <a:cxnLst/>
              <a:rect l="l" t="t" r="r" b="b"/>
              <a:pathLst>
                <a:path w="4363" h="4363" extrusionOk="0">
                  <a:moveTo>
                    <a:pt x="2182" y="1"/>
                  </a:moveTo>
                  <a:cubicBezTo>
                    <a:pt x="977" y="1"/>
                    <a:pt x="0" y="977"/>
                    <a:pt x="0" y="2181"/>
                  </a:cubicBezTo>
                  <a:cubicBezTo>
                    <a:pt x="0" y="3386"/>
                    <a:pt x="977" y="4363"/>
                    <a:pt x="2182" y="4363"/>
                  </a:cubicBezTo>
                  <a:cubicBezTo>
                    <a:pt x="3386" y="4363"/>
                    <a:pt x="4363" y="3386"/>
                    <a:pt x="4363" y="2181"/>
                  </a:cubicBezTo>
                  <a:cubicBezTo>
                    <a:pt x="4363" y="977"/>
                    <a:pt x="3386" y="1"/>
                    <a:pt x="2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
            <p:cNvSpPr/>
            <p:nvPr/>
          </p:nvSpPr>
          <p:spPr>
            <a:xfrm>
              <a:off x="4210198" y="1239957"/>
              <a:ext cx="150774" cy="150809"/>
            </a:xfrm>
            <a:custGeom>
              <a:avLst/>
              <a:gdLst/>
              <a:ahLst/>
              <a:cxnLst/>
              <a:rect l="l" t="t" r="r" b="b"/>
              <a:pathLst>
                <a:path w="4363" h="4364" extrusionOk="0">
                  <a:moveTo>
                    <a:pt x="2180" y="1"/>
                  </a:moveTo>
                  <a:cubicBezTo>
                    <a:pt x="977" y="1"/>
                    <a:pt x="0" y="977"/>
                    <a:pt x="0" y="2181"/>
                  </a:cubicBezTo>
                  <a:cubicBezTo>
                    <a:pt x="0" y="3387"/>
                    <a:pt x="977" y="4363"/>
                    <a:pt x="2180" y="4363"/>
                  </a:cubicBezTo>
                  <a:cubicBezTo>
                    <a:pt x="3386" y="4363"/>
                    <a:pt x="4362" y="3387"/>
                    <a:pt x="4362" y="2181"/>
                  </a:cubicBezTo>
                  <a:cubicBezTo>
                    <a:pt x="4362" y="977"/>
                    <a:pt x="3386" y="1"/>
                    <a:pt x="21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
            <p:cNvSpPr/>
            <p:nvPr/>
          </p:nvSpPr>
          <p:spPr>
            <a:xfrm>
              <a:off x="4712215" y="540064"/>
              <a:ext cx="154403" cy="150774"/>
            </a:xfrm>
            <a:custGeom>
              <a:avLst/>
              <a:gdLst/>
              <a:ahLst/>
              <a:cxnLst/>
              <a:rect l="l" t="t" r="r" b="b"/>
              <a:pathLst>
                <a:path w="4468" h="4363" extrusionOk="0">
                  <a:moveTo>
                    <a:pt x="2233" y="1"/>
                  </a:moveTo>
                  <a:cubicBezTo>
                    <a:pt x="1073" y="1"/>
                    <a:pt x="109" y="913"/>
                    <a:pt x="54" y="2084"/>
                  </a:cubicBezTo>
                  <a:cubicBezTo>
                    <a:pt x="0" y="3288"/>
                    <a:pt x="933" y="4306"/>
                    <a:pt x="2137" y="4360"/>
                  </a:cubicBezTo>
                  <a:cubicBezTo>
                    <a:pt x="2171" y="4362"/>
                    <a:pt x="2205" y="4363"/>
                    <a:pt x="2239" y="4363"/>
                  </a:cubicBezTo>
                  <a:cubicBezTo>
                    <a:pt x="3396" y="4363"/>
                    <a:pt x="4361" y="3449"/>
                    <a:pt x="4413" y="2280"/>
                  </a:cubicBezTo>
                  <a:cubicBezTo>
                    <a:pt x="4468" y="1076"/>
                    <a:pt x="3535" y="56"/>
                    <a:pt x="2333" y="3"/>
                  </a:cubicBezTo>
                  <a:cubicBezTo>
                    <a:pt x="2299" y="1"/>
                    <a:pt x="2266" y="1"/>
                    <a:pt x="2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
            <p:cNvSpPr/>
            <p:nvPr/>
          </p:nvSpPr>
          <p:spPr>
            <a:xfrm>
              <a:off x="6035594" y="3662680"/>
              <a:ext cx="154403" cy="150774"/>
            </a:xfrm>
            <a:custGeom>
              <a:avLst/>
              <a:gdLst/>
              <a:ahLst/>
              <a:cxnLst/>
              <a:rect l="l" t="t" r="r" b="b"/>
              <a:pathLst>
                <a:path w="4468" h="4363" extrusionOk="0">
                  <a:moveTo>
                    <a:pt x="2230" y="1"/>
                  </a:moveTo>
                  <a:cubicBezTo>
                    <a:pt x="1071" y="1"/>
                    <a:pt x="108" y="914"/>
                    <a:pt x="54" y="2084"/>
                  </a:cubicBezTo>
                  <a:cubicBezTo>
                    <a:pt x="0" y="3288"/>
                    <a:pt x="933" y="4306"/>
                    <a:pt x="2137" y="4361"/>
                  </a:cubicBezTo>
                  <a:cubicBezTo>
                    <a:pt x="2170" y="4362"/>
                    <a:pt x="2203" y="4363"/>
                    <a:pt x="2236" y="4363"/>
                  </a:cubicBezTo>
                  <a:cubicBezTo>
                    <a:pt x="3395" y="4363"/>
                    <a:pt x="4361" y="3449"/>
                    <a:pt x="4413" y="2280"/>
                  </a:cubicBezTo>
                  <a:cubicBezTo>
                    <a:pt x="4468" y="1076"/>
                    <a:pt x="3535" y="57"/>
                    <a:pt x="2333" y="3"/>
                  </a:cubicBezTo>
                  <a:cubicBezTo>
                    <a:pt x="2298" y="1"/>
                    <a:pt x="2264" y="1"/>
                    <a:pt x="2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
            <p:cNvSpPr/>
            <p:nvPr/>
          </p:nvSpPr>
          <p:spPr>
            <a:xfrm>
              <a:off x="3020487" y="3836331"/>
              <a:ext cx="154403" cy="150809"/>
            </a:xfrm>
            <a:custGeom>
              <a:avLst/>
              <a:gdLst/>
              <a:ahLst/>
              <a:cxnLst/>
              <a:rect l="l" t="t" r="r" b="b"/>
              <a:pathLst>
                <a:path w="4468" h="4364" extrusionOk="0">
                  <a:moveTo>
                    <a:pt x="2230" y="1"/>
                  </a:moveTo>
                  <a:cubicBezTo>
                    <a:pt x="1071" y="1"/>
                    <a:pt x="109" y="914"/>
                    <a:pt x="56" y="2084"/>
                  </a:cubicBezTo>
                  <a:cubicBezTo>
                    <a:pt x="0" y="3288"/>
                    <a:pt x="933" y="4307"/>
                    <a:pt x="2137" y="4361"/>
                  </a:cubicBezTo>
                  <a:cubicBezTo>
                    <a:pt x="2170" y="4362"/>
                    <a:pt x="2204" y="4363"/>
                    <a:pt x="2237" y="4363"/>
                  </a:cubicBezTo>
                  <a:cubicBezTo>
                    <a:pt x="3397" y="4363"/>
                    <a:pt x="4361" y="3450"/>
                    <a:pt x="4413" y="2280"/>
                  </a:cubicBezTo>
                  <a:cubicBezTo>
                    <a:pt x="4468" y="1074"/>
                    <a:pt x="3537" y="56"/>
                    <a:pt x="2333" y="3"/>
                  </a:cubicBezTo>
                  <a:cubicBezTo>
                    <a:pt x="2298" y="2"/>
                    <a:pt x="2264" y="1"/>
                    <a:pt x="2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6" name="Google Shape;2096;p3"/>
          <p:cNvSpPr txBox="1">
            <a:spLocks noGrp="1"/>
          </p:cNvSpPr>
          <p:nvPr>
            <p:ph type="title"/>
          </p:nvPr>
        </p:nvSpPr>
        <p:spPr>
          <a:xfrm>
            <a:off x="1737425" y="1840200"/>
            <a:ext cx="5669100" cy="9144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algn="ctr">
              <a:spcBef>
                <a:spcPts val="0"/>
              </a:spcBef>
              <a:spcAft>
                <a:spcPts val="0"/>
              </a:spcAft>
              <a:buSzPts val="3600"/>
              <a:buNone/>
              <a:defRPr sz="3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97" name="Google Shape;2097;p3"/>
          <p:cNvSpPr txBox="1">
            <a:spLocks noGrp="1"/>
          </p:cNvSpPr>
          <p:nvPr>
            <p:ph type="title" idx="2" hasCustomPrompt="1"/>
          </p:nvPr>
        </p:nvSpPr>
        <p:spPr>
          <a:xfrm>
            <a:off x="1116229" y="916561"/>
            <a:ext cx="2286000" cy="1390800"/>
          </a:xfrm>
          <a:prstGeom prst="rect">
            <a:avLst/>
          </a:prstGeom>
          <a:noFill/>
          <a:ln>
            <a:noFill/>
          </a:ln>
        </p:spPr>
        <p:txBody>
          <a:bodyPr spcFirstLastPara="1" wrap="square" lIns="91425" tIns="45700" rIns="91425" bIns="91425" anchor="ctr" anchorCtr="0">
            <a:noAutofit/>
          </a:bodyPr>
          <a:lstStyle>
            <a:lvl1pPr lvl="0" rtl="0">
              <a:spcBef>
                <a:spcPts val="0"/>
              </a:spcBef>
              <a:spcAft>
                <a:spcPts val="0"/>
              </a:spcAft>
              <a:buSzPts val="6000"/>
              <a:buNone/>
              <a:defRPr sz="15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8" name="Google Shape;2098;p3"/>
          <p:cNvSpPr txBox="1">
            <a:spLocks noGrp="1"/>
          </p:cNvSpPr>
          <p:nvPr>
            <p:ph type="subTitle" idx="1"/>
          </p:nvPr>
        </p:nvSpPr>
        <p:spPr>
          <a:xfrm>
            <a:off x="1737475" y="2754600"/>
            <a:ext cx="5669100" cy="548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2624"/>
        <p:cNvGrpSpPr/>
        <p:nvPr/>
      </p:nvGrpSpPr>
      <p:grpSpPr>
        <a:xfrm>
          <a:off x="0" y="0"/>
          <a:ext cx="0" cy="0"/>
          <a:chOff x="0" y="0"/>
          <a:chExt cx="0" cy="0"/>
        </a:xfrm>
      </p:grpSpPr>
      <p:grpSp>
        <p:nvGrpSpPr>
          <p:cNvPr id="2625" name="Google Shape;2625;p6"/>
          <p:cNvGrpSpPr/>
          <p:nvPr/>
        </p:nvGrpSpPr>
        <p:grpSpPr>
          <a:xfrm>
            <a:off x="70051" y="76201"/>
            <a:ext cx="640525" cy="646075"/>
            <a:chOff x="2781975" y="3951500"/>
            <a:chExt cx="640525" cy="646075"/>
          </a:xfrm>
        </p:grpSpPr>
        <p:sp>
          <p:nvSpPr>
            <p:cNvPr id="2626" name="Google Shape;2626;p6"/>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2" name="Google Shape;2882;p6"/>
          <p:cNvSpPr txBox="1">
            <a:spLocks noGrp="1"/>
          </p:cNvSpPr>
          <p:nvPr>
            <p:ph type="title"/>
          </p:nvPr>
        </p:nvSpPr>
        <p:spPr>
          <a:xfrm>
            <a:off x="334175" y="291775"/>
            <a:ext cx="8475600" cy="6579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365750" tIns="0" rIns="365750" bIns="0"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2883" name="Google Shape;2883;p6"/>
          <p:cNvSpPr/>
          <p:nvPr/>
        </p:nvSpPr>
        <p:spPr>
          <a:xfrm>
            <a:off x="334200" y="949675"/>
            <a:ext cx="8475600" cy="39045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5234"/>
        <p:cNvGrpSpPr/>
        <p:nvPr/>
      </p:nvGrpSpPr>
      <p:grpSpPr>
        <a:xfrm>
          <a:off x="0" y="0"/>
          <a:ext cx="0" cy="0"/>
          <a:chOff x="0" y="0"/>
          <a:chExt cx="0" cy="0"/>
        </a:xfrm>
      </p:grpSpPr>
      <p:sp>
        <p:nvSpPr>
          <p:cNvPr id="5235" name="Google Shape;5235;p10"/>
          <p:cNvSpPr txBox="1">
            <a:spLocks noGrp="1"/>
          </p:cNvSpPr>
          <p:nvPr>
            <p:ph type="title"/>
          </p:nvPr>
        </p:nvSpPr>
        <p:spPr>
          <a:xfrm>
            <a:off x="720000" y="1611600"/>
            <a:ext cx="2377500" cy="19203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3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solidFill>
          <a:schemeClr val="lt1"/>
        </a:solidFill>
        <a:effectLst/>
      </p:bgPr>
    </p:bg>
    <p:spTree>
      <p:nvGrpSpPr>
        <p:cNvPr id="1" name="Shape 5766"/>
        <p:cNvGrpSpPr/>
        <p:nvPr/>
      </p:nvGrpSpPr>
      <p:grpSpPr>
        <a:xfrm>
          <a:off x="0" y="0"/>
          <a:ext cx="0" cy="0"/>
          <a:chOff x="0" y="0"/>
          <a:chExt cx="0" cy="0"/>
        </a:xfrm>
      </p:grpSpPr>
      <p:grpSp>
        <p:nvGrpSpPr>
          <p:cNvPr id="5767" name="Google Shape;5767;p15"/>
          <p:cNvGrpSpPr/>
          <p:nvPr/>
        </p:nvGrpSpPr>
        <p:grpSpPr>
          <a:xfrm rot="10800000" flipH="1">
            <a:off x="355191" y="539995"/>
            <a:ext cx="4063478" cy="4063513"/>
            <a:chOff x="2540241" y="539995"/>
            <a:chExt cx="4063478" cy="4063513"/>
          </a:xfrm>
        </p:grpSpPr>
        <p:grpSp>
          <p:nvGrpSpPr>
            <p:cNvPr id="5768" name="Google Shape;5768;p15"/>
            <p:cNvGrpSpPr/>
            <p:nvPr/>
          </p:nvGrpSpPr>
          <p:grpSpPr>
            <a:xfrm>
              <a:off x="2693235" y="703668"/>
              <a:ext cx="885398" cy="893069"/>
              <a:chOff x="2781975" y="3951500"/>
              <a:chExt cx="640525" cy="646075"/>
            </a:xfrm>
          </p:grpSpPr>
          <p:sp>
            <p:nvSpPr>
              <p:cNvPr id="5769" name="Google Shape;5769;p15"/>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5"/>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5"/>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5"/>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5"/>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5"/>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5"/>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5"/>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5"/>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5"/>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5"/>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5"/>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5"/>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5"/>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5"/>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5"/>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5"/>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5"/>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5"/>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5"/>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5"/>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5"/>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5"/>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5"/>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5"/>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5"/>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5"/>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5"/>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5"/>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5"/>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5"/>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5"/>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5"/>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5"/>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5"/>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5"/>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5"/>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5"/>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5"/>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5"/>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5"/>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5"/>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5"/>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5"/>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5"/>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5"/>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5"/>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5"/>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5"/>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5"/>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5"/>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5"/>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5"/>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5"/>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5"/>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5"/>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5"/>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5"/>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5"/>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5"/>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5"/>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5"/>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5"/>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5"/>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5"/>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5"/>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5"/>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5"/>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5"/>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5"/>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5"/>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5"/>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5"/>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5"/>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5"/>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5"/>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5"/>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5"/>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5"/>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5"/>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5"/>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5"/>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5"/>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5"/>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5"/>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5"/>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5"/>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5"/>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5"/>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5"/>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5"/>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5"/>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5"/>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5"/>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5"/>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5"/>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5"/>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5"/>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5"/>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5"/>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5"/>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5"/>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5"/>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15"/>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5"/>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5"/>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5"/>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5"/>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5"/>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5"/>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5"/>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5"/>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5"/>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5"/>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5"/>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5"/>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5"/>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5"/>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5"/>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5"/>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5"/>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5"/>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5"/>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5"/>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5"/>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5"/>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5"/>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5"/>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5"/>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5"/>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5"/>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5"/>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5"/>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5"/>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5"/>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5"/>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5"/>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5"/>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5"/>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5"/>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5"/>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5"/>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5"/>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5"/>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5"/>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5"/>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5"/>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5"/>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5"/>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5"/>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5"/>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5"/>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5"/>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5"/>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5"/>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5"/>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5"/>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5"/>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5"/>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5"/>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5"/>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5"/>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5"/>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5"/>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5"/>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15"/>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5"/>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5"/>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5"/>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15"/>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15"/>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5"/>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5"/>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5"/>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5"/>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5"/>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5"/>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5"/>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5"/>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5"/>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5"/>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5"/>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5"/>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5"/>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5"/>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5"/>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5"/>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5"/>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5"/>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5"/>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5"/>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5"/>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5"/>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5"/>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5"/>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5"/>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5"/>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5"/>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5"/>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5"/>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5"/>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5"/>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5"/>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5"/>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5"/>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5"/>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5"/>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5"/>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5"/>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5"/>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5"/>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5"/>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5"/>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5"/>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5"/>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5"/>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5"/>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5"/>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5"/>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5"/>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15"/>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15"/>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5"/>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5"/>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5"/>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5"/>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5"/>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5"/>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5"/>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5"/>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5"/>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5"/>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5"/>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5"/>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5"/>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5"/>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5"/>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5"/>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5"/>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5"/>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5"/>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5"/>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5"/>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5"/>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5"/>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5"/>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5"/>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5"/>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5"/>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5"/>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5"/>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5"/>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5"/>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5"/>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5"/>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5"/>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5" name="Google Shape;6025;p15"/>
            <p:cNvGrpSpPr/>
            <p:nvPr/>
          </p:nvGrpSpPr>
          <p:grpSpPr>
            <a:xfrm>
              <a:off x="5652643" y="1012843"/>
              <a:ext cx="885398" cy="893069"/>
              <a:chOff x="2781975" y="3951500"/>
              <a:chExt cx="640525" cy="646075"/>
            </a:xfrm>
          </p:grpSpPr>
          <p:sp>
            <p:nvSpPr>
              <p:cNvPr id="6026" name="Google Shape;6026;p15"/>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15"/>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5"/>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5"/>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5"/>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5"/>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5"/>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5"/>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5"/>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5"/>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5"/>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5"/>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5"/>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5"/>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5"/>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5"/>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5"/>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5"/>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5"/>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5"/>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5"/>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5"/>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5"/>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5"/>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5"/>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5"/>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5"/>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5"/>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5"/>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5"/>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5"/>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5"/>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5"/>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5"/>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5"/>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5"/>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5"/>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5"/>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5"/>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5"/>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5"/>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5"/>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5"/>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5"/>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5"/>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5"/>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5"/>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15"/>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15"/>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5"/>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5"/>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5"/>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5"/>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5"/>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5"/>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5"/>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5"/>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5"/>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5"/>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5"/>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5"/>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5"/>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5"/>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5"/>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5"/>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5"/>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5"/>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5"/>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5"/>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5"/>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5"/>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5"/>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5"/>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5"/>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5"/>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5"/>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5"/>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5"/>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5"/>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5"/>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5"/>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5"/>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15"/>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15"/>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5"/>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5"/>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5"/>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5"/>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5"/>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5"/>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5"/>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5"/>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5"/>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5"/>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5"/>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5"/>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5"/>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5"/>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5"/>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5"/>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5"/>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5"/>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5"/>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5"/>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5"/>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5"/>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5"/>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5"/>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5"/>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5"/>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5"/>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5"/>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5"/>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5"/>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5"/>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5"/>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5"/>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15"/>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5"/>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5"/>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5"/>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5"/>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5"/>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5"/>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5"/>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5"/>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5"/>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5"/>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5"/>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5"/>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5"/>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5"/>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5"/>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5"/>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5"/>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5"/>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5"/>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5"/>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5"/>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5"/>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5"/>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5"/>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5"/>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5"/>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5"/>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5"/>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5"/>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5"/>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5"/>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5"/>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5"/>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5"/>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5"/>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5"/>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5"/>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5"/>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5"/>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5"/>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5"/>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5"/>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5"/>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5"/>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5"/>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5"/>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5"/>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5"/>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5"/>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5"/>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5"/>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5"/>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5"/>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5"/>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5"/>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5"/>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5"/>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5"/>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5"/>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5"/>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5"/>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5"/>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5"/>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5"/>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5"/>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5"/>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5"/>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5"/>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5"/>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5"/>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5"/>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5"/>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5"/>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5"/>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5"/>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5"/>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5"/>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5"/>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5"/>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5"/>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5"/>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5"/>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5"/>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5"/>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5"/>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5"/>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5"/>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5"/>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5"/>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5"/>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5"/>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5"/>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5"/>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5"/>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5"/>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5"/>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5"/>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5"/>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5"/>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5"/>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5"/>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5"/>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5"/>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5"/>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5"/>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5"/>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5"/>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5"/>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5"/>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5"/>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5"/>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5"/>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5"/>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5"/>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5"/>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5"/>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5"/>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5"/>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5"/>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5"/>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5"/>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5"/>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5"/>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5"/>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5"/>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5"/>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5"/>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5"/>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5"/>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5"/>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5"/>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5"/>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5"/>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5"/>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5"/>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5"/>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5"/>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5"/>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15"/>
            <p:cNvGrpSpPr/>
            <p:nvPr/>
          </p:nvGrpSpPr>
          <p:grpSpPr>
            <a:xfrm>
              <a:off x="5673099" y="3256281"/>
              <a:ext cx="885398" cy="893069"/>
              <a:chOff x="2781975" y="3951500"/>
              <a:chExt cx="640525" cy="646075"/>
            </a:xfrm>
          </p:grpSpPr>
          <p:sp>
            <p:nvSpPr>
              <p:cNvPr id="6283" name="Google Shape;6283;p15"/>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5"/>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5"/>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5"/>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5"/>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5"/>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5"/>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5"/>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5"/>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5"/>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15"/>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15"/>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5"/>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15"/>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15"/>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5"/>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5"/>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5"/>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5"/>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5"/>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5"/>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5"/>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5"/>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5"/>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5"/>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5"/>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5"/>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5"/>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5"/>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5"/>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5"/>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5"/>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5"/>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5"/>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5"/>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5"/>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5"/>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5"/>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5"/>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5"/>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5"/>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5"/>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5"/>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5"/>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5"/>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5"/>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5"/>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5"/>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5"/>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5"/>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5"/>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5"/>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5"/>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5"/>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5"/>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5"/>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5"/>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5"/>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5"/>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5"/>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5"/>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5"/>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5"/>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5"/>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5"/>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5"/>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5"/>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5"/>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5"/>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5"/>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5"/>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5"/>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5"/>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5"/>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5"/>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5"/>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5"/>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5"/>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5"/>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5"/>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5"/>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5"/>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5"/>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5"/>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5"/>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5"/>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5"/>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5"/>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5"/>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5"/>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5"/>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5"/>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5"/>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5"/>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5"/>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5"/>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5"/>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5"/>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5"/>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5"/>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5"/>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5"/>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5"/>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5"/>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5"/>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5"/>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5"/>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5"/>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5"/>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5"/>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5"/>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5"/>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5"/>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5"/>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5"/>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5"/>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5"/>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5"/>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5"/>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5"/>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5"/>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5"/>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15"/>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5"/>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5"/>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5"/>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5"/>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5"/>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5"/>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5"/>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5"/>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5"/>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5"/>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15"/>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15"/>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5"/>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5"/>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5"/>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5"/>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5"/>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5"/>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5"/>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5"/>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5"/>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5"/>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5"/>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5"/>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5"/>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5"/>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5"/>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5"/>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5"/>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5"/>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5"/>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5"/>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5"/>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5"/>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5"/>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5"/>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5"/>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5"/>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5"/>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5"/>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5"/>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5"/>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5"/>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5"/>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5"/>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5"/>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5"/>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5"/>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15"/>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5"/>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5"/>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5"/>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5"/>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5"/>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5"/>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5"/>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5"/>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5"/>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5"/>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5"/>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5"/>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5"/>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5"/>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5"/>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5"/>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5"/>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5"/>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5"/>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5"/>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5"/>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5"/>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5"/>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15"/>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15"/>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5"/>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5"/>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5"/>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5"/>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15"/>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15"/>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5"/>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5"/>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5"/>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5"/>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15"/>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15"/>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5"/>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5"/>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5"/>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5"/>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15"/>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15"/>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15"/>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5"/>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5"/>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5"/>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15"/>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15"/>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5"/>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5"/>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5"/>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5"/>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15"/>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15"/>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5"/>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5"/>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5"/>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5"/>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15"/>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15"/>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5"/>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5"/>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5"/>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5"/>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15"/>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15"/>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5"/>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5"/>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5"/>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5"/>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15"/>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15"/>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5"/>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5"/>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5"/>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5"/>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15"/>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15"/>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5"/>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5"/>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5"/>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5"/>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15"/>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15"/>
            <p:cNvGrpSpPr/>
            <p:nvPr/>
          </p:nvGrpSpPr>
          <p:grpSpPr>
            <a:xfrm>
              <a:off x="2672770" y="3466944"/>
              <a:ext cx="885398" cy="893069"/>
              <a:chOff x="2781975" y="3951500"/>
              <a:chExt cx="640525" cy="646075"/>
            </a:xfrm>
          </p:grpSpPr>
          <p:sp>
            <p:nvSpPr>
              <p:cNvPr id="6540" name="Google Shape;6540;p15"/>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5"/>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5"/>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5"/>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15"/>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15"/>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5"/>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5"/>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5"/>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5"/>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15"/>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15"/>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5"/>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5"/>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5"/>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5"/>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15"/>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15"/>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5"/>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5"/>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5"/>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5"/>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15"/>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15"/>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5"/>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5"/>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5"/>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5"/>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15"/>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15"/>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5"/>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5"/>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5"/>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5"/>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15"/>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15"/>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5"/>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5"/>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5"/>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5"/>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15"/>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15"/>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15"/>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5"/>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5"/>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5"/>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5"/>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15"/>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15"/>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5"/>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5"/>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5"/>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5"/>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15"/>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15"/>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5"/>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5"/>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5"/>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5"/>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15"/>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15"/>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5"/>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5"/>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5"/>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5"/>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15"/>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15"/>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5"/>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5"/>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5"/>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5"/>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15"/>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15"/>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5"/>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5"/>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5"/>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15"/>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15"/>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15"/>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5"/>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5"/>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5"/>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5"/>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15"/>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15"/>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5"/>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15"/>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15"/>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15"/>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15"/>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15"/>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15"/>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15"/>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15"/>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15"/>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15"/>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15"/>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15"/>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15"/>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15"/>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15"/>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15"/>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15"/>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5"/>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5"/>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5"/>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5"/>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15"/>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5"/>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5"/>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5"/>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5"/>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5"/>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15"/>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15"/>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5"/>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5"/>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5"/>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5"/>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15"/>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15"/>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5"/>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5"/>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5"/>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5"/>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5"/>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5"/>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5"/>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5"/>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5"/>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5"/>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5"/>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5"/>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5"/>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5"/>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5"/>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5"/>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15"/>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5"/>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5"/>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5"/>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5"/>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5"/>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5"/>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5"/>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5"/>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5"/>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5"/>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5"/>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5"/>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5"/>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5"/>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5"/>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5"/>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5"/>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5"/>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5"/>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5"/>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5"/>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5"/>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5"/>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5"/>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5"/>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5"/>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5"/>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5"/>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5"/>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5"/>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5"/>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5"/>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5"/>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5"/>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5"/>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5"/>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5"/>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5"/>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5"/>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5"/>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5"/>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15"/>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15"/>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5"/>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5"/>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5"/>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5"/>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5"/>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5"/>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5"/>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15"/>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5"/>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5"/>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5"/>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5"/>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15"/>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15"/>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5"/>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5"/>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5"/>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5"/>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15"/>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15"/>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5"/>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5"/>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5"/>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5"/>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15"/>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15"/>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5"/>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5"/>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15"/>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15"/>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15"/>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15"/>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5"/>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5"/>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5"/>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5"/>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15"/>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15"/>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5"/>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5"/>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5"/>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5"/>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15"/>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15"/>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5"/>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5"/>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5"/>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5"/>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15"/>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15"/>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5"/>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5"/>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5"/>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5"/>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15"/>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15"/>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5"/>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5"/>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5"/>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5"/>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15"/>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15"/>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5"/>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5"/>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5"/>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5"/>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15"/>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15"/>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5"/>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5"/>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5"/>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5"/>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15"/>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15"/>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5"/>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6" name="Google Shape;6796;p15"/>
            <p:cNvGrpSpPr/>
            <p:nvPr/>
          </p:nvGrpSpPr>
          <p:grpSpPr>
            <a:xfrm>
              <a:off x="2540241" y="539995"/>
              <a:ext cx="4063478" cy="4063513"/>
              <a:chOff x="3218850" y="1285900"/>
              <a:chExt cx="2939650" cy="2939675"/>
            </a:xfrm>
          </p:grpSpPr>
          <p:sp>
            <p:nvSpPr>
              <p:cNvPr id="6797" name="Google Shape;6797;p15"/>
              <p:cNvSpPr/>
              <p:nvPr/>
            </p:nvSpPr>
            <p:spPr>
              <a:xfrm>
                <a:off x="4095250" y="1285900"/>
                <a:ext cx="1186825" cy="2939675"/>
              </a:xfrm>
              <a:custGeom>
                <a:avLst/>
                <a:gdLst/>
                <a:ahLst/>
                <a:cxnLst/>
                <a:rect l="l" t="t" r="r" b="b"/>
                <a:pathLst>
                  <a:path w="47473" h="117587" fill="none" extrusionOk="0">
                    <a:moveTo>
                      <a:pt x="47472" y="58793"/>
                    </a:moveTo>
                    <a:cubicBezTo>
                      <a:pt x="47472" y="74386"/>
                      <a:pt x="44971" y="89340"/>
                      <a:pt x="40520" y="100366"/>
                    </a:cubicBezTo>
                    <a:cubicBezTo>
                      <a:pt x="36069" y="111392"/>
                      <a:pt x="30031" y="117587"/>
                      <a:pt x="23736" y="117587"/>
                    </a:cubicBezTo>
                    <a:cubicBezTo>
                      <a:pt x="17440" y="117587"/>
                      <a:pt x="11404" y="111392"/>
                      <a:pt x="6953" y="100366"/>
                    </a:cubicBezTo>
                    <a:cubicBezTo>
                      <a:pt x="2501" y="89340"/>
                      <a:pt x="1" y="74386"/>
                      <a:pt x="1" y="58793"/>
                    </a:cubicBezTo>
                    <a:cubicBezTo>
                      <a:pt x="1" y="43201"/>
                      <a:pt x="2501" y="28246"/>
                      <a:pt x="6953" y="17221"/>
                    </a:cubicBezTo>
                    <a:cubicBezTo>
                      <a:pt x="11404" y="6195"/>
                      <a:pt x="17440" y="0"/>
                      <a:pt x="23736" y="0"/>
                    </a:cubicBezTo>
                    <a:cubicBezTo>
                      <a:pt x="30031" y="0"/>
                      <a:pt x="36069" y="6195"/>
                      <a:pt x="40520" y="17221"/>
                    </a:cubicBezTo>
                    <a:cubicBezTo>
                      <a:pt x="44971" y="28246"/>
                      <a:pt x="47472" y="43201"/>
                      <a:pt x="47472" y="58793"/>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5"/>
              <p:cNvSpPr/>
              <p:nvPr/>
            </p:nvSpPr>
            <p:spPr>
              <a:xfrm>
                <a:off x="3218850" y="2162325"/>
                <a:ext cx="2939650" cy="1186800"/>
              </a:xfrm>
              <a:custGeom>
                <a:avLst/>
                <a:gdLst/>
                <a:ahLst/>
                <a:cxnLst/>
                <a:rect l="l" t="t" r="r" b="b"/>
                <a:pathLst>
                  <a:path w="117586" h="47472" fill="none" extrusionOk="0">
                    <a:moveTo>
                      <a:pt x="117585" y="23736"/>
                    </a:moveTo>
                    <a:cubicBezTo>
                      <a:pt x="117585" y="30032"/>
                      <a:pt x="111391" y="36069"/>
                      <a:pt x="100366" y="40520"/>
                    </a:cubicBezTo>
                    <a:cubicBezTo>
                      <a:pt x="89339" y="44972"/>
                      <a:pt x="74386" y="47471"/>
                      <a:pt x="58792" y="47471"/>
                    </a:cubicBezTo>
                    <a:cubicBezTo>
                      <a:pt x="43200" y="47471"/>
                      <a:pt x="28245" y="44972"/>
                      <a:pt x="17220" y="40520"/>
                    </a:cubicBezTo>
                    <a:cubicBezTo>
                      <a:pt x="6193" y="36069"/>
                      <a:pt x="0" y="30032"/>
                      <a:pt x="0" y="23736"/>
                    </a:cubicBezTo>
                    <a:cubicBezTo>
                      <a:pt x="0" y="17441"/>
                      <a:pt x="6193" y="11403"/>
                      <a:pt x="17220" y="6952"/>
                    </a:cubicBezTo>
                    <a:cubicBezTo>
                      <a:pt x="28245" y="2501"/>
                      <a:pt x="43200" y="0"/>
                      <a:pt x="58792" y="0"/>
                    </a:cubicBezTo>
                    <a:cubicBezTo>
                      <a:pt x="74386" y="0"/>
                      <a:pt x="89339" y="2501"/>
                      <a:pt x="100366" y="6952"/>
                    </a:cubicBezTo>
                    <a:cubicBezTo>
                      <a:pt x="111391" y="11403"/>
                      <a:pt x="117585" y="17441"/>
                      <a:pt x="117585" y="23736"/>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15"/>
              <p:cNvSpPr/>
              <p:nvPr/>
            </p:nvSpPr>
            <p:spPr>
              <a:xfrm>
                <a:off x="3572225" y="1566450"/>
                <a:ext cx="2232650" cy="2378525"/>
              </a:xfrm>
              <a:custGeom>
                <a:avLst/>
                <a:gdLst/>
                <a:ahLst/>
                <a:cxnLst/>
                <a:rect l="l" t="t" r="r" b="b"/>
                <a:pathLst>
                  <a:path w="89306" h="95141" fill="none" extrusionOk="0">
                    <a:moveTo>
                      <a:pt x="84409" y="4257"/>
                    </a:moveTo>
                    <a:cubicBezTo>
                      <a:pt x="89047" y="8514"/>
                      <a:pt x="89306" y="17160"/>
                      <a:pt x="85129" y="28294"/>
                    </a:cubicBezTo>
                    <a:cubicBezTo>
                      <a:pt x="80952" y="39426"/>
                      <a:pt x="72683" y="52134"/>
                      <a:pt x="62140" y="63620"/>
                    </a:cubicBezTo>
                    <a:cubicBezTo>
                      <a:pt x="51596" y="75108"/>
                      <a:pt x="39641" y="84433"/>
                      <a:pt x="28906" y="89546"/>
                    </a:cubicBezTo>
                    <a:cubicBezTo>
                      <a:pt x="18171" y="94658"/>
                      <a:pt x="9535" y="95141"/>
                      <a:pt x="4897" y="90884"/>
                    </a:cubicBezTo>
                    <a:cubicBezTo>
                      <a:pt x="259" y="86626"/>
                      <a:pt x="0" y="77981"/>
                      <a:pt x="4177" y="66848"/>
                    </a:cubicBezTo>
                    <a:cubicBezTo>
                      <a:pt x="8354" y="55716"/>
                      <a:pt x="16623" y="43007"/>
                      <a:pt x="27168" y="31521"/>
                    </a:cubicBezTo>
                    <a:cubicBezTo>
                      <a:pt x="37711" y="20033"/>
                      <a:pt x="49665" y="10708"/>
                      <a:pt x="60400" y="5595"/>
                    </a:cubicBezTo>
                    <a:cubicBezTo>
                      <a:pt x="71136" y="481"/>
                      <a:pt x="79771" y="1"/>
                      <a:pt x="84409" y="4257"/>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15"/>
              <p:cNvSpPr/>
              <p:nvPr/>
            </p:nvSpPr>
            <p:spPr>
              <a:xfrm>
                <a:off x="3537975" y="1605175"/>
                <a:ext cx="2301225" cy="2301200"/>
              </a:xfrm>
              <a:custGeom>
                <a:avLst/>
                <a:gdLst/>
                <a:ahLst/>
                <a:cxnLst/>
                <a:rect l="l" t="t" r="r" b="b"/>
                <a:pathLst>
                  <a:path w="92049" h="92048" fill="none" extrusionOk="0">
                    <a:moveTo>
                      <a:pt x="62808" y="29240"/>
                    </a:moveTo>
                    <a:cubicBezTo>
                      <a:pt x="73835" y="40267"/>
                      <a:pt x="82640" y="52609"/>
                      <a:pt x="87289" y="63552"/>
                    </a:cubicBezTo>
                    <a:cubicBezTo>
                      <a:pt x="91937" y="74496"/>
                      <a:pt x="92049" y="83145"/>
                      <a:pt x="87598" y="87596"/>
                    </a:cubicBezTo>
                    <a:cubicBezTo>
                      <a:pt x="83146" y="92047"/>
                      <a:pt x="74498" y="91937"/>
                      <a:pt x="63554" y="87287"/>
                    </a:cubicBezTo>
                    <a:cubicBezTo>
                      <a:pt x="52610" y="82639"/>
                      <a:pt x="40268" y="73833"/>
                      <a:pt x="29241" y="62808"/>
                    </a:cubicBezTo>
                    <a:cubicBezTo>
                      <a:pt x="18216" y="51781"/>
                      <a:pt x="9410" y="39439"/>
                      <a:pt x="4760" y="28496"/>
                    </a:cubicBezTo>
                    <a:cubicBezTo>
                      <a:pt x="112" y="17552"/>
                      <a:pt x="1" y="8903"/>
                      <a:pt x="4453" y="4452"/>
                    </a:cubicBezTo>
                    <a:cubicBezTo>
                      <a:pt x="8904" y="1"/>
                      <a:pt x="17553" y="111"/>
                      <a:pt x="28497" y="4761"/>
                    </a:cubicBezTo>
                    <a:cubicBezTo>
                      <a:pt x="39441" y="9409"/>
                      <a:pt x="51783" y="18215"/>
                      <a:pt x="62808" y="29240"/>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1" name="Google Shape;6801;p15"/>
            <p:cNvSpPr/>
            <p:nvPr/>
          </p:nvSpPr>
          <p:spPr>
            <a:xfrm>
              <a:off x="3038111" y="1075740"/>
              <a:ext cx="150809" cy="150774"/>
            </a:xfrm>
            <a:custGeom>
              <a:avLst/>
              <a:gdLst/>
              <a:ahLst/>
              <a:cxnLst/>
              <a:rect l="l" t="t" r="r" b="b"/>
              <a:pathLst>
                <a:path w="4364" h="4363" extrusionOk="0">
                  <a:moveTo>
                    <a:pt x="2183" y="1"/>
                  </a:moveTo>
                  <a:cubicBezTo>
                    <a:pt x="977" y="1"/>
                    <a:pt x="1" y="977"/>
                    <a:pt x="1" y="2181"/>
                  </a:cubicBezTo>
                  <a:cubicBezTo>
                    <a:pt x="1" y="3386"/>
                    <a:pt x="977" y="4363"/>
                    <a:pt x="2183" y="4363"/>
                  </a:cubicBezTo>
                  <a:cubicBezTo>
                    <a:pt x="3387" y="4363"/>
                    <a:pt x="4363" y="3386"/>
                    <a:pt x="4363" y="2181"/>
                  </a:cubicBezTo>
                  <a:cubicBezTo>
                    <a:pt x="4363" y="977"/>
                    <a:pt x="3387" y="1"/>
                    <a:pt x="2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5"/>
            <p:cNvSpPr/>
            <p:nvPr/>
          </p:nvSpPr>
          <p:spPr>
            <a:xfrm>
              <a:off x="4789381" y="3757437"/>
              <a:ext cx="150774" cy="150774"/>
            </a:xfrm>
            <a:custGeom>
              <a:avLst/>
              <a:gdLst/>
              <a:ahLst/>
              <a:cxnLst/>
              <a:rect l="l" t="t" r="r" b="b"/>
              <a:pathLst>
                <a:path w="4363" h="4363" extrusionOk="0">
                  <a:moveTo>
                    <a:pt x="2182" y="0"/>
                  </a:moveTo>
                  <a:cubicBezTo>
                    <a:pt x="978" y="0"/>
                    <a:pt x="0" y="977"/>
                    <a:pt x="0" y="2182"/>
                  </a:cubicBezTo>
                  <a:cubicBezTo>
                    <a:pt x="0" y="3386"/>
                    <a:pt x="978" y="4363"/>
                    <a:pt x="2182" y="4363"/>
                  </a:cubicBezTo>
                  <a:cubicBezTo>
                    <a:pt x="3386" y="4363"/>
                    <a:pt x="4362" y="3386"/>
                    <a:pt x="4362" y="2182"/>
                  </a:cubicBezTo>
                  <a:cubicBezTo>
                    <a:pt x="4362" y="977"/>
                    <a:pt x="3386" y="0"/>
                    <a:pt x="2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5"/>
            <p:cNvSpPr/>
            <p:nvPr/>
          </p:nvSpPr>
          <p:spPr>
            <a:xfrm>
              <a:off x="6000380" y="1383889"/>
              <a:ext cx="150774" cy="150774"/>
            </a:xfrm>
            <a:custGeom>
              <a:avLst/>
              <a:gdLst/>
              <a:ahLst/>
              <a:cxnLst/>
              <a:rect l="l" t="t" r="r" b="b"/>
              <a:pathLst>
                <a:path w="4363" h="4363" extrusionOk="0">
                  <a:moveTo>
                    <a:pt x="2181" y="1"/>
                  </a:moveTo>
                  <a:cubicBezTo>
                    <a:pt x="978" y="1"/>
                    <a:pt x="0" y="976"/>
                    <a:pt x="0" y="2181"/>
                  </a:cubicBezTo>
                  <a:cubicBezTo>
                    <a:pt x="0" y="3385"/>
                    <a:pt x="975" y="4363"/>
                    <a:pt x="2181" y="4363"/>
                  </a:cubicBezTo>
                  <a:cubicBezTo>
                    <a:pt x="3385" y="4363"/>
                    <a:pt x="4363" y="3386"/>
                    <a:pt x="4363" y="2181"/>
                  </a:cubicBezTo>
                  <a:cubicBezTo>
                    <a:pt x="4363" y="977"/>
                    <a:pt x="3385" y="1"/>
                    <a:pt x="2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5"/>
            <p:cNvSpPr/>
            <p:nvPr/>
          </p:nvSpPr>
          <p:spPr>
            <a:xfrm>
              <a:off x="4062153" y="4265017"/>
              <a:ext cx="150774" cy="150774"/>
            </a:xfrm>
            <a:custGeom>
              <a:avLst/>
              <a:gdLst/>
              <a:ahLst/>
              <a:cxnLst/>
              <a:rect l="l" t="t" r="r" b="b"/>
              <a:pathLst>
                <a:path w="4363" h="4363" extrusionOk="0">
                  <a:moveTo>
                    <a:pt x="2182" y="1"/>
                  </a:moveTo>
                  <a:cubicBezTo>
                    <a:pt x="977" y="1"/>
                    <a:pt x="0" y="977"/>
                    <a:pt x="0" y="2181"/>
                  </a:cubicBezTo>
                  <a:cubicBezTo>
                    <a:pt x="0" y="3386"/>
                    <a:pt x="977" y="4363"/>
                    <a:pt x="2182" y="4363"/>
                  </a:cubicBezTo>
                  <a:cubicBezTo>
                    <a:pt x="3386" y="4363"/>
                    <a:pt x="4363" y="3386"/>
                    <a:pt x="4363" y="2181"/>
                  </a:cubicBezTo>
                  <a:cubicBezTo>
                    <a:pt x="4363" y="977"/>
                    <a:pt x="3386" y="1"/>
                    <a:pt x="2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15"/>
            <p:cNvSpPr/>
            <p:nvPr/>
          </p:nvSpPr>
          <p:spPr>
            <a:xfrm>
              <a:off x="4210198" y="1239957"/>
              <a:ext cx="150774" cy="150809"/>
            </a:xfrm>
            <a:custGeom>
              <a:avLst/>
              <a:gdLst/>
              <a:ahLst/>
              <a:cxnLst/>
              <a:rect l="l" t="t" r="r" b="b"/>
              <a:pathLst>
                <a:path w="4363" h="4364" extrusionOk="0">
                  <a:moveTo>
                    <a:pt x="2180" y="1"/>
                  </a:moveTo>
                  <a:cubicBezTo>
                    <a:pt x="977" y="1"/>
                    <a:pt x="0" y="977"/>
                    <a:pt x="0" y="2181"/>
                  </a:cubicBezTo>
                  <a:cubicBezTo>
                    <a:pt x="0" y="3387"/>
                    <a:pt x="977" y="4363"/>
                    <a:pt x="2180" y="4363"/>
                  </a:cubicBezTo>
                  <a:cubicBezTo>
                    <a:pt x="3386" y="4363"/>
                    <a:pt x="4362" y="3387"/>
                    <a:pt x="4362" y="2181"/>
                  </a:cubicBezTo>
                  <a:cubicBezTo>
                    <a:pt x="4362" y="977"/>
                    <a:pt x="3386" y="1"/>
                    <a:pt x="21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15"/>
            <p:cNvSpPr/>
            <p:nvPr/>
          </p:nvSpPr>
          <p:spPr>
            <a:xfrm>
              <a:off x="4712215" y="540064"/>
              <a:ext cx="154403" cy="150774"/>
            </a:xfrm>
            <a:custGeom>
              <a:avLst/>
              <a:gdLst/>
              <a:ahLst/>
              <a:cxnLst/>
              <a:rect l="l" t="t" r="r" b="b"/>
              <a:pathLst>
                <a:path w="4468" h="4363" extrusionOk="0">
                  <a:moveTo>
                    <a:pt x="2233" y="1"/>
                  </a:moveTo>
                  <a:cubicBezTo>
                    <a:pt x="1073" y="1"/>
                    <a:pt x="109" y="913"/>
                    <a:pt x="54" y="2084"/>
                  </a:cubicBezTo>
                  <a:cubicBezTo>
                    <a:pt x="0" y="3288"/>
                    <a:pt x="933" y="4306"/>
                    <a:pt x="2137" y="4360"/>
                  </a:cubicBezTo>
                  <a:cubicBezTo>
                    <a:pt x="2171" y="4362"/>
                    <a:pt x="2205" y="4363"/>
                    <a:pt x="2239" y="4363"/>
                  </a:cubicBezTo>
                  <a:cubicBezTo>
                    <a:pt x="3396" y="4363"/>
                    <a:pt x="4361" y="3449"/>
                    <a:pt x="4413" y="2280"/>
                  </a:cubicBezTo>
                  <a:cubicBezTo>
                    <a:pt x="4468" y="1076"/>
                    <a:pt x="3535" y="56"/>
                    <a:pt x="2333" y="3"/>
                  </a:cubicBezTo>
                  <a:cubicBezTo>
                    <a:pt x="2299" y="1"/>
                    <a:pt x="2266" y="1"/>
                    <a:pt x="2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5"/>
            <p:cNvSpPr/>
            <p:nvPr/>
          </p:nvSpPr>
          <p:spPr>
            <a:xfrm>
              <a:off x="6035594" y="3662680"/>
              <a:ext cx="154403" cy="150774"/>
            </a:xfrm>
            <a:custGeom>
              <a:avLst/>
              <a:gdLst/>
              <a:ahLst/>
              <a:cxnLst/>
              <a:rect l="l" t="t" r="r" b="b"/>
              <a:pathLst>
                <a:path w="4468" h="4363" extrusionOk="0">
                  <a:moveTo>
                    <a:pt x="2230" y="1"/>
                  </a:moveTo>
                  <a:cubicBezTo>
                    <a:pt x="1071" y="1"/>
                    <a:pt x="108" y="914"/>
                    <a:pt x="54" y="2084"/>
                  </a:cubicBezTo>
                  <a:cubicBezTo>
                    <a:pt x="0" y="3288"/>
                    <a:pt x="933" y="4306"/>
                    <a:pt x="2137" y="4361"/>
                  </a:cubicBezTo>
                  <a:cubicBezTo>
                    <a:pt x="2170" y="4362"/>
                    <a:pt x="2203" y="4363"/>
                    <a:pt x="2236" y="4363"/>
                  </a:cubicBezTo>
                  <a:cubicBezTo>
                    <a:pt x="3395" y="4363"/>
                    <a:pt x="4361" y="3449"/>
                    <a:pt x="4413" y="2280"/>
                  </a:cubicBezTo>
                  <a:cubicBezTo>
                    <a:pt x="4468" y="1076"/>
                    <a:pt x="3535" y="57"/>
                    <a:pt x="2333" y="3"/>
                  </a:cubicBezTo>
                  <a:cubicBezTo>
                    <a:pt x="2298" y="1"/>
                    <a:pt x="2264" y="1"/>
                    <a:pt x="2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5"/>
            <p:cNvSpPr/>
            <p:nvPr/>
          </p:nvSpPr>
          <p:spPr>
            <a:xfrm>
              <a:off x="3020487" y="3836331"/>
              <a:ext cx="154403" cy="150809"/>
            </a:xfrm>
            <a:custGeom>
              <a:avLst/>
              <a:gdLst/>
              <a:ahLst/>
              <a:cxnLst/>
              <a:rect l="l" t="t" r="r" b="b"/>
              <a:pathLst>
                <a:path w="4468" h="4364" extrusionOk="0">
                  <a:moveTo>
                    <a:pt x="2230" y="1"/>
                  </a:moveTo>
                  <a:cubicBezTo>
                    <a:pt x="1071" y="1"/>
                    <a:pt x="109" y="914"/>
                    <a:pt x="56" y="2084"/>
                  </a:cubicBezTo>
                  <a:cubicBezTo>
                    <a:pt x="0" y="3288"/>
                    <a:pt x="933" y="4307"/>
                    <a:pt x="2137" y="4361"/>
                  </a:cubicBezTo>
                  <a:cubicBezTo>
                    <a:pt x="2170" y="4362"/>
                    <a:pt x="2204" y="4363"/>
                    <a:pt x="2237" y="4363"/>
                  </a:cubicBezTo>
                  <a:cubicBezTo>
                    <a:pt x="3397" y="4363"/>
                    <a:pt x="4361" y="3450"/>
                    <a:pt x="4413" y="2280"/>
                  </a:cubicBezTo>
                  <a:cubicBezTo>
                    <a:pt x="4468" y="1074"/>
                    <a:pt x="3537" y="56"/>
                    <a:pt x="2333" y="3"/>
                  </a:cubicBezTo>
                  <a:cubicBezTo>
                    <a:pt x="2298" y="2"/>
                    <a:pt x="2264" y="1"/>
                    <a:pt x="2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9" name="Google Shape;6809;p15"/>
          <p:cNvSpPr txBox="1">
            <a:spLocks noGrp="1"/>
          </p:cNvSpPr>
          <p:nvPr>
            <p:ph type="title"/>
          </p:nvPr>
        </p:nvSpPr>
        <p:spPr>
          <a:xfrm>
            <a:off x="1737300" y="1794450"/>
            <a:ext cx="5669400" cy="9144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810" name="Google Shape;6810;p15"/>
          <p:cNvSpPr txBox="1">
            <a:spLocks noGrp="1"/>
          </p:cNvSpPr>
          <p:nvPr>
            <p:ph type="title" idx="2" hasCustomPrompt="1"/>
          </p:nvPr>
        </p:nvSpPr>
        <p:spPr>
          <a:xfrm>
            <a:off x="6026090" y="917000"/>
            <a:ext cx="2651700" cy="1389900"/>
          </a:xfrm>
          <a:prstGeom prst="rect">
            <a:avLst/>
          </a:prstGeom>
        </p:spPr>
        <p:txBody>
          <a:bodyPr spcFirstLastPara="1" wrap="square" lIns="91425" tIns="45700" rIns="91425" bIns="91425" anchor="ctr" anchorCtr="0">
            <a:noAutofit/>
          </a:bodyPr>
          <a:lstStyle>
            <a:lvl1pPr lvl="0" algn="ctr" rtl="0">
              <a:spcBef>
                <a:spcPts val="0"/>
              </a:spcBef>
              <a:spcAft>
                <a:spcPts val="0"/>
              </a:spcAft>
              <a:buSzPts val="6000"/>
              <a:buNone/>
              <a:defRPr sz="15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811" name="Google Shape;6811;p15"/>
          <p:cNvSpPr txBox="1">
            <a:spLocks noGrp="1"/>
          </p:cNvSpPr>
          <p:nvPr>
            <p:ph type="subTitle" idx="1"/>
          </p:nvPr>
        </p:nvSpPr>
        <p:spPr>
          <a:xfrm>
            <a:off x="1737300" y="2708850"/>
            <a:ext cx="5669400" cy="6402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2">
  <p:cSld name="SECTION_HEADER_2">
    <p:bg>
      <p:bgPr>
        <a:solidFill>
          <a:schemeClr val="lt1"/>
        </a:solidFill>
        <a:effectLst/>
      </p:bgPr>
    </p:bg>
    <p:spTree>
      <p:nvGrpSpPr>
        <p:cNvPr id="1" name="Shape 6812"/>
        <p:cNvGrpSpPr/>
        <p:nvPr/>
      </p:nvGrpSpPr>
      <p:grpSpPr>
        <a:xfrm>
          <a:off x="0" y="0"/>
          <a:ext cx="0" cy="0"/>
          <a:chOff x="0" y="0"/>
          <a:chExt cx="0" cy="0"/>
        </a:xfrm>
      </p:grpSpPr>
      <p:grpSp>
        <p:nvGrpSpPr>
          <p:cNvPr id="6813" name="Google Shape;6813;p16"/>
          <p:cNvGrpSpPr/>
          <p:nvPr/>
        </p:nvGrpSpPr>
        <p:grpSpPr>
          <a:xfrm>
            <a:off x="2540241" y="808815"/>
            <a:ext cx="4063478" cy="4063513"/>
            <a:chOff x="2540241" y="539995"/>
            <a:chExt cx="4063478" cy="4063513"/>
          </a:xfrm>
        </p:grpSpPr>
        <p:grpSp>
          <p:nvGrpSpPr>
            <p:cNvPr id="6814" name="Google Shape;6814;p16"/>
            <p:cNvGrpSpPr/>
            <p:nvPr/>
          </p:nvGrpSpPr>
          <p:grpSpPr>
            <a:xfrm>
              <a:off x="2693235" y="703668"/>
              <a:ext cx="885398" cy="893069"/>
              <a:chOff x="2781975" y="3951500"/>
              <a:chExt cx="640525" cy="646075"/>
            </a:xfrm>
          </p:grpSpPr>
          <p:sp>
            <p:nvSpPr>
              <p:cNvPr id="6815" name="Google Shape;6815;p16"/>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6"/>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16"/>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16"/>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6"/>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6"/>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6"/>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6"/>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16"/>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16"/>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6"/>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6"/>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6"/>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6"/>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16"/>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16"/>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6"/>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6"/>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6"/>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6"/>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16"/>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16"/>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6"/>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6"/>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6"/>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6"/>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16"/>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16"/>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6"/>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6"/>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6"/>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6"/>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16"/>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16"/>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6"/>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6"/>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6"/>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6"/>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16"/>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16"/>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6"/>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6"/>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6"/>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6"/>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16"/>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16"/>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6"/>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6"/>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6"/>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6"/>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16"/>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16"/>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6"/>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6"/>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6"/>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6"/>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16"/>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16"/>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6"/>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6"/>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16"/>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6"/>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6"/>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6"/>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16"/>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6"/>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6"/>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6"/>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16"/>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16"/>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6"/>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6"/>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6"/>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6"/>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6"/>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6"/>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6"/>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6"/>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6"/>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6"/>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6"/>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16"/>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16"/>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6"/>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6"/>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6"/>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6"/>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16"/>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6"/>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6"/>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16"/>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16"/>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6"/>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6"/>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16"/>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16"/>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6"/>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6"/>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6"/>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6"/>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6"/>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6"/>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16"/>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6"/>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6"/>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6"/>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6"/>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6"/>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6"/>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6"/>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6"/>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16"/>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16"/>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6"/>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16"/>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6"/>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6"/>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16"/>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16"/>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6"/>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6"/>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6"/>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6"/>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16"/>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16"/>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6"/>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16"/>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6"/>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16"/>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16"/>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6"/>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16"/>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16"/>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6"/>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6"/>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16"/>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16"/>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16"/>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6"/>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6"/>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16"/>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16"/>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16"/>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16"/>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6"/>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16"/>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16"/>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6"/>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16"/>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16"/>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16"/>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16"/>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16"/>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16"/>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16"/>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16"/>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6"/>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16"/>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16"/>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16"/>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16"/>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6"/>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16"/>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16"/>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6"/>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6"/>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16"/>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16"/>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16"/>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16"/>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16"/>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6"/>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6"/>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6"/>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6"/>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6"/>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6"/>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16"/>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16"/>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6"/>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16"/>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16"/>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16"/>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16"/>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16"/>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6"/>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6"/>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6"/>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16"/>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6"/>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16"/>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16"/>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16"/>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16"/>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16"/>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16"/>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16"/>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6"/>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16"/>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6"/>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6"/>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16"/>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16"/>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6"/>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6"/>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16"/>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16"/>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6"/>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16"/>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16"/>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6"/>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16"/>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16"/>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16"/>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16"/>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16"/>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6"/>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6"/>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6"/>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6"/>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6"/>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6"/>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6"/>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6"/>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6"/>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16"/>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6"/>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6"/>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6"/>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16"/>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6"/>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6"/>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16"/>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6"/>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16"/>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6"/>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6"/>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16"/>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6"/>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6"/>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16"/>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6"/>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6"/>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16"/>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6"/>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6"/>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16"/>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6"/>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16"/>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6"/>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6"/>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6"/>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6"/>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6"/>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6"/>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6"/>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16"/>
            <p:cNvGrpSpPr/>
            <p:nvPr/>
          </p:nvGrpSpPr>
          <p:grpSpPr>
            <a:xfrm>
              <a:off x="5652643" y="1012843"/>
              <a:ext cx="885398" cy="893069"/>
              <a:chOff x="2781975" y="3951500"/>
              <a:chExt cx="640525" cy="646075"/>
            </a:xfrm>
          </p:grpSpPr>
          <p:sp>
            <p:nvSpPr>
              <p:cNvPr id="7072" name="Google Shape;7072;p16"/>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6"/>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16"/>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6"/>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6"/>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6"/>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16"/>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6"/>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16"/>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6"/>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6"/>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6"/>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6"/>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6"/>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6"/>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16"/>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6"/>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6"/>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6"/>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6"/>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16"/>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16"/>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6"/>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6"/>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6"/>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16"/>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16"/>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6"/>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16"/>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6"/>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6"/>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16"/>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16"/>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6"/>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6"/>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6"/>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6"/>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16"/>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16"/>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16"/>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6"/>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6"/>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6"/>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6"/>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16"/>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6"/>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6"/>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16"/>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6"/>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16"/>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16"/>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6"/>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16"/>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6"/>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6"/>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16"/>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16"/>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6"/>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6"/>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6"/>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6"/>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16"/>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16"/>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6"/>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6"/>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6"/>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6"/>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16"/>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6"/>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6"/>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16"/>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16"/>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6"/>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6"/>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16"/>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6"/>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16"/>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16"/>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16"/>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16"/>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16"/>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6"/>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6"/>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6"/>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6"/>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6"/>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16"/>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16"/>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6"/>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6"/>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6"/>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6"/>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16"/>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16"/>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6"/>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16"/>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16"/>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6"/>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16"/>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16"/>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6"/>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6"/>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16"/>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6"/>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16"/>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16"/>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6"/>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6"/>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6"/>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6"/>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6"/>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6"/>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6"/>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6"/>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6"/>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6"/>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6"/>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6"/>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6"/>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6"/>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6"/>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6"/>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6"/>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16"/>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6"/>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6"/>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16"/>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16"/>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16"/>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16"/>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6"/>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6"/>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6"/>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6"/>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6"/>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16"/>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16"/>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6"/>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6"/>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6"/>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6"/>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16"/>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6"/>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6"/>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6"/>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6"/>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6"/>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6"/>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16"/>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6"/>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6"/>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6"/>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6"/>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16"/>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6"/>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6"/>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6"/>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16"/>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16"/>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16"/>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16"/>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6"/>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16"/>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16"/>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16"/>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16"/>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6"/>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6"/>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16"/>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6"/>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16"/>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6"/>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6"/>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6"/>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6"/>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6"/>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6"/>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6"/>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6"/>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6"/>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6"/>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6"/>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6"/>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6"/>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6"/>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6"/>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6"/>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6"/>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6"/>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6"/>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6"/>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6"/>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6"/>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6"/>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16"/>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16"/>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6"/>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6"/>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6"/>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6"/>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6"/>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6"/>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6"/>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6"/>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6"/>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6"/>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6"/>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6"/>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6"/>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6"/>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6"/>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6"/>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6"/>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6"/>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6"/>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6"/>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6"/>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6"/>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6"/>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6"/>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16"/>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16"/>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6"/>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6"/>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6"/>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6"/>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6"/>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6"/>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6"/>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6"/>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16"/>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6"/>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6"/>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6"/>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6"/>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6"/>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16"/>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6"/>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6"/>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6"/>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6"/>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6"/>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6"/>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6"/>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6"/>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6"/>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6"/>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6"/>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6"/>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6"/>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6"/>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16"/>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6"/>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6"/>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6"/>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6"/>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16"/>
            <p:cNvGrpSpPr/>
            <p:nvPr/>
          </p:nvGrpSpPr>
          <p:grpSpPr>
            <a:xfrm>
              <a:off x="5673099" y="3256281"/>
              <a:ext cx="885398" cy="893069"/>
              <a:chOff x="2781975" y="3951500"/>
              <a:chExt cx="640525" cy="646075"/>
            </a:xfrm>
          </p:grpSpPr>
          <p:sp>
            <p:nvSpPr>
              <p:cNvPr id="7329" name="Google Shape;7329;p16"/>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6"/>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6"/>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6"/>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6"/>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6"/>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6"/>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6"/>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6"/>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6"/>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6"/>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6"/>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6"/>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6"/>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6"/>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16"/>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6"/>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6"/>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6"/>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6"/>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6"/>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16"/>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16"/>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6"/>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16"/>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6"/>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6"/>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16"/>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16"/>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6"/>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16"/>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6"/>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6"/>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16"/>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6"/>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6"/>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16"/>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16"/>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6"/>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16"/>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6"/>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6"/>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16"/>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6"/>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16"/>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16"/>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6"/>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6"/>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6"/>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6"/>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6"/>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16"/>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16"/>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6"/>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16"/>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6"/>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6"/>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16"/>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16"/>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6"/>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6"/>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6"/>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6"/>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6"/>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6"/>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6"/>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16"/>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16"/>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16"/>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16"/>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16"/>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6"/>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16"/>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16"/>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6"/>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16"/>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6"/>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6"/>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6"/>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6"/>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6"/>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6"/>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6"/>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6"/>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6"/>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6"/>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6"/>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16"/>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6"/>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6"/>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16"/>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6"/>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6"/>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16"/>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16"/>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6"/>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16"/>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16"/>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16"/>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16"/>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16"/>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6"/>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16"/>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16"/>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6"/>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16"/>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16"/>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16"/>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16"/>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16"/>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16"/>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16"/>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16"/>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6"/>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16"/>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16"/>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16"/>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16"/>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16"/>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6"/>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6"/>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16"/>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6"/>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6"/>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6"/>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6"/>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16"/>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16"/>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6"/>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6"/>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16"/>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6"/>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6"/>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6"/>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6"/>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16"/>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6"/>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6"/>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16"/>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16"/>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6"/>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16"/>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16"/>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16"/>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6"/>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6"/>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16"/>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16"/>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6"/>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6"/>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16"/>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16"/>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6"/>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6"/>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16"/>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16"/>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6"/>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6"/>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6"/>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16"/>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16"/>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6"/>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6"/>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16"/>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6"/>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6"/>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6"/>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6"/>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16"/>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16"/>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6"/>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16"/>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16"/>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6"/>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6"/>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6"/>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6"/>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16"/>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6"/>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6"/>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16"/>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16"/>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6"/>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16"/>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16"/>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6"/>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6"/>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6"/>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6"/>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6"/>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6"/>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6"/>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6"/>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6"/>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6"/>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6"/>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6"/>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6"/>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6"/>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6"/>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6"/>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6"/>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6"/>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6"/>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6"/>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6"/>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6"/>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6"/>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6"/>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6"/>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6"/>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6"/>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6"/>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6"/>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6"/>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6"/>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6"/>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6"/>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6"/>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6"/>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6"/>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6"/>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6"/>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6"/>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6"/>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6"/>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6"/>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6"/>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6"/>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6"/>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6"/>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6"/>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16"/>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6"/>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16"/>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16"/>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6"/>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6"/>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16"/>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6"/>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6"/>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6"/>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6"/>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6"/>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16"/>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16"/>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6"/>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6"/>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6"/>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16"/>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16"/>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16"/>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16"/>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6"/>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6"/>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6"/>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16"/>
            <p:cNvGrpSpPr/>
            <p:nvPr/>
          </p:nvGrpSpPr>
          <p:grpSpPr>
            <a:xfrm>
              <a:off x="2672770" y="3466944"/>
              <a:ext cx="885398" cy="893069"/>
              <a:chOff x="2781975" y="3951500"/>
              <a:chExt cx="640525" cy="646075"/>
            </a:xfrm>
          </p:grpSpPr>
          <p:sp>
            <p:nvSpPr>
              <p:cNvPr id="7586" name="Google Shape;7586;p16"/>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6"/>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6"/>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6"/>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6"/>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6"/>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6"/>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16"/>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16"/>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6"/>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6"/>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6"/>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6"/>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6"/>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16"/>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6"/>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6"/>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16"/>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6"/>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6"/>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6"/>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6"/>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6"/>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6"/>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6"/>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6"/>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6"/>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6"/>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6"/>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6"/>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6"/>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6"/>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6"/>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6"/>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6"/>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6"/>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6"/>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6"/>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6"/>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6"/>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6"/>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6"/>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6"/>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6"/>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16"/>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16"/>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16"/>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16"/>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6"/>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6"/>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6"/>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6"/>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6"/>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16"/>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6"/>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16"/>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6"/>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6"/>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16"/>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16"/>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6"/>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6"/>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6"/>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6"/>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16"/>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6"/>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6"/>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6"/>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6"/>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16"/>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16"/>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16"/>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6"/>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6"/>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6"/>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6"/>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16"/>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6"/>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6"/>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6"/>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6"/>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6"/>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16"/>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6"/>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6"/>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6"/>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6"/>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6"/>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6"/>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6"/>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6"/>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6"/>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6"/>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6"/>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16"/>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6"/>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6"/>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6"/>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6"/>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6"/>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6"/>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6"/>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6"/>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6"/>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6"/>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6"/>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6"/>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6"/>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6"/>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6"/>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6"/>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6"/>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6"/>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6"/>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6"/>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6"/>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6"/>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6"/>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6"/>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6"/>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6"/>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6"/>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6"/>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6"/>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16"/>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6"/>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6"/>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16"/>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6"/>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6"/>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16"/>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6"/>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6"/>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6"/>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6"/>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6"/>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6"/>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6"/>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6"/>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6"/>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6"/>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6"/>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6"/>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6"/>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6"/>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6"/>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6"/>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6"/>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6"/>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6"/>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6"/>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6"/>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6"/>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6"/>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6"/>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6"/>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6"/>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6"/>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16"/>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6"/>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6"/>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6"/>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6"/>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6"/>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6"/>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6"/>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6"/>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6"/>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6"/>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6"/>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6"/>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6"/>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6"/>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6"/>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6"/>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6"/>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6"/>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6"/>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6"/>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6"/>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6"/>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6"/>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6"/>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6"/>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6"/>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16"/>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16"/>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6"/>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6"/>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6"/>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6"/>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6"/>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6"/>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6"/>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6"/>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6"/>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6"/>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6"/>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16"/>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6"/>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6"/>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6"/>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6"/>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6"/>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6"/>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6"/>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6"/>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6"/>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6"/>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6"/>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16"/>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6"/>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6"/>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6"/>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6"/>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6"/>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6"/>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6"/>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6"/>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6"/>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6"/>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6"/>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16"/>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6"/>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6"/>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6"/>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6"/>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6"/>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16"/>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6"/>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6"/>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6"/>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6"/>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16"/>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16"/>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16"/>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6"/>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16"/>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6"/>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6"/>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6"/>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6"/>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6"/>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6"/>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6"/>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6"/>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6"/>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6"/>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6"/>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6"/>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16"/>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16"/>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16"/>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16"/>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6"/>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16"/>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16"/>
            <p:cNvGrpSpPr/>
            <p:nvPr/>
          </p:nvGrpSpPr>
          <p:grpSpPr>
            <a:xfrm>
              <a:off x="2540241" y="539995"/>
              <a:ext cx="4063478" cy="4063513"/>
              <a:chOff x="3218850" y="1285900"/>
              <a:chExt cx="2939650" cy="2939675"/>
            </a:xfrm>
          </p:grpSpPr>
          <p:sp>
            <p:nvSpPr>
              <p:cNvPr id="7843" name="Google Shape;7843;p16"/>
              <p:cNvSpPr/>
              <p:nvPr/>
            </p:nvSpPr>
            <p:spPr>
              <a:xfrm>
                <a:off x="4095250" y="1285900"/>
                <a:ext cx="1186825" cy="2939675"/>
              </a:xfrm>
              <a:custGeom>
                <a:avLst/>
                <a:gdLst/>
                <a:ahLst/>
                <a:cxnLst/>
                <a:rect l="l" t="t" r="r" b="b"/>
                <a:pathLst>
                  <a:path w="47473" h="117587" fill="none" extrusionOk="0">
                    <a:moveTo>
                      <a:pt x="47472" y="58793"/>
                    </a:moveTo>
                    <a:cubicBezTo>
                      <a:pt x="47472" y="74386"/>
                      <a:pt x="44971" y="89340"/>
                      <a:pt x="40520" y="100366"/>
                    </a:cubicBezTo>
                    <a:cubicBezTo>
                      <a:pt x="36069" y="111392"/>
                      <a:pt x="30031" y="117587"/>
                      <a:pt x="23736" y="117587"/>
                    </a:cubicBezTo>
                    <a:cubicBezTo>
                      <a:pt x="17440" y="117587"/>
                      <a:pt x="11404" y="111392"/>
                      <a:pt x="6953" y="100366"/>
                    </a:cubicBezTo>
                    <a:cubicBezTo>
                      <a:pt x="2501" y="89340"/>
                      <a:pt x="1" y="74386"/>
                      <a:pt x="1" y="58793"/>
                    </a:cubicBezTo>
                    <a:cubicBezTo>
                      <a:pt x="1" y="43201"/>
                      <a:pt x="2501" y="28246"/>
                      <a:pt x="6953" y="17221"/>
                    </a:cubicBezTo>
                    <a:cubicBezTo>
                      <a:pt x="11404" y="6195"/>
                      <a:pt x="17440" y="0"/>
                      <a:pt x="23736" y="0"/>
                    </a:cubicBezTo>
                    <a:cubicBezTo>
                      <a:pt x="30031" y="0"/>
                      <a:pt x="36069" y="6195"/>
                      <a:pt x="40520" y="17221"/>
                    </a:cubicBezTo>
                    <a:cubicBezTo>
                      <a:pt x="44971" y="28246"/>
                      <a:pt x="47472" y="43201"/>
                      <a:pt x="47472" y="58793"/>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16"/>
              <p:cNvSpPr/>
              <p:nvPr/>
            </p:nvSpPr>
            <p:spPr>
              <a:xfrm>
                <a:off x="3218850" y="2162325"/>
                <a:ext cx="2939650" cy="1186800"/>
              </a:xfrm>
              <a:custGeom>
                <a:avLst/>
                <a:gdLst/>
                <a:ahLst/>
                <a:cxnLst/>
                <a:rect l="l" t="t" r="r" b="b"/>
                <a:pathLst>
                  <a:path w="117586" h="47472" fill="none" extrusionOk="0">
                    <a:moveTo>
                      <a:pt x="117585" y="23736"/>
                    </a:moveTo>
                    <a:cubicBezTo>
                      <a:pt x="117585" y="30032"/>
                      <a:pt x="111391" y="36069"/>
                      <a:pt x="100366" y="40520"/>
                    </a:cubicBezTo>
                    <a:cubicBezTo>
                      <a:pt x="89339" y="44972"/>
                      <a:pt x="74386" y="47471"/>
                      <a:pt x="58792" y="47471"/>
                    </a:cubicBezTo>
                    <a:cubicBezTo>
                      <a:pt x="43200" y="47471"/>
                      <a:pt x="28245" y="44972"/>
                      <a:pt x="17220" y="40520"/>
                    </a:cubicBezTo>
                    <a:cubicBezTo>
                      <a:pt x="6193" y="36069"/>
                      <a:pt x="0" y="30032"/>
                      <a:pt x="0" y="23736"/>
                    </a:cubicBezTo>
                    <a:cubicBezTo>
                      <a:pt x="0" y="17441"/>
                      <a:pt x="6193" y="11403"/>
                      <a:pt x="17220" y="6952"/>
                    </a:cubicBezTo>
                    <a:cubicBezTo>
                      <a:pt x="28245" y="2501"/>
                      <a:pt x="43200" y="0"/>
                      <a:pt x="58792" y="0"/>
                    </a:cubicBezTo>
                    <a:cubicBezTo>
                      <a:pt x="74386" y="0"/>
                      <a:pt x="89339" y="2501"/>
                      <a:pt x="100366" y="6952"/>
                    </a:cubicBezTo>
                    <a:cubicBezTo>
                      <a:pt x="111391" y="11403"/>
                      <a:pt x="117585" y="17441"/>
                      <a:pt x="117585" y="23736"/>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16"/>
              <p:cNvSpPr/>
              <p:nvPr/>
            </p:nvSpPr>
            <p:spPr>
              <a:xfrm>
                <a:off x="3572225" y="1566450"/>
                <a:ext cx="2232650" cy="2378525"/>
              </a:xfrm>
              <a:custGeom>
                <a:avLst/>
                <a:gdLst/>
                <a:ahLst/>
                <a:cxnLst/>
                <a:rect l="l" t="t" r="r" b="b"/>
                <a:pathLst>
                  <a:path w="89306" h="95141" fill="none" extrusionOk="0">
                    <a:moveTo>
                      <a:pt x="84409" y="4257"/>
                    </a:moveTo>
                    <a:cubicBezTo>
                      <a:pt x="89047" y="8514"/>
                      <a:pt x="89306" y="17160"/>
                      <a:pt x="85129" y="28294"/>
                    </a:cubicBezTo>
                    <a:cubicBezTo>
                      <a:pt x="80952" y="39426"/>
                      <a:pt x="72683" y="52134"/>
                      <a:pt x="62140" y="63620"/>
                    </a:cubicBezTo>
                    <a:cubicBezTo>
                      <a:pt x="51596" y="75108"/>
                      <a:pt x="39641" y="84433"/>
                      <a:pt x="28906" y="89546"/>
                    </a:cubicBezTo>
                    <a:cubicBezTo>
                      <a:pt x="18171" y="94658"/>
                      <a:pt x="9535" y="95141"/>
                      <a:pt x="4897" y="90884"/>
                    </a:cubicBezTo>
                    <a:cubicBezTo>
                      <a:pt x="259" y="86626"/>
                      <a:pt x="0" y="77981"/>
                      <a:pt x="4177" y="66848"/>
                    </a:cubicBezTo>
                    <a:cubicBezTo>
                      <a:pt x="8354" y="55716"/>
                      <a:pt x="16623" y="43007"/>
                      <a:pt x="27168" y="31521"/>
                    </a:cubicBezTo>
                    <a:cubicBezTo>
                      <a:pt x="37711" y="20033"/>
                      <a:pt x="49665" y="10708"/>
                      <a:pt x="60400" y="5595"/>
                    </a:cubicBezTo>
                    <a:cubicBezTo>
                      <a:pt x="71136" y="481"/>
                      <a:pt x="79771" y="1"/>
                      <a:pt x="84409" y="4257"/>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6"/>
              <p:cNvSpPr/>
              <p:nvPr/>
            </p:nvSpPr>
            <p:spPr>
              <a:xfrm>
                <a:off x="3537975" y="1605175"/>
                <a:ext cx="2301225" cy="2301200"/>
              </a:xfrm>
              <a:custGeom>
                <a:avLst/>
                <a:gdLst/>
                <a:ahLst/>
                <a:cxnLst/>
                <a:rect l="l" t="t" r="r" b="b"/>
                <a:pathLst>
                  <a:path w="92049" h="92048" fill="none" extrusionOk="0">
                    <a:moveTo>
                      <a:pt x="62808" y="29240"/>
                    </a:moveTo>
                    <a:cubicBezTo>
                      <a:pt x="73835" y="40267"/>
                      <a:pt x="82640" y="52609"/>
                      <a:pt x="87289" y="63552"/>
                    </a:cubicBezTo>
                    <a:cubicBezTo>
                      <a:pt x="91937" y="74496"/>
                      <a:pt x="92049" y="83145"/>
                      <a:pt x="87598" y="87596"/>
                    </a:cubicBezTo>
                    <a:cubicBezTo>
                      <a:pt x="83146" y="92047"/>
                      <a:pt x="74498" y="91937"/>
                      <a:pt x="63554" y="87287"/>
                    </a:cubicBezTo>
                    <a:cubicBezTo>
                      <a:pt x="52610" y="82639"/>
                      <a:pt x="40268" y="73833"/>
                      <a:pt x="29241" y="62808"/>
                    </a:cubicBezTo>
                    <a:cubicBezTo>
                      <a:pt x="18216" y="51781"/>
                      <a:pt x="9410" y="39439"/>
                      <a:pt x="4760" y="28496"/>
                    </a:cubicBezTo>
                    <a:cubicBezTo>
                      <a:pt x="112" y="17552"/>
                      <a:pt x="1" y="8903"/>
                      <a:pt x="4453" y="4452"/>
                    </a:cubicBezTo>
                    <a:cubicBezTo>
                      <a:pt x="8904" y="1"/>
                      <a:pt x="17553" y="111"/>
                      <a:pt x="28497" y="4761"/>
                    </a:cubicBezTo>
                    <a:cubicBezTo>
                      <a:pt x="39441" y="9409"/>
                      <a:pt x="51783" y="18215"/>
                      <a:pt x="62808" y="29240"/>
                    </a:cubicBezTo>
                    <a:close/>
                  </a:path>
                </a:pathLst>
              </a:custGeom>
              <a:noFill/>
              <a:ln w="18275" cap="rnd"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7" name="Google Shape;7847;p16"/>
            <p:cNvSpPr/>
            <p:nvPr/>
          </p:nvSpPr>
          <p:spPr>
            <a:xfrm>
              <a:off x="3038111" y="1075740"/>
              <a:ext cx="150809" cy="150774"/>
            </a:xfrm>
            <a:custGeom>
              <a:avLst/>
              <a:gdLst/>
              <a:ahLst/>
              <a:cxnLst/>
              <a:rect l="l" t="t" r="r" b="b"/>
              <a:pathLst>
                <a:path w="4364" h="4363" extrusionOk="0">
                  <a:moveTo>
                    <a:pt x="2183" y="1"/>
                  </a:moveTo>
                  <a:cubicBezTo>
                    <a:pt x="977" y="1"/>
                    <a:pt x="1" y="977"/>
                    <a:pt x="1" y="2181"/>
                  </a:cubicBezTo>
                  <a:cubicBezTo>
                    <a:pt x="1" y="3386"/>
                    <a:pt x="977" y="4363"/>
                    <a:pt x="2183" y="4363"/>
                  </a:cubicBezTo>
                  <a:cubicBezTo>
                    <a:pt x="3387" y="4363"/>
                    <a:pt x="4363" y="3386"/>
                    <a:pt x="4363" y="2181"/>
                  </a:cubicBezTo>
                  <a:cubicBezTo>
                    <a:pt x="4363" y="977"/>
                    <a:pt x="3387" y="1"/>
                    <a:pt x="2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16"/>
            <p:cNvSpPr/>
            <p:nvPr/>
          </p:nvSpPr>
          <p:spPr>
            <a:xfrm>
              <a:off x="4789381" y="3757437"/>
              <a:ext cx="150774" cy="150774"/>
            </a:xfrm>
            <a:custGeom>
              <a:avLst/>
              <a:gdLst/>
              <a:ahLst/>
              <a:cxnLst/>
              <a:rect l="l" t="t" r="r" b="b"/>
              <a:pathLst>
                <a:path w="4363" h="4363" extrusionOk="0">
                  <a:moveTo>
                    <a:pt x="2182" y="0"/>
                  </a:moveTo>
                  <a:cubicBezTo>
                    <a:pt x="978" y="0"/>
                    <a:pt x="0" y="977"/>
                    <a:pt x="0" y="2182"/>
                  </a:cubicBezTo>
                  <a:cubicBezTo>
                    <a:pt x="0" y="3386"/>
                    <a:pt x="978" y="4363"/>
                    <a:pt x="2182" y="4363"/>
                  </a:cubicBezTo>
                  <a:cubicBezTo>
                    <a:pt x="3386" y="4363"/>
                    <a:pt x="4362" y="3386"/>
                    <a:pt x="4362" y="2182"/>
                  </a:cubicBezTo>
                  <a:cubicBezTo>
                    <a:pt x="4362" y="977"/>
                    <a:pt x="3386" y="0"/>
                    <a:pt x="2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16"/>
            <p:cNvSpPr/>
            <p:nvPr/>
          </p:nvSpPr>
          <p:spPr>
            <a:xfrm>
              <a:off x="6000380" y="1383889"/>
              <a:ext cx="150774" cy="150774"/>
            </a:xfrm>
            <a:custGeom>
              <a:avLst/>
              <a:gdLst/>
              <a:ahLst/>
              <a:cxnLst/>
              <a:rect l="l" t="t" r="r" b="b"/>
              <a:pathLst>
                <a:path w="4363" h="4363" extrusionOk="0">
                  <a:moveTo>
                    <a:pt x="2181" y="1"/>
                  </a:moveTo>
                  <a:cubicBezTo>
                    <a:pt x="978" y="1"/>
                    <a:pt x="0" y="976"/>
                    <a:pt x="0" y="2181"/>
                  </a:cubicBezTo>
                  <a:cubicBezTo>
                    <a:pt x="0" y="3385"/>
                    <a:pt x="975" y="4363"/>
                    <a:pt x="2181" y="4363"/>
                  </a:cubicBezTo>
                  <a:cubicBezTo>
                    <a:pt x="3385" y="4363"/>
                    <a:pt x="4363" y="3386"/>
                    <a:pt x="4363" y="2181"/>
                  </a:cubicBezTo>
                  <a:cubicBezTo>
                    <a:pt x="4363" y="977"/>
                    <a:pt x="3385" y="1"/>
                    <a:pt x="2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6"/>
            <p:cNvSpPr/>
            <p:nvPr/>
          </p:nvSpPr>
          <p:spPr>
            <a:xfrm>
              <a:off x="4062153" y="4265017"/>
              <a:ext cx="150774" cy="150774"/>
            </a:xfrm>
            <a:custGeom>
              <a:avLst/>
              <a:gdLst/>
              <a:ahLst/>
              <a:cxnLst/>
              <a:rect l="l" t="t" r="r" b="b"/>
              <a:pathLst>
                <a:path w="4363" h="4363" extrusionOk="0">
                  <a:moveTo>
                    <a:pt x="2182" y="1"/>
                  </a:moveTo>
                  <a:cubicBezTo>
                    <a:pt x="977" y="1"/>
                    <a:pt x="0" y="977"/>
                    <a:pt x="0" y="2181"/>
                  </a:cubicBezTo>
                  <a:cubicBezTo>
                    <a:pt x="0" y="3386"/>
                    <a:pt x="977" y="4363"/>
                    <a:pt x="2182" y="4363"/>
                  </a:cubicBezTo>
                  <a:cubicBezTo>
                    <a:pt x="3386" y="4363"/>
                    <a:pt x="4363" y="3386"/>
                    <a:pt x="4363" y="2181"/>
                  </a:cubicBezTo>
                  <a:cubicBezTo>
                    <a:pt x="4363" y="977"/>
                    <a:pt x="3386" y="1"/>
                    <a:pt x="21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16"/>
            <p:cNvSpPr/>
            <p:nvPr/>
          </p:nvSpPr>
          <p:spPr>
            <a:xfrm>
              <a:off x="4210198" y="1239957"/>
              <a:ext cx="150774" cy="150809"/>
            </a:xfrm>
            <a:custGeom>
              <a:avLst/>
              <a:gdLst/>
              <a:ahLst/>
              <a:cxnLst/>
              <a:rect l="l" t="t" r="r" b="b"/>
              <a:pathLst>
                <a:path w="4363" h="4364" extrusionOk="0">
                  <a:moveTo>
                    <a:pt x="2180" y="1"/>
                  </a:moveTo>
                  <a:cubicBezTo>
                    <a:pt x="977" y="1"/>
                    <a:pt x="0" y="977"/>
                    <a:pt x="0" y="2181"/>
                  </a:cubicBezTo>
                  <a:cubicBezTo>
                    <a:pt x="0" y="3387"/>
                    <a:pt x="977" y="4363"/>
                    <a:pt x="2180" y="4363"/>
                  </a:cubicBezTo>
                  <a:cubicBezTo>
                    <a:pt x="3386" y="4363"/>
                    <a:pt x="4362" y="3387"/>
                    <a:pt x="4362" y="2181"/>
                  </a:cubicBezTo>
                  <a:cubicBezTo>
                    <a:pt x="4362" y="977"/>
                    <a:pt x="3386" y="1"/>
                    <a:pt x="2180" y="1"/>
                  </a:cubicBezTo>
                  <a:close/>
                </a:path>
              </a:pathLst>
            </a:custGeom>
            <a:solidFill>
              <a:srgbClr val="1E8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16"/>
            <p:cNvSpPr/>
            <p:nvPr/>
          </p:nvSpPr>
          <p:spPr>
            <a:xfrm>
              <a:off x="4712215" y="540064"/>
              <a:ext cx="154403" cy="150774"/>
            </a:xfrm>
            <a:custGeom>
              <a:avLst/>
              <a:gdLst/>
              <a:ahLst/>
              <a:cxnLst/>
              <a:rect l="l" t="t" r="r" b="b"/>
              <a:pathLst>
                <a:path w="4468" h="4363" extrusionOk="0">
                  <a:moveTo>
                    <a:pt x="2233" y="1"/>
                  </a:moveTo>
                  <a:cubicBezTo>
                    <a:pt x="1073" y="1"/>
                    <a:pt x="109" y="913"/>
                    <a:pt x="54" y="2084"/>
                  </a:cubicBezTo>
                  <a:cubicBezTo>
                    <a:pt x="0" y="3288"/>
                    <a:pt x="933" y="4306"/>
                    <a:pt x="2137" y="4360"/>
                  </a:cubicBezTo>
                  <a:cubicBezTo>
                    <a:pt x="2171" y="4362"/>
                    <a:pt x="2205" y="4363"/>
                    <a:pt x="2239" y="4363"/>
                  </a:cubicBezTo>
                  <a:cubicBezTo>
                    <a:pt x="3396" y="4363"/>
                    <a:pt x="4361" y="3449"/>
                    <a:pt x="4413" y="2280"/>
                  </a:cubicBezTo>
                  <a:cubicBezTo>
                    <a:pt x="4468" y="1076"/>
                    <a:pt x="3535" y="56"/>
                    <a:pt x="2333" y="3"/>
                  </a:cubicBezTo>
                  <a:cubicBezTo>
                    <a:pt x="2299" y="1"/>
                    <a:pt x="2266" y="1"/>
                    <a:pt x="2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6"/>
            <p:cNvSpPr/>
            <p:nvPr/>
          </p:nvSpPr>
          <p:spPr>
            <a:xfrm>
              <a:off x="6035594" y="3662680"/>
              <a:ext cx="154403" cy="150774"/>
            </a:xfrm>
            <a:custGeom>
              <a:avLst/>
              <a:gdLst/>
              <a:ahLst/>
              <a:cxnLst/>
              <a:rect l="l" t="t" r="r" b="b"/>
              <a:pathLst>
                <a:path w="4468" h="4363" extrusionOk="0">
                  <a:moveTo>
                    <a:pt x="2230" y="1"/>
                  </a:moveTo>
                  <a:cubicBezTo>
                    <a:pt x="1071" y="1"/>
                    <a:pt x="108" y="914"/>
                    <a:pt x="54" y="2084"/>
                  </a:cubicBezTo>
                  <a:cubicBezTo>
                    <a:pt x="0" y="3288"/>
                    <a:pt x="933" y="4306"/>
                    <a:pt x="2137" y="4361"/>
                  </a:cubicBezTo>
                  <a:cubicBezTo>
                    <a:pt x="2170" y="4362"/>
                    <a:pt x="2203" y="4363"/>
                    <a:pt x="2236" y="4363"/>
                  </a:cubicBezTo>
                  <a:cubicBezTo>
                    <a:pt x="3395" y="4363"/>
                    <a:pt x="4361" y="3449"/>
                    <a:pt x="4413" y="2280"/>
                  </a:cubicBezTo>
                  <a:cubicBezTo>
                    <a:pt x="4468" y="1076"/>
                    <a:pt x="3535" y="57"/>
                    <a:pt x="2333" y="3"/>
                  </a:cubicBezTo>
                  <a:cubicBezTo>
                    <a:pt x="2298" y="1"/>
                    <a:pt x="2264" y="1"/>
                    <a:pt x="2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6"/>
            <p:cNvSpPr/>
            <p:nvPr/>
          </p:nvSpPr>
          <p:spPr>
            <a:xfrm>
              <a:off x="3020487" y="3836331"/>
              <a:ext cx="154403" cy="150809"/>
            </a:xfrm>
            <a:custGeom>
              <a:avLst/>
              <a:gdLst/>
              <a:ahLst/>
              <a:cxnLst/>
              <a:rect l="l" t="t" r="r" b="b"/>
              <a:pathLst>
                <a:path w="4468" h="4364" extrusionOk="0">
                  <a:moveTo>
                    <a:pt x="2230" y="1"/>
                  </a:moveTo>
                  <a:cubicBezTo>
                    <a:pt x="1071" y="1"/>
                    <a:pt x="109" y="914"/>
                    <a:pt x="56" y="2084"/>
                  </a:cubicBezTo>
                  <a:cubicBezTo>
                    <a:pt x="0" y="3288"/>
                    <a:pt x="933" y="4307"/>
                    <a:pt x="2137" y="4361"/>
                  </a:cubicBezTo>
                  <a:cubicBezTo>
                    <a:pt x="2170" y="4362"/>
                    <a:pt x="2204" y="4363"/>
                    <a:pt x="2237" y="4363"/>
                  </a:cubicBezTo>
                  <a:cubicBezTo>
                    <a:pt x="3397" y="4363"/>
                    <a:pt x="4361" y="3450"/>
                    <a:pt x="4413" y="2280"/>
                  </a:cubicBezTo>
                  <a:cubicBezTo>
                    <a:pt x="4468" y="1074"/>
                    <a:pt x="3537" y="56"/>
                    <a:pt x="2333" y="3"/>
                  </a:cubicBezTo>
                  <a:cubicBezTo>
                    <a:pt x="2298" y="2"/>
                    <a:pt x="2264" y="1"/>
                    <a:pt x="2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16"/>
          <p:cNvSpPr txBox="1">
            <a:spLocks noGrp="1"/>
          </p:cNvSpPr>
          <p:nvPr>
            <p:ph type="title" hasCustomPrompt="1"/>
          </p:nvPr>
        </p:nvSpPr>
        <p:spPr>
          <a:xfrm>
            <a:off x="1737375" y="781768"/>
            <a:ext cx="5669400" cy="1371600"/>
          </a:xfrm>
          <a:prstGeom prst="rect">
            <a:avLst/>
          </a:prstGeom>
          <a:solidFill>
            <a:schemeClr val="lt1"/>
          </a:solidFill>
        </p:spPr>
        <p:txBody>
          <a:bodyPr spcFirstLastPara="1" wrap="square" lIns="91425" tIns="45700" rIns="91425" bIns="91425" anchor="ctr" anchorCtr="0">
            <a:noAutofit/>
          </a:bodyPr>
          <a:lstStyle>
            <a:lvl1pPr lvl="0" algn="ctr" rtl="0">
              <a:spcBef>
                <a:spcPts val="0"/>
              </a:spcBef>
              <a:spcAft>
                <a:spcPts val="0"/>
              </a:spcAft>
              <a:buSzPts val="6000"/>
              <a:buNone/>
              <a:defRPr sz="150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856" name="Google Shape;7856;p16"/>
          <p:cNvSpPr txBox="1">
            <a:spLocks noGrp="1"/>
          </p:cNvSpPr>
          <p:nvPr>
            <p:ph type="subTitle" idx="1"/>
          </p:nvPr>
        </p:nvSpPr>
        <p:spPr>
          <a:xfrm>
            <a:off x="1737300" y="2708850"/>
            <a:ext cx="5669400" cy="6402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57" name="Google Shape;7857;p16"/>
          <p:cNvSpPr txBox="1">
            <a:spLocks noGrp="1"/>
          </p:cNvSpPr>
          <p:nvPr>
            <p:ph type="title" idx="2"/>
          </p:nvPr>
        </p:nvSpPr>
        <p:spPr>
          <a:xfrm>
            <a:off x="1737300" y="1794450"/>
            <a:ext cx="5669400" cy="9144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lt1"/>
        </a:solidFill>
        <a:effectLst/>
      </p:bgPr>
    </p:bg>
    <p:spTree>
      <p:nvGrpSpPr>
        <p:cNvPr id="1" name="Shape 7858"/>
        <p:cNvGrpSpPr/>
        <p:nvPr/>
      </p:nvGrpSpPr>
      <p:grpSpPr>
        <a:xfrm>
          <a:off x="0" y="0"/>
          <a:ext cx="0" cy="0"/>
          <a:chOff x="0" y="0"/>
          <a:chExt cx="0" cy="0"/>
        </a:xfrm>
      </p:grpSpPr>
      <p:grpSp>
        <p:nvGrpSpPr>
          <p:cNvPr id="7859" name="Google Shape;7859;p17"/>
          <p:cNvGrpSpPr/>
          <p:nvPr/>
        </p:nvGrpSpPr>
        <p:grpSpPr>
          <a:xfrm>
            <a:off x="70051" y="76201"/>
            <a:ext cx="640525" cy="646075"/>
            <a:chOff x="2781975" y="3951500"/>
            <a:chExt cx="640525" cy="646075"/>
          </a:xfrm>
        </p:grpSpPr>
        <p:sp>
          <p:nvSpPr>
            <p:cNvPr id="7860" name="Google Shape;7860;p17"/>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17"/>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7"/>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7"/>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7"/>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7"/>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7"/>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17"/>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7"/>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7"/>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7"/>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7"/>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7"/>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7"/>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17"/>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7"/>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7"/>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7"/>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7"/>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7"/>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7"/>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7"/>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7"/>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7"/>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17"/>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17"/>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17"/>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7"/>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7"/>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7"/>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7"/>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7"/>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7"/>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7"/>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7"/>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7"/>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7"/>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7"/>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7"/>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7"/>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7"/>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7"/>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7"/>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7"/>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7"/>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7"/>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7"/>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7"/>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7"/>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7"/>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7"/>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17"/>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17"/>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7"/>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7"/>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7"/>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7"/>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7"/>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7"/>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7"/>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7"/>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7"/>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7"/>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7"/>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7"/>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7"/>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7"/>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7"/>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7"/>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7"/>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7"/>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7"/>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7"/>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7"/>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7"/>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7"/>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7"/>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7"/>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7"/>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7"/>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7"/>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7"/>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7"/>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7"/>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7"/>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7"/>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17"/>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17"/>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7"/>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7"/>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7"/>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7"/>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7"/>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7"/>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7"/>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7"/>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7"/>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7"/>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7"/>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7"/>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7"/>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7"/>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7"/>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7"/>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7"/>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7"/>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7"/>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7"/>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7"/>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7"/>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7"/>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7"/>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7"/>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7"/>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7"/>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7"/>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7"/>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7"/>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7"/>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7"/>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7"/>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7"/>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7"/>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7"/>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7"/>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7"/>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7"/>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7"/>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7"/>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7"/>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7"/>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7"/>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7"/>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7"/>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7"/>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7"/>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7"/>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7"/>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7"/>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7"/>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7"/>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7"/>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7"/>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7"/>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7"/>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7"/>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7"/>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7"/>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7"/>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7"/>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7"/>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7"/>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7"/>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7"/>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7"/>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7"/>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7"/>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7"/>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7"/>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7"/>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7"/>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7"/>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7"/>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7"/>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7"/>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17"/>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7"/>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7"/>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17"/>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17"/>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17"/>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17"/>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7"/>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7"/>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7"/>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17"/>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17"/>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17"/>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17"/>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17"/>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17"/>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7"/>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17"/>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17"/>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7"/>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7"/>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7"/>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7"/>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17"/>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17"/>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17"/>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7"/>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7"/>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7"/>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17"/>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17"/>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7"/>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7"/>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7"/>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7"/>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7"/>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7"/>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7"/>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7"/>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7"/>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7"/>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7"/>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7"/>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7"/>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7"/>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7"/>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7"/>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7"/>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7"/>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7"/>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7"/>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7"/>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7"/>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7"/>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17"/>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17"/>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17"/>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7"/>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17"/>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17"/>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7"/>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7"/>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7"/>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7"/>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7"/>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7"/>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7"/>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7"/>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7"/>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7"/>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7"/>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7"/>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7"/>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17"/>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17"/>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17"/>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7"/>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7"/>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7"/>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7"/>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7"/>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7"/>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7"/>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7"/>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7"/>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7"/>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7"/>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7"/>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17"/>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7"/>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17"/>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6" name="Google Shape;8116;p17"/>
          <p:cNvSpPr txBox="1">
            <a:spLocks noGrp="1"/>
          </p:cNvSpPr>
          <p:nvPr>
            <p:ph type="title"/>
          </p:nvPr>
        </p:nvSpPr>
        <p:spPr>
          <a:xfrm>
            <a:off x="720000" y="1742775"/>
            <a:ext cx="3657600" cy="527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117" name="Google Shape;8117;p17"/>
          <p:cNvSpPr txBox="1">
            <a:spLocks noGrp="1"/>
          </p:cNvSpPr>
          <p:nvPr>
            <p:ph type="title" idx="2" hasCustomPrompt="1"/>
          </p:nvPr>
        </p:nvSpPr>
        <p:spPr>
          <a:xfrm>
            <a:off x="567600" y="1225575"/>
            <a:ext cx="1098300" cy="593400"/>
          </a:xfrm>
          <a:prstGeom prst="rect">
            <a:avLst/>
          </a:prstGeom>
        </p:spPr>
        <p:txBody>
          <a:bodyPr spcFirstLastPara="1" wrap="square" lIns="91425" tIns="45700" rIns="91425" bIns="91425" anchor="ctr" anchorCtr="0">
            <a:noAutofit/>
          </a:bodyPr>
          <a:lstStyle>
            <a:lvl1pPr lvl="0" rtl="0">
              <a:spcBef>
                <a:spcPts val="0"/>
              </a:spcBef>
              <a:spcAft>
                <a:spcPts val="0"/>
              </a:spcAft>
              <a:buSzPts val="3000"/>
              <a:buNone/>
              <a:defRPr sz="59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18" name="Google Shape;8118;p17"/>
          <p:cNvSpPr txBox="1">
            <a:spLocks noGrp="1"/>
          </p:cNvSpPr>
          <p:nvPr>
            <p:ph type="subTitle" idx="1"/>
          </p:nvPr>
        </p:nvSpPr>
        <p:spPr>
          <a:xfrm>
            <a:off x="720000" y="2270475"/>
            <a:ext cx="3657600" cy="4848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119" name="Google Shape;8119;p17"/>
          <p:cNvSpPr txBox="1">
            <a:spLocks noGrp="1"/>
          </p:cNvSpPr>
          <p:nvPr>
            <p:ph type="title" idx="3"/>
          </p:nvPr>
        </p:nvSpPr>
        <p:spPr>
          <a:xfrm>
            <a:off x="4766400" y="1742775"/>
            <a:ext cx="3657600" cy="527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120" name="Google Shape;8120;p17"/>
          <p:cNvSpPr txBox="1">
            <a:spLocks noGrp="1"/>
          </p:cNvSpPr>
          <p:nvPr>
            <p:ph type="title" idx="4" hasCustomPrompt="1"/>
          </p:nvPr>
        </p:nvSpPr>
        <p:spPr>
          <a:xfrm>
            <a:off x="4614000" y="1225575"/>
            <a:ext cx="1098300" cy="593400"/>
          </a:xfrm>
          <a:prstGeom prst="rect">
            <a:avLst/>
          </a:prstGeom>
        </p:spPr>
        <p:txBody>
          <a:bodyPr spcFirstLastPara="1" wrap="square" lIns="91425" tIns="45700" rIns="91425" bIns="91425" anchor="ctr" anchorCtr="0">
            <a:noAutofit/>
          </a:bodyPr>
          <a:lstStyle>
            <a:lvl1pPr lvl="0" rtl="0">
              <a:spcBef>
                <a:spcPts val="0"/>
              </a:spcBef>
              <a:spcAft>
                <a:spcPts val="0"/>
              </a:spcAft>
              <a:buSzPts val="3000"/>
              <a:buNone/>
              <a:defRPr sz="59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21" name="Google Shape;8121;p17"/>
          <p:cNvSpPr txBox="1">
            <a:spLocks noGrp="1"/>
          </p:cNvSpPr>
          <p:nvPr>
            <p:ph type="subTitle" idx="5"/>
          </p:nvPr>
        </p:nvSpPr>
        <p:spPr>
          <a:xfrm>
            <a:off x="4766400" y="2270475"/>
            <a:ext cx="3657600" cy="4848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122" name="Google Shape;8122;p17"/>
          <p:cNvSpPr txBox="1">
            <a:spLocks noGrp="1"/>
          </p:cNvSpPr>
          <p:nvPr>
            <p:ph type="title" idx="6"/>
          </p:nvPr>
        </p:nvSpPr>
        <p:spPr>
          <a:xfrm>
            <a:off x="720000" y="3588700"/>
            <a:ext cx="3657600" cy="527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123" name="Google Shape;8123;p17"/>
          <p:cNvSpPr txBox="1">
            <a:spLocks noGrp="1"/>
          </p:cNvSpPr>
          <p:nvPr>
            <p:ph type="title" idx="7" hasCustomPrompt="1"/>
          </p:nvPr>
        </p:nvSpPr>
        <p:spPr>
          <a:xfrm>
            <a:off x="567600" y="3071725"/>
            <a:ext cx="1098300" cy="593400"/>
          </a:xfrm>
          <a:prstGeom prst="rect">
            <a:avLst/>
          </a:prstGeom>
        </p:spPr>
        <p:txBody>
          <a:bodyPr spcFirstLastPara="1" wrap="square" lIns="91425" tIns="45700" rIns="91425" bIns="91425" anchor="ctr" anchorCtr="0">
            <a:noAutofit/>
          </a:bodyPr>
          <a:lstStyle>
            <a:lvl1pPr lvl="0" rtl="0">
              <a:spcBef>
                <a:spcPts val="0"/>
              </a:spcBef>
              <a:spcAft>
                <a:spcPts val="0"/>
              </a:spcAft>
              <a:buSzPts val="3000"/>
              <a:buNone/>
              <a:defRPr sz="59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24" name="Google Shape;8124;p17"/>
          <p:cNvSpPr txBox="1">
            <a:spLocks noGrp="1"/>
          </p:cNvSpPr>
          <p:nvPr>
            <p:ph type="subTitle" idx="8"/>
          </p:nvPr>
        </p:nvSpPr>
        <p:spPr>
          <a:xfrm>
            <a:off x="720000" y="4116400"/>
            <a:ext cx="3657600" cy="4848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125" name="Google Shape;8125;p17"/>
          <p:cNvSpPr txBox="1">
            <a:spLocks noGrp="1"/>
          </p:cNvSpPr>
          <p:nvPr>
            <p:ph type="title" idx="9"/>
          </p:nvPr>
        </p:nvSpPr>
        <p:spPr>
          <a:xfrm>
            <a:off x="4766400" y="3588700"/>
            <a:ext cx="3657600" cy="527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126" name="Google Shape;8126;p17"/>
          <p:cNvSpPr txBox="1">
            <a:spLocks noGrp="1"/>
          </p:cNvSpPr>
          <p:nvPr>
            <p:ph type="title" idx="13" hasCustomPrompt="1"/>
          </p:nvPr>
        </p:nvSpPr>
        <p:spPr>
          <a:xfrm>
            <a:off x="4614000" y="3071725"/>
            <a:ext cx="1098300" cy="593400"/>
          </a:xfrm>
          <a:prstGeom prst="rect">
            <a:avLst/>
          </a:prstGeom>
        </p:spPr>
        <p:txBody>
          <a:bodyPr spcFirstLastPara="1" wrap="square" lIns="91425" tIns="45700" rIns="91425" bIns="91425" anchor="ctr" anchorCtr="0">
            <a:noAutofit/>
          </a:bodyPr>
          <a:lstStyle>
            <a:lvl1pPr lvl="0" rtl="0">
              <a:spcBef>
                <a:spcPts val="0"/>
              </a:spcBef>
              <a:spcAft>
                <a:spcPts val="0"/>
              </a:spcAft>
              <a:buSzPts val="3000"/>
              <a:buNone/>
              <a:defRPr sz="59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27" name="Google Shape;8127;p17"/>
          <p:cNvSpPr txBox="1">
            <a:spLocks noGrp="1"/>
          </p:cNvSpPr>
          <p:nvPr>
            <p:ph type="subTitle" idx="14"/>
          </p:nvPr>
        </p:nvSpPr>
        <p:spPr>
          <a:xfrm>
            <a:off x="4766400" y="4116400"/>
            <a:ext cx="3657600" cy="4848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128" name="Google Shape;8128;p17"/>
          <p:cNvSpPr txBox="1">
            <a:spLocks noGrp="1"/>
          </p:cNvSpPr>
          <p:nvPr>
            <p:ph type="title" idx="15"/>
          </p:nvPr>
        </p:nvSpPr>
        <p:spPr>
          <a:xfrm>
            <a:off x="334175" y="291775"/>
            <a:ext cx="8475600" cy="6579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365750" tIns="0" rIns="365750" bIns="0"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solidFill>
          <a:schemeClr val="lt1"/>
        </a:solidFill>
        <a:effectLst/>
      </p:bgPr>
    </p:bg>
    <p:spTree>
      <p:nvGrpSpPr>
        <p:cNvPr id="1" name="Shape 11013"/>
        <p:cNvGrpSpPr/>
        <p:nvPr/>
      </p:nvGrpSpPr>
      <p:grpSpPr>
        <a:xfrm>
          <a:off x="0" y="0"/>
          <a:ext cx="0" cy="0"/>
          <a:chOff x="0" y="0"/>
          <a:chExt cx="0" cy="0"/>
        </a:xfrm>
      </p:grpSpPr>
      <p:grpSp>
        <p:nvGrpSpPr>
          <p:cNvPr id="11014" name="Google Shape;11014;p26"/>
          <p:cNvGrpSpPr/>
          <p:nvPr/>
        </p:nvGrpSpPr>
        <p:grpSpPr>
          <a:xfrm>
            <a:off x="70051" y="76201"/>
            <a:ext cx="640525" cy="646075"/>
            <a:chOff x="2781975" y="3951500"/>
            <a:chExt cx="640525" cy="646075"/>
          </a:xfrm>
        </p:grpSpPr>
        <p:sp>
          <p:nvSpPr>
            <p:cNvPr id="11015" name="Google Shape;11015;p26"/>
            <p:cNvSpPr/>
            <p:nvPr/>
          </p:nvSpPr>
          <p:spPr>
            <a:xfrm>
              <a:off x="317232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26"/>
            <p:cNvSpPr/>
            <p:nvPr/>
          </p:nvSpPr>
          <p:spPr>
            <a:xfrm>
              <a:off x="3172325"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26"/>
            <p:cNvSpPr/>
            <p:nvPr/>
          </p:nvSpPr>
          <p:spPr>
            <a:xfrm>
              <a:off x="3133250" y="4555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26"/>
            <p:cNvSpPr/>
            <p:nvPr/>
          </p:nvSpPr>
          <p:spPr>
            <a:xfrm>
              <a:off x="3172325"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26"/>
            <p:cNvSpPr/>
            <p:nvPr/>
          </p:nvSpPr>
          <p:spPr>
            <a:xfrm>
              <a:off x="3172325"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26"/>
            <p:cNvSpPr/>
            <p:nvPr/>
          </p:nvSpPr>
          <p:spPr>
            <a:xfrm>
              <a:off x="3172325"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26"/>
            <p:cNvSpPr/>
            <p:nvPr/>
          </p:nvSpPr>
          <p:spPr>
            <a:xfrm>
              <a:off x="3172325"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26"/>
            <p:cNvSpPr/>
            <p:nvPr/>
          </p:nvSpPr>
          <p:spPr>
            <a:xfrm>
              <a:off x="3172325"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26"/>
            <p:cNvSpPr/>
            <p:nvPr/>
          </p:nvSpPr>
          <p:spPr>
            <a:xfrm>
              <a:off x="3172025" y="4045375"/>
              <a:ext cx="16325" cy="16000"/>
            </a:xfrm>
            <a:custGeom>
              <a:avLst/>
              <a:gdLst/>
              <a:ahLst/>
              <a:cxnLst/>
              <a:rect l="l" t="t" r="r" b="b"/>
              <a:pathLst>
                <a:path w="653" h="640" extrusionOk="0">
                  <a:moveTo>
                    <a:pt x="326" y="0"/>
                  </a:moveTo>
                  <a:cubicBezTo>
                    <a:pt x="322" y="0"/>
                    <a:pt x="319" y="1"/>
                    <a:pt x="315" y="1"/>
                  </a:cubicBezTo>
                  <a:cubicBezTo>
                    <a:pt x="139" y="7"/>
                    <a:pt x="0" y="154"/>
                    <a:pt x="6" y="331"/>
                  </a:cubicBezTo>
                  <a:cubicBezTo>
                    <a:pt x="12" y="503"/>
                    <a:pt x="154" y="640"/>
                    <a:pt x="325" y="640"/>
                  </a:cubicBezTo>
                  <a:cubicBezTo>
                    <a:pt x="329" y="640"/>
                    <a:pt x="332" y="640"/>
                    <a:pt x="336" y="640"/>
                  </a:cubicBezTo>
                  <a:cubicBezTo>
                    <a:pt x="514" y="635"/>
                    <a:pt x="653" y="486"/>
                    <a:pt x="646" y="310"/>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26"/>
            <p:cNvSpPr/>
            <p:nvPr/>
          </p:nvSpPr>
          <p:spPr>
            <a:xfrm>
              <a:off x="3172025" y="4011325"/>
              <a:ext cx="16325" cy="16050"/>
            </a:xfrm>
            <a:custGeom>
              <a:avLst/>
              <a:gdLst/>
              <a:ahLst/>
              <a:cxnLst/>
              <a:rect l="l" t="t" r="r" b="b"/>
              <a:pathLst>
                <a:path w="653" h="642" extrusionOk="0">
                  <a:moveTo>
                    <a:pt x="326" y="0"/>
                  </a:moveTo>
                  <a:cubicBezTo>
                    <a:pt x="322" y="0"/>
                    <a:pt x="319" y="0"/>
                    <a:pt x="315" y="1"/>
                  </a:cubicBezTo>
                  <a:cubicBezTo>
                    <a:pt x="139" y="7"/>
                    <a:pt x="0" y="154"/>
                    <a:pt x="6" y="331"/>
                  </a:cubicBezTo>
                  <a:cubicBezTo>
                    <a:pt x="12" y="505"/>
                    <a:pt x="154" y="641"/>
                    <a:pt x="325" y="641"/>
                  </a:cubicBezTo>
                  <a:cubicBezTo>
                    <a:pt x="329" y="641"/>
                    <a:pt x="332" y="641"/>
                    <a:pt x="336" y="641"/>
                  </a:cubicBezTo>
                  <a:cubicBezTo>
                    <a:pt x="514" y="635"/>
                    <a:pt x="653" y="487"/>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26"/>
            <p:cNvSpPr/>
            <p:nvPr/>
          </p:nvSpPr>
          <p:spPr>
            <a:xfrm>
              <a:off x="3172025" y="3977350"/>
              <a:ext cx="16325" cy="16000"/>
            </a:xfrm>
            <a:custGeom>
              <a:avLst/>
              <a:gdLst/>
              <a:ahLst/>
              <a:cxnLst/>
              <a:rect l="l" t="t" r="r" b="b"/>
              <a:pathLst>
                <a:path w="653" h="640" extrusionOk="0">
                  <a:moveTo>
                    <a:pt x="326" y="0"/>
                  </a:moveTo>
                  <a:cubicBezTo>
                    <a:pt x="322" y="0"/>
                    <a:pt x="319" y="0"/>
                    <a:pt x="315" y="0"/>
                  </a:cubicBezTo>
                  <a:cubicBezTo>
                    <a:pt x="139" y="5"/>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26"/>
            <p:cNvSpPr/>
            <p:nvPr/>
          </p:nvSpPr>
          <p:spPr>
            <a:xfrm>
              <a:off x="3133250" y="4521525"/>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26"/>
            <p:cNvSpPr/>
            <p:nvPr/>
          </p:nvSpPr>
          <p:spPr>
            <a:xfrm>
              <a:off x="3172025" y="4113375"/>
              <a:ext cx="16325" cy="16000"/>
            </a:xfrm>
            <a:custGeom>
              <a:avLst/>
              <a:gdLst/>
              <a:ahLst/>
              <a:cxnLst/>
              <a:rect l="l" t="t" r="r" b="b"/>
              <a:pathLst>
                <a:path w="653" h="640" extrusionOk="0">
                  <a:moveTo>
                    <a:pt x="326" y="0"/>
                  </a:moveTo>
                  <a:cubicBezTo>
                    <a:pt x="322" y="0"/>
                    <a:pt x="319" y="0"/>
                    <a:pt x="315" y="0"/>
                  </a:cubicBezTo>
                  <a:cubicBezTo>
                    <a:pt x="139" y="6"/>
                    <a:pt x="0" y="154"/>
                    <a:pt x="6" y="330"/>
                  </a:cubicBezTo>
                  <a:cubicBezTo>
                    <a:pt x="12" y="503"/>
                    <a:pt x="154" y="639"/>
                    <a:pt x="325" y="639"/>
                  </a:cubicBezTo>
                  <a:cubicBezTo>
                    <a:pt x="329" y="639"/>
                    <a:pt x="332" y="639"/>
                    <a:pt x="336" y="639"/>
                  </a:cubicBezTo>
                  <a:cubicBezTo>
                    <a:pt x="514" y="633"/>
                    <a:pt x="653" y="486"/>
                    <a:pt x="646" y="309"/>
                  </a:cubicBezTo>
                  <a:cubicBezTo>
                    <a:pt x="641" y="137"/>
                    <a:pt x="499" y="0"/>
                    <a:pt x="3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26"/>
            <p:cNvSpPr/>
            <p:nvPr/>
          </p:nvSpPr>
          <p:spPr>
            <a:xfrm>
              <a:off x="3172025" y="4079350"/>
              <a:ext cx="16325" cy="16050"/>
            </a:xfrm>
            <a:custGeom>
              <a:avLst/>
              <a:gdLst/>
              <a:ahLst/>
              <a:cxnLst/>
              <a:rect l="l" t="t" r="r" b="b"/>
              <a:pathLst>
                <a:path w="653" h="642" extrusionOk="0">
                  <a:moveTo>
                    <a:pt x="326" y="1"/>
                  </a:moveTo>
                  <a:cubicBezTo>
                    <a:pt x="322" y="1"/>
                    <a:pt x="319" y="1"/>
                    <a:pt x="315" y="1"/>
                  </a:cubicBezTo>
                  <a:cubicBezTo>
                    <a:pt x="139" y="7"/>
                    <a:pt x="0" y="154"/>
                    <a:pt x="6" y="332"/>
                  </a:cubicBezTo>
                  <a:cubicBezTo>
                    <a:pt x="12" y="505"/>
                    <a:pt x="154" y="641"/>
                    <a:pt x="325" y="641"/>
                  </a:cubicBezTo>
                  <a:cubicBezTo>
                    <a:pt x="329" y="641"/>
                    <a:pt x="332" y="641"/>
                    <a:pt x="336" y="641"/>
                  </a:cubicBezTo>
                  <a:cubicBezTo>
                    <a:pt x="514" y="635"/>
                    <a:pt x="653" y="487"/>
                    <a:pt x="646" y="310"/>
                  </a:cubicBezTo>
                  <a:cubicBezTo>
                    <a:pt x="641" y="137"/>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26"/>
            <p:cNvSpPr/>
            <p:nvPr/>
          </p:nvSpPr>
          <p:spPr>
            <a:xfrm>
              <a:off x="3172325"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26"/>
            <p:cNvSpPr/>
            <p:nvPr/>
          </p:nvSpPr>
          <p:spPr>
            <a:xfrm>
              <a:off x="3172325" y="4453525"/>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26"/>
            <p:cNvSpPr/>
            <p:nvPr/>
          </p:nvSpPr>
          <p:spPr>
            <a:xfrm>
              <a:off x="317232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4"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26"/>
            <p:cNvSpPr/>
            <p:nvPr/>
          </p:nvSpPr>
          <p:spPr>
            <a:xfrm>
              <a:off x="321130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26"/>
            <p:cNvSpPr/>
            <p:nvPr/>
          </p:nvSpPr>
          <p:spPr>
            <a:xfrm>
              <a:off x="321130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26"/>
            <p:cNvSpPr/>
            <p:nvPr/>
          </p:nvSpPr>
          <p:spPr>
            <a:xfrm>
              <a:off x="321130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26"/>
            <p:cNvSpPr/>
            <p:nvPr/>
          </p:nvSpPr>
          <p:spPr>
            <a:xfrm>
              <a:off x="321130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26"/>
            <p:cNvSpPr/>
            <p:nvPr/>
          </p:nvSpPr>
          <p:spPr>
            <a:xfrm>
              <a:off x="321130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26"/>
            <p:cNvSpPr/>
            <p:nvPr/>
          </p:nvSpPr>
          <p:spPr>
            <a:xfrm>
              <a:off x="3172325" y="4487550"/>
              <a:ext cx="16025" cy="16025"/>
            </a:xfrm>
            <a:custGeom>
              <a:avLst/>
              <a:gdLst/>
              <a:ahLst/>
              <a:cxnLst/>
              <a:rect l="l" t="t" r="r" b="b"/>
              <a:pathLst>
                <a:path w="641" h="641" extrusionOk="0">
                  <a:moveTo>
                    <a:pt x="320" y="0"/>
                  </a:moveTo>
                  <a:cubicBezTo>
                    <a:pt x="143" y="0"/>
                    <a:pt x="0" y="143"/>
                    <a:pt x="0" y="320"/>
                  </a:cubicBezTo>
                  <a:cubicBezTo>
                    <a:pt x="0" y="498"/>
                    <a:pt x="143" y="641"/>
                    <a:pt x="320" y="641"/>
                  </a:cubicBezTo>
                  <a:cubicBezTo>
                    <a:pt x="496" y="641"/>
                    <a:pt x="641" y="498"/>
                    <a:pt x="641" y="320"/>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26"/>
            <p:cNvSpPr/>
            <p:nvPr/>
          </p:nvSpPr>
          <p:spPr>
            <a:xfrm>
              <a:off x="321130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26"/>
            <p:cNvSpPr/>
            <p:nvPr/>
          </p:nvSpPr>
          <p:spPr>
            <a:xfrm>
              <a:off x="321130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26"/>
            <p:cNvSpPr/>
            <p:nvPr/>
          </p:nvSpPr>
          <p:spPr>
            <a:xfrm>
              <a:off x="3172325" y="4521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26"/>
            <p:cNvSpPr/>
            <p:nvPr/>
          </p:nvSpPr>
          <p:spPr>
            <a:xfrm>
              <a:off x="3211300" y="4113525"/>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26"/>
            <p:cNvSpPr/>
            <p:nvPr/>
          </p:nvSpPr>
          <p:spPr>
            <a:xfrm>
              <a:off x="3211300" y="3977500"/>
              <a:ext cx="16050" cy="16025"/>
            </a:xfrm>
            <a:custGeom>
              <a:avLst/>
              <a:gdLst/>
              <a:ahLst/>
              <a:cxnLst/>
              <a:rect l="l" t="t" r="r" b="b"/>
              <a:pathLst>
                <a:path w="642" h="641" extrusionOk="0">
                  <a:moveTo>
                    <a:pt x="320" y="0"/>
                  </a:moveTo>
                  <a:cubicBezTo>
                    <a:pt x="144" y="0"/>
                    <a:pt x="1" y="144"/>
                    <a:pt x="1" y="320"/>
                  </a:cubicBezTo>
                  <a:cubicBezTo>
                    <a:pt x="1" y="498"/>
                    <a:pt x="144" y="641"/>
                    <a:pt x="320" y="641"/>
                  </a:cubicBezTo>
                  <a:cubicBezTo>
                    <a:pt x="496" y="641"/>
                    <a:pt x="641" y="498"/>
                    <a:pt x="641" y="320"/>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26"/>
            <p:cNvSpPr/>
            <p:nvPr/>
          </p:nvSpPr>
          <p:spPr>
            <a:xfrm>
              <a:off x="3172325" y="4555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4"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26"/>
            <p:cNvSpPr/>
            <p:nvPr/>
          </p:nvSpPr>
          <p:spPr>
            <a:xfrm>
              <a:off x="3211300" y="4079550"/>
              <a:ext cx="16050" cy="16025"/>
            </a:xfrm>
            <a:custGeom>
              <a:avLst/>
              <a:gdLst/>
              <a:ahLst/>
              <a:cxnLst/>
              <a:rect l="l" t="t" r="r" b="b"/>
              <a:pathLst>
                <a:path w="642" h="641" extrusionOk="0">
                  <a:moveTo>
                    <a:pt x="320" y="0"/>
                  </a:moveTo>
                  <a:cubicBezTo>
                    <a:pt x="144" y="0"/>
                    <a:pt x="1" y="143"/>
                    <a:pt x="1" y="320"/>
                  </a:cubicBezTo>
                  <a:cubicBezTo>
                    <a:pt x="1" y="496"/>
                    <a:pt x="144" y="641"/>
                    <a:pt x="320" y="641"/>
                  </a:cubicBezTo>
                  <a:cubicBezTo>
                    <a:pt x="496" y="641"/>
                    <a:pt x="641" y="496"/>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26"/>
            <p:cNvSpPr/>
            <p:nvPr/>
          </p:nvSpPr>
          <p:spPr>
            <a:xfrm>
              <a:off x="3211300" y="4045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6"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26"/>
            <p:cNvSpPr/>
            <p:nvPr/>
          </p:nvSpPr>
          <p:spPr>
            <a:xfrm>
              <a:off x="3211300"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6" y="641"/>
                    <a:pt x="641" y="498"/>
                    <a:pt x="641" y="321"/>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26"/>
            <p:cNvSpPr/>
            <p:nvPr/>
          </p:nvSpPr>
          <p:spPr>
            <a:xfrm>
              <a:off x="3133250" y="4011475"/>
              <a:ext cx="16025" cy="16025"/>
            </a:xfrm>
            <a:custGeom>
              <a:avLst/>
              <a:gdLst/>
              <a:ahLst/>
              <a:cxnLst/>
              <a:rect l="l" t="t" r="r" b="b"/>
              <a:pathLst>
                <a:path w="641"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26"/>
            <p:cNvSpPr/>
            <p:nvPr/>
          </p:nvSpPr>
          <p:spPr>
            <a:xfrm>
              <a:off x="3094225" y="4419550"/>
              <a:ext cx="16025" cy="16025"/>
            </a:xfrm>
            <a:custGeom>
              <a:avLst/>
              <a:gdLst/>
              <a:ahLst/>
              <a:cxnLst/>
              <a:rect l="l" t="t" r="r" b="b"/>
              <a:pathLst>
                <a:path w="641" h="641"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26"/>
            <p:cNvSpPr/>
            <p:nvPr/>
          </p:nvSpPr>
          <p:spPr>
            <a:xfrm>
              <a:off x="3094225" y="4453525"/>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26"/>
            <p:cNvSpPr/>
            <p:nvPr/>
          </p:nvSpPr>
          <p:spPr>
            <a:xfrm>
              <a:off x="3094225" y="4385500"/>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26"/>
            <p:cNvSpPr/>
            <p:nvPr/>
          </p:nvSpPr>
          <p:spPr>
            <a:xfrm>
              <a:off x="3094225" y="4351475"/>
              <a:ext cx="16025" cy="16050"/>
            </a:xfrm>
            <a:custGeom>
              <a:avLst/>
              <a:gdLst/>
              <a:ahLst/>
              <a:cxnLst/>
              <a:rect l="l" t="t" r="r" b="b"/>
              <a:pathLst>
                <a:path w="641" h="642" extrusionOk="0">
                  <a:moveTo>
                    <a:pt x="321" y="1"/>
                  </a:moveTo>
                  <a:cubicBezTo>
                    <a:pt x="144" y="1"/>
                    <a:pt x="1" y="145"/>
                    <a:pt x="1" y="322"/>
                  </a:cubicBezTo>
                  <a:cubicBezTo>
                    <a:pt x="1" y="498"/>
                    <a:pt x="144" y="641"/>
                    <a:pt x="321" y="641"/>
                  </a:cubicBezTo>
                  <a:cubicBezTo>
                    <a:pt x="498" y="641"/>
                    <a:pt x="641" y="498"/>
                    <a:pt x="641" y="322"/>
                  </a:cubicBezTo>
                  <a:cubicBezTo>
                    <a:pt x="641" y="147"/>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26"/>
            <p:cNvSpPr/>
            <p:nvPr/>
          </p:nvSpPr>
          <p:spPr>
            <a:xfrm>
              <a:off x="3094225" y="4317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26"/>
            <p:cNvSpPr/>
            <p:nvPr/>
          </p:nvSpPr>
          <p:spPr>
            <a:xfrm>
              <a:off x="3094225" y="4521525"/>
              <a:ext cx="16025" cy="16025"/>
            </a:xfrm>
            <a:custGeom>
              <a:avLst/>
              <a:gdLst/>
              <a:ahLst/>
              <a:cxnLst/>
              <a:rect l="l" t="t" r="r" b="b"/>
              <a:pathLst>
                <a:path w="641" h="641" extrusionOk="0">
                  <a:moveTo>
                    <a:pt x="321" y="0"/>
                  </a:moveTo>
                  <a:cubicBezTo>
                    <a:pt x="144" y="0"/>
                    <a:pt x="1" y="144"/>
                    <a:pt x="1" y="321"/>
                  </a:cubicBezTo>
                  <a:cubicBezTo>
                    <a:pt x="1" y="498"/>
                    <a:pt x="144" y="641"/>
                    <a:pt x="321" y="641"/>
                  </a:cubicBezTo>
                  <a:cubicBezTo>
                    <a:pt x="498" y="641"/>
                    <a:pt x="641" y="498"/>
                    <a:pt x="641" y="321"/>
                  </a:cubicBezTo>
                  <a:cubicBezTo>
                    <a:pt x="641" y="144"/>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26"/>
            <p:cNvSpPr/>
            <p:nvPr/>
          </p:nvSpPr>
          <p:spPr>
            <a:xfrm>
              <a:off x="3094225" y="4555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26"/>
            <p:cNvSpPr/>
            <p:nvPr/>
          </p:nvSpPr>
          <p:spPr>
            <a:xfrm>
              <a:off x="3094225" y="4487550"/>
              <a:ext cx="16025" cy="16025"/>
            </a:xfrm>
            <a:custGeom>
              <a:avLst/>
              <a:gdLst/>
              <a:ahLst/>
              <a:cxnLst/>
              <a:rect l="l" t="t" r="r" b="b"/>
              <a:pathLst>
                <a:path w="641" h="641" extrusionOk="0">
                  <a:moveTo>
                    <a:pt x="321" y="0"/>
                  </a:moveTo>
                  <a:cubicBezTo>
                    <a:pt x="144" y="0"/>
                    <a:pt x="1" y="143"/>
                    <a:pt x="1" y="320"/>
                  </a:cubicBezTo>
                  <a:cubicBezTo>
                    <a:pt x="1" y="498"/>
                    <a:pt x="144" y="641"/>
                    <a:pt x="321" y="641"/>
                  </a:cubicBezTo>
                  <a:cubicBezTo>
                    <a:pt x="498" y="641"/>
                    <a:pt x="641" y="498"/>
                    <a:pt x="641" y="320"/>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26"/>
            <p:cNvSpPr/>
            <p:nvPr/>
          </p:nvSpPr>
          <p:spPr>
            <a:xfrm>
              <a:off x="3133400" y="3952975"/>
              <a:ext cx="15125" cy="6550"/>
            </a:xfrm>
            <a:custGeom>
              <a:avLst/>
              <a:gdLst/>
              <a:ahLst/>
              <a:cxnLst/>
              <a:rect l="l" t="t" r="r" b="b"/>
              <a:pathLst>
                <a:path w="605" h="262" extrusionOk="0">
                  <a:moveTo>
                    <a:pt x="1" y="1"/>
                  </a:moveTo>
                  <a:lnTo>
                    <a:pt x="1" y="1"/>
                  </a:lnTo>
                  <a:cubicBezTo>
                    <a:pt x="29" y="151"/>
                    <a:pt x="159" y="261"/>
                    <a:pt x="316" y="261"/>
                  </a:cubicBezTo>
                  <a:cubicBezTo>
                    <a:pt x="445" y="261"/>
                    <a:pt x="557" y="184"/>
                    <a:pt x="605" y="73"/>
                  </a:cubicBezTo>
                  <a:cubicBezTo>
                    <a:pt x="406" y="46"/>
                    <a:pt x="204" y="20"/>
                    <a:pt x="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26"/>
            <p:cNvSpPr/>
            <p:nvPr/>
          </p:nvSpPr>
          <p:spPr>
            <a:xfrm>
              <a:off x="3094125" y="4113475"/>
              <a:ext cx="16175" cy="16050"/>
            </a:xfrm>
            <a:custGeom>
              <a:avLst/>
              <a:gdLst/>
              <a:ahLst/>
              <a:cxnLst/>
              <a:rect l="l" t="t" r="r" b="b"/>
              <a:pathLst>
                <a:path w="647" h="642" extrusionOk="0">
                  <a:moveTo>
                    <a:pt x="324" y="1"/>
                  </a:moveTo>
                  <a:cubicBezTo>
                    <a:pt x="322" y="1"/>
                    <a:pt x="320" y="1"/>
                    <a:pt x="318" y="1"/>
                  </a:cubicBezTo>
                  <a:cubicBezTo>
                    <a:pt x="140" y="4"/>
                    <a:pt x="0" y="150"/>
                    <a:pt x="3" y="328"/>
                  </a:cubicBezTo>
                  <a:cubicBezTo>
                    <a:pt x="8" y="502"/>
                    <a:pt x="151" y="641"/>
                    <a:pt x="324" y="641"/>
                  </a:cubicBezTo>
                  <a:cubicBezTo>
                    <a:pt x="326" y="641"/>
                    <a:pt x="328" y="641"/>
                    <a:pt x="330" y="641"/>
                  </a:cubicBezTo>
                  <a:cubicBezTo>
                    <a:pt x="506" y="638"/>
                    <a:pt x="646" y="492"/>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26"/>
            <p:cNvSpPr/>
            <p:nvPr/>
          </p:nvSpPr>
          <p:spPr>
            <a:xfrm>
              <a:off x="3094125" y="4079500"/>
              <a:ext cx="16175" cy="16000"/>
            </a:xfrm>
            <a:custGeom>
              <a:avLst/>
              <a:gdLst/>
              <a:ahLst/>
              <a:cxnLst/>
              <a:rect l="l" t="t" r="r" b="b"/>
              <a:pathLst>
                <a:path w="647" h="640" extrusionOk="0">
                  <a:moveTo>
                    <a:pt x="326" y="1"/>
                  </a:moveTo>
                  <a:cubicBezTo>
                    <a:pt x="323" y="1"/>
                    <a:pt x="321" y="1"/>
                    <a:pt x="318" y="1"/>
                  </a:cubicBezTo>
                  <a:cubicBezTo>
                    <a:pt x="140" y="4"/>
                    <a:pt x="0" y="150"/>
                    <a:pt x="3" y="326"/>
                  </a:cubicBezTo>
                  <a:cubicBezTo>
                    <a:pt x="7" y="500"/>
                    <a:pt x="149" y="640"/>
                    <a:pt x="322" y="640"/>
                  </a:cubicBezTo>
                  <a:cubicBezTo>
                    <a:pt x="325" y="640"/>
                    <a:pt x="327" y="640"/>
                    <a:pt x="330" y="640"/>
                  </a:cubicBezTo>
                  <a:cubicBezTo>
                    <a:pt x="506" y="637"/>
                    <a:pt x="646" y="490"/>
                    <a:pt x="643" y="314"/>
                  </a:cubicBezTo>
                  <a:cubicBezTo>
                    <a:pt x="640" y="141"/>
                    <a:pt x="499"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26"/>
            <p:cNvSpPr/>
            <p:nvPr/>
          </p:nvSpPr>
          <p:spPr>
            <a:xfrm>
              <a:off x="3094225" y="4147550"/>
              <a:ext cx="16025" cy="16025"/>
            </a:xfrm>
            <a:custGeom>
              <a:avLst/>
              <a:gdLst/>
              <a:ahLst/>
              <a:cxnLst/>
              <a:rect l="l" t="t" r="r" b="b"/>
              <a:pathLst>
                <a:path w="641" h="641" extrusionOk="0">
                  <a:moveTo>
                    <a:pt x="321" y="0"/>
                  </a:moveTo>
                  <a:cubicBezTo>
                    <a:pt x="144" y="0"/>
                    <a:pt x="1" y="143"/>
                    <a:pt x="1" y="319"/>
                  </a:cubicBezTo>
                  <a:cubicBezTo>
                    <a:pt x="1" y="497"/>
                    <a:pt x="144" y="640"/>
                    <a:pt x="321" y="640"/>
                  </a:cubicBezTo>
                  <a:cubicBezTo>
                    <a:pt x="498" y="640"/>
                    <a:pt x="641" y="497"/>
                    <a:pt x="641" y="319"/>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26"/>
            <p:cNvSpPr/>
            <p:nvPr/>
          </p:nvSpPr>
          <p:spPr>
            <a:xfrm>
              <a:off x="3094225" y="4215525"/>
              <a:ext cx="16025" cy="16050"/>
            </a:xfrm>
            <a:custGeom>
              <a:avLst/>
              <a:gdLst/>
              <a:ahLst/>
              <a:cxnLst/>
              <a:rect l="l" t="t" r="r" b="b"/>
              <a:pathLst>
                <a:path w="641" h="642" extrusionOk="0">
                  <a:moveTo>
                    <a:pt x="321" y="1"/>
                  </a:moveTo>
                  <a:cubicBezTo>
                    <a:pt x="144" y="1"/>
                    <a:pt x="1" y="144"/>
                    <a:pt x="1" y="320"/>
                  </a:cubicBezTo>
                  <a:cubicBezTo>
                    <a:pt x="1" y="498"/>
                    <a:pt x="144" y="641"/>
                    <a:pt x="321" y="641"/>
                  </a:cubicBezTo>
                  <a:cubicBezTo>
                    <a:pt x="498" y="641"/>
                    <a:pt x="641" y="498"/>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26"/>
            <p:cNvSpPr/>
            <p:nvPr/>
          </p:nvSpPr>
          <p:spPr>
            <a:xfrm>
              <a:off x="3094225" y="4249500"/>
              <a:ext cx="16025" cy="16050"/>
            </a:xfrm>
            <a:custGeom>
              <a:avLst/>
              <a:gdLst/>
              <a:ahLst/>
              <a:cxnLst/>
              <a:rect l="l" t="t" r="r" b="b"/>
              <a:pathLst>
                <a:path w="641" h="642" extrusionOk="0">
                  <a:moveTo>
                    <a:pt x="321" y="1"/>
                  </a:moveTo>
                  <a:cubicBezTo>
                    <a:pt x="144" y="1"/>
                    <a:pt x="1" y="144"/>
                    <a:pt x="1" y="322"/>
                  </a:cubicBezTo>
                  <a:cubicBezTo>
                    <a:pt x="1" y="498"/>
                    <a:pt x="144" y="641"/>
                    <a:pt x="321" y="641"/>
                  </a:cubicBezTo>
                  <a:cubicBezTo>
                    <a:pt x="498" y="641"/>
                    <a:pt x="641" y="498"/>
                    <a:pt x="641" y="322"/>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26"/>
            <p:cNvSpPr/>
            <p:nvPr/>
          </p:nvSpPr>
          <p:spPr>
            <a:xfrm>
              <a:off x="3133250" y="4487550"/>
              <a:ext cx="16025" cy="16025"/>
            </a:xfrm>
            <a:custGeom>
              <a:avLst/>
              <a:gdLst/>
              <a:ahLst/>
              <a:cxnLst/>
              <a:rect l="l" t="t" r="r" b="b"/>
              <a:pathLst>
                <a:path w="641"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26"/>
            <p:cNvSpPr/>
            <p:nvPr/>
          </p:nvSpPr>
          <p:spPr>
            <a:xfrm>
              <a:off x="3094225" y="4283525"/>
              <a:ext cx="16025" cy="16025"/>
            </a:xfrm>
            <a:custGeom>
              <a:avLst/>
              <a:gdLst/>
              <a:ahLst/>
              <a:cxnLst/>
              <a:rect l="l" t="t" r="r" b="b"/>
              <a:pathLst>
                <a:path w="641" h="641" extrusionOk="0">
                  <a:moveTo>
                    <a:pt x="321" y="1"/>
                  </a:moveTo>
                  <a:cubicBezTo>
                    <a:pt x="144" y="1"/>
                    <a:pt x="1" y="144"/>
                    <a:pt x="1" y="320"/>
                  </a:cubicBezTo>
                  <a:cubicBezTo>
                    <a:pt x="1" y="496"/>
                    <a:pt x="144" y="641"/>
                    <a:pt x="321" y="641"/>
                  </a:cubicBezTo>
                  <a:cubicBezTo>
                    <a:pt x="498" y="641"/>
                    <a:pt x="641" y="496"/>
                    <a:pt x="641" y="320"/>
                  </a:cubicBezTo>
                  <a:cubicBezTo>
                    <a:pt x="641" y="144"/>
                    <a:pt x="49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26"/>
            <p:cNvSpPr/>
            <p:nvPr/>
          </p:nvSpPr>
          <p:spPr>
            <a:xfrm>
              <a:off x="3094225" y="4181525"/>
              <a:ext cx="16025" cy="16025"/>
            </a:xfrm>
            <a:custGeom>
              <a:avLst/>
              <a:gdLst/>
              <a:ahLst/>
              <a:cxnLst/>
              <a:rect l="l" t="t" r="r" b="b"/>
              <a:pathLst>
                <a:path w="641" h="641" extrusionOk="0">
                  <a:moveTo>
                    <a:pt x="321" y="0"/>
                  </a:moveTo>
                  <a:cubicBezTo>
                    <a:pt x="144" y="0"/>
                    <a:pt x="1" y="143"/>
                    <a:pt x="1" y="321"/>
                  </a:cubicBezTo>
                  <a:cubicBezTo>
                    <a:pt x="1" y="497"/>
                    <a:pt x="144" y="641"/>
                    <a:pt x="321" y="641"/>
                  </a:cubicBezTo>
                  <a:cubicBezTo>
                    <a:pt x="498" y="641"/>
                    <a:pt x="641" y="497"/>
                    <a:pt x="641" y="321"/>
                  </a:cubicBezTo>
                  <a:cubicBezTo>
                    <a:pt x="641" y="143"/>
                    <a:pt x="498"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26"/>
            <p:cNvSpPr/>
            <p:nvPr/>
          </p:nvSpPr>
          <p:spPr>
            <a:xfrm>
              <a:off x="3133250" y="4317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26"/>
            <p:cNvSpPr/>
            <p:nvPr/>
          </p:nvSpPr>
          <p:spPr>
            <a:xfrm>
              <a:off x="3133250" y="4351475"/>
              <a:ext cx="16025" cy="16050"/>
            </a:xfrm>
            <a:custGeom>
              <a:avLst/>
              <a:gdLst/>
              <a:ahLst/>
              <a:cxnLst/>
              <a:rect l="l" t="t" r="r" b="b"/>
              <a:pathLst>
                <a:path w="641"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26"/>
            <p:cNvSpPr/>
            <p:nvPr/>
          </p:nvSpPr>
          <p:spPr>
            <a:xfrm>
              <a:off x="3133250" y="4283525"/>
              <a:ext cx="16025" cy="16025"/>
            </a:xfrm>
            <a:custGeom>
              <a:avLst/>
              <a:gdLst/>
              <a:ahLst/>
              <a:cxnLst/>
              <a:rect l="l" t="t" r="r" b="b"/>
              <a:pathLst>
                <a:path w="641"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26"/>
            <p:cNvSpPr/>
            <p:nvPr/>
          </p:nvSpPr>
          <p:spPr>
            <a:xfrm>
              <a:off x="3133250" y="4385500"/>
              <a:ext cx="16025" cy="16025"/>
            </a:xfrm>
            <a:custGeom>
              <a:avLst/>
              <a:gdLst/>
              <a:ahLst/>
              <a:cxnLst/>
              <a:rect l="l" t="t" r="r" b="b"/>
              <a:pathLst>
                <a:path w="641"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26"/>
            <p:cNvSpPr/>
            <p:nvPr/>
          </p:nvSpPr>
          <p:spPr>
            <a:xfrm>
              <a:off x="3133250" y="4453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26"/>
            <p:cNvSpPr/>
            <p:nvPr/>
          </p:nvSpPr>
          <p:spPr>
            <a:xfrm>
              <a:off x="3133250" y="4419550"/>
              <a:ext cx="16025" cy="16025"/>
            </a:xfrm>
            <a:custGeom>
              <a:avLst/>
              <a:gdLst/>
              <a:ahLst/>
              <a:cxnLst/>
              <a:rect l="l" t="t" r="r" b="b"/>
              <a:pathLst>
                <a:path w="641"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26"/>
            <p:cNvSpPr/>
            <p:nvPr/>
          </p:nvSpPr>
          <p:spPr>
            <a:xfrm>
              <a:off x="3133250" y="4249500"/>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26"/>
            <p:cNvSpPr/>
            <p:nvPr/>
          </p:nvSpPr>
          <p:spPr>
            <a:xfrm>
              <a:off x="3133250" y="4045525"/>
              <a:ext cx="16025" cy="16050"/>
            </a:xfrm>
            <a:custGeom>
              <a:avLst/>
              <a:gdLst/>
              <a:ahLst/>
              <a:cxnLst/>
              <a:rect l="l" t="t" r="r" b="b"/>
              <a:pathLst>
                <a:path w="641"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26"/>
            <p:cNvSpPr/>
            <p:nvPr/>
          </p:nvSpPr>
          <p:spPr>
            <a:xfrm>
              <a:off x="3133250" y="3977500"/>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26"/>
            <p:cNvSpPr/>
            <p:nvPr/>
          </p:nvSpPr>
          <p:spPr>
            <a:xfrm>
              <a:off x="3133250" y="4079550"/>
              <a:ext cx="16025" cy="16025"/>
            </a:xfrm>
            <a:custGeom>
              <a:avLst/>
              <a:gdLst/>
              <a:ahLst/>
              <a:cxnLst/>
              <a:rect l="l" t="t" r="r" b="b"/>
              <a:pathLst>
                <a:path w="641"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26"/>
            <p:cNvSpPr/>
            <p:nvPr/>
          </p:nvSpPr>
          <p:spPr>
            <a:xfrm>
              <a:off x="321130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26"/>
            <p:cNvSpPr/>
            <p:nvPr/>
          </p:nvSpPr>
          <p:spPr>
            <a:xfrm>
              <a:off x="3133250" y="4215525"/>
              <a:ext cx="16025" cy="16050"/>
            </a:xfrm>
            <a:custGeom>
              <a:avLst/>
              <a:gdLst/>
              <a:ahLst/>
              <a:cxnLst/>
              <a:rect l="l" t="t" r="r" b="b"/>
              <a:pathLst>
                <a:path w="641"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26"/>
            <p:cNvSpPr/>
            <p:nvPr/>
          </p:nvSpPr>
          <p:spPr>
            <a:xfrm>
              <a:off x="3133250" y="4113525"/>
              <a:ext cx="16025" cy="16025"/>
            </a:xfrm>
            <a:custGeom>
              <a:avLst/>
              <a:gdLst/>
              <a:ahLst/>
              <a:cxnLst/>
              <a:rect l="l" t="t" r="r" b="b"/>
              <a:pathLst>
                <a:path w="641"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26"/>
            <p:cNvSpPr/>
            <p:nvPr/>
          </p:nvSpPr>
          <p:spPr>
            <a:xfrm>
              <a:off x="3133250" y="4181525"/>
              <a:ext cx="16025" cy="16025"/>
            </a:xfrm>
            <a:custGeom>
              <a:avLst/>
              <a:gdLst/>
              <a:ahLst/>
              <a:cxnLst/>
              <a:rect l="l" t="t" r="r" b="b"/>
              <a:pathLst>
                <a:path w="641"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26"/>
            <p:cNvSpPr/>
            <p:nvPr/>
          </p:nvSpPr>
          <p:spPr>
            <a:xfrm>
              <a:off x="3133250" y="4147550"/>
              <a:ext cx="16025" cy="16025"/>
            </a:xfrm>
            <a:custGeom>
              <a:avLst/>
              <a:gdLst/>
              <a:ahLst/>
              <a:cxnLst/>
              <a:rect l="l" t="t" r="r" b="b"/>
              <a:pathLst>
                <a:path w="641"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26"/>
            <p:cNvSpPr/>
            <p:nvPr/>
          </p:nvSpPr>
          <p:spPr>
            <a:xfrm>
              <a:off x="33674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26"/>
            <p:cNvSpPr/>
            <p:nvPr/>
          </p:nvSpPr>
          <p:spPr>
            <a:xfrm>
              <a:off x="33283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26"/>
            <p:cNvSpPr/>
            <p:nvPr/>
          </p:nvSpPr>
          <p:spPr>
            <a:xfrm>
              <a:off x="33283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26"/>
            <p:cNvSpPr/>
            <p:nvPr/>
          </p:nvSpPr>
          <p:spPr>
            <a:xfrm>
              <a:off x="33283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26"/>
            <p:cNvSpPr/>
            <p:nvPr/>
          </p:nvSpPr>
          <p:spPr>
            <a:xfrm>
              <a:off x="33283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26"/>
            <p:cNvSpPr/>
            <p:nvPr/>
          </p:nvSpPr>
          <p:spPr>
            <a:xfrm>
              <a:off x="33283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26"/>
            <p:cNvSpPr/>
            <p:nvPr/>
          </p:nvSpPr>
          <p:spPr>
            <a:xfrm>
              <a:off x="33283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26"/>
            <p:cNvSpPr/>
            <p:nvPr/>
          </p:nvSpPr>
          <p:spPr>
            <a:xfrm>
              <a:off x="33283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26"/>
            <p:cNvSpPr/>
            <p:nvPr/>
          </p:nvSpPr>
          <p:spPr>
            <a:xfrm>
              <a:off x="33283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26"/>
            <p:cNvSpPr/>
            <p:nvPr/>
          </p:nvSpPr>
          <p:spPr>
            <a:xfrm>
              <a:off x="328935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26"/>
            <p:cNvSpPr/>
            <p:nvPr/>
          </p:nvSpPr>
          <p:spPr>
            <a:xfrm>
              <a:off x="328935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26"/>
            <p:cNvSpPr/>
            <p:nvPr/>
          </p:nvSpPr>
          <p:spPr>
            <a:xfrm>
              <a:off x="328935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26"/>
            <p:cNvSpPr/>
            <p:nvPr/>
          </p:nvSpPr>
          <p:spPr>
            <a:xfrm>
              <a:off x="328935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26"/>
            <p:cNvSpPr/>
            <p:nvPr/>
          </p:nvSpPr>
          <p:spPr>
            <a:xfrm>
              <a:off x="328935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26"/>
            <p:cNvSpPr/>
            <p:nvPr/>
          </p:nvSpPr>
          <p:spPr>
            <a:xfrm>
              <a:off x="33283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26"/>
            <p:cNvSpPr/>
            <p:nvPr/>
          </p:nvSpPr>
          <p:spPr>
            <a:xfrm>
              <a:off x="33283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26"/>
            <p:cNvSpPr/>
            <p:nvPr/>
          </p:nvSpPr>
          <p:spPr>
            <a:xfrm>
              <a:off x="3328375" y="4047150"/>
              <a:ext cx="14125" cy="14425"/>
            </a:xfrm>
            <a:custGeom>
              <a:avLst/>
              <a:gdLst/>
              <a:ahLst/>
              <a:cxnLst/>
              <a:rect l="l" t="t" r="r" b="b"/>
              <a:pathLst>
                <a:path w="565" h="577" extrusionOk="0">
                  <a:moveTo>
                    <a:pt x="129" y="0"/>
                  </a:moveTo>
                  <a:cubicBezTo>
                    <a:pt x="52" y="58"/>
                    <a:pt x="1" y="151"/>
                    <a:pt x="1" y="257"/>
                  </a:cubicBezTo>
                  <a:cubicBezTo>
                    <a:pt x="1" y="433"/>
                    <a:pt x="144" y="576"/>
                    <a:pt x="322" y="576"/>
                  </a:cubicBezTo>
                  <a:cubicBezTo>
                    <a:pt x="420" y="576"/>
                    <a:pt x="506" y="531"/>
                    <a:pt x="564" y="462"/>
                  </a:cubicBezTo>
                  <a:cubicBezTo>
                    <a:pt x="423" y="305"/>
                    <a:pt x="278" y="151"/>
                    <a:pt x="1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26"/>
            <p:cNvSpPr/>
            <p:nvPr/>
          </p:nvSpPr>
          <p:spPr>
            <a:xfrm>
              <a:off x="33283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26"/>
            <p:cNvSpPr/>
            <p:nvPr/>
          </p:nvSpPr>
          <p:spPr>
            <a:xfrm>
              <a:off x="33674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26"/>
            <p:cNvSpPr/>
            <p:nvPr/>
          </p:nvSpPr>
          <p:spPr>
            <a:xfrm>
              <a:off x="3406475" y="4182050"/>
              <a:ext cx="9525" cy="15500"/>
            </a:xfrm>
            <a:custGeom>
              <a:avLst/>
              <a:gdLst/>
              <a:ahLst/>
              <a:cxnLst/>
              <a:rect l="l" t="t" r="r" b="b"/>
              <a:pathLst>
                <a:path w="381" h="620" extrusionOk="0">
                  <a:moveTo>
                    <a:pt x="213" y="0"/>
                  </a:moveTo>
                  <a:cubicBezTo>
                    <a:pt x="89" y="44"/>
                    <a:pt x="0" y="160"/>
                    <a:pt x="0" y="300"/>
                  </a:cubicBezTo>
                  <a:cubicBezTo>
                    <a:pt x="0" y="476"/>
                    <a:pt x="143" y="620"/>
                    <a:pt x="320" y="620"/>
                  </a:cubicBezTo>
                  <a:cubicBezTo>
                    <a:pt x="341" y="620"/>
                    <a:pt x="360" y="618"/>
                    <a:pt x="380" y="614"/>
                  </a:cubicBezTo>
                  <a:cubicBezTo>
                    <a:pt x="330" y="407"/>
                    <a:pt x="275" y="202"/>
                    <a:pt x="2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26"/>
            <p:cNvSpPr/>
            <p:nvPr/>
          </p:nvSpPr>
          <p:spPr>
            <a:xfrm>
              <a:off x="33674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26"/>
            <p:cNvSpPr/>
            <p:nvPr/>
          </p:nvSpPr>
          <p:spPr>
            <a:xfrm>
              <a:off x="3094125" y="4045500"/>
              <a:ext cx="16175" cy="16025"/>
            </a:xfrm>
            <a:custGeom>
              <a:avLst/>
              <a:gdLst/>
              <a:ahLst/>
              <a:cxnLst/>
              <a:rect l="l" t="t" r="r" b="b"/>
              <a:pathLst>
                <a:path w="647" h="641" extrusionOk="0">
                  <a:moveTo>
                    <a:pt x="324" y="0"/>
                  </a:moveTo>
                  <a:cubicBezTo>
                    <a:pt x="322" y="0"/>
                    <a:pt x="320" y="0"/>
                    <a:pt x="318" y="0"/>
                  </a:cubicBezTo>
                  <a:cubicBezTo>
                    <a:pt x="140" y="3"/>
                    <a:pt x="0" y="149"/>
                    <a:pt x="3" y="327"/>
                  </a:cubicBezTo>
                  <a:cubicBezTo>
                    <a:pt x="8" y="502"/>
                    <a:pt x="151" y="641"/>
                    <a:pt x="324" y="641"/>
                  </a:cubicBezTo>
                  <a:cubicBezTo>
                    <a:pt x="326" y="641"/>
                    <a:pt x="328" y="641"/>
                    <a:pt x="330" y="641"/>
                  </a:cubicBezTo>
                  <a:cubicBezTo>
                    <a:pt x="506" y="638"/>
                    <a:pt x="646" y="491"/>
                    <a:pt x="643" y="314"/>
                  </a:cubicBezTo>
                  <a:cubicBezTo>
                    <a:pt x="640" y="139"/>
                    <a:pt x="497" y="0"/>
                    <a:pt x="3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26"/>
            <p:cNvSpPr/>
            <p:nvPr/>
          </p:nvSpPr>
          <p:spPr>
            <a:xfrm>
              <a:off x="3406475" y="4215525"/>
              <a:ext cx="15275" cy="16050"/>
            </a:xfrm>
            <a:custGeom>
              <a:avLst/>
              <a:gdLst/>
              <a:ahLst/>
              <a:cxnLst/>
              <a:rect l="l" t="t" r="r" b="b"/>
              <a:pathLst>
                <a:path w="611" h="642" extrusionOk="0">
                  <a:moveTo>
                    <a:pt x="320" y="1"/>
                  </a:moveTo>
                  <a:cubicBezTo>
                    <a:pt x="143" y="1"/>
                    <a:pt x="0" y="144"/>
                    <a:pt x="0" y="320"/>
                  </a:cubicBezTo>
                  <a:cubicBezTo>
                    <a:pt x="0" y="498"/>
                    <a:pt x="143" y="641"/>
                    <a:pt x="320" y="641"/>
                  </a:cubicBezTo>
                  <a:cubicBezTo>
                    <a:pt x="451" y="641"/>
                    <a:pt x="561" y="563"/>
                    <a:pt x="611" y="453"/>
                  </a:cubicBezTo>
                  <a:cubicBezTo>
                    <a:pt x="594" y="335"/>
                    <a:pt x="574" y="219"/>
                    <a:pt x="553" y="103"/>
                  </a:cubicBezTo>
                  <a:cubicBezTo>
                    <a:pt x="496" y="40"/>
                    <a:pt x="413"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26"/>
            <p:cNvSpPr/>
            <p:nvPr/>
          </p:nvSpPr>
          <p:spPr>
            <a:xfrm>
              <a:off x="3406475"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26"/>
            <p:cNvSpPr/>
            <p:nvPr/>
          </p:nvSpPr>
          <p:spPr>
            <a:xfrm>
              <a:off x="3406475"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26"/>
            <p:cNvSpPr/>
            <p:nvPr/>
          </p:nvSpPr>
          <p:spPr>
            <a:xfrm>
              <a:off x="33674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26"/>
            <p:cNvSpPr/>
            <p:nvPr/>
          </p:nvSpPr>
          <p:spPr>
            <a:xfrm>
              <a:off x="33674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26"/>
            <p:cNvSpPr/>
            <p:nvPr/>
          </p:nvSpPr>
          <p:spPr>
            <a:xfrm>
              <a:off x="33283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26"/>
            <p:cNvSpPr/>
            <p:nvPr/>
          </p:nvSpPr>
          <p:spPr>
            <a:xfrm>
              <a:off x="33674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26"/>
            <p:cNvSpPr/>
            <p:nvPr/>
          </p:nvSpPr>
          <p:spPr>
            <a:xfrm>
              <a:off x="33674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26"/>
            <p:cNvSpPr/>
            <p:nvPr/>
          </p:nvSpPr>
          <p:spPr>
            <a:xfrm>
              <a:off x="33674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26"/>
            <p:cNvSpPr/>
            <p:nvPr/>
          </p:nvSpPr>
          <p:spPr>
            <a:xfrm>
              <a:off x="33674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26"/>
            <p:cNvSpPr/>
            <p:nvPr/>
          </p:nvSpPr>
          <p:spPr>
            <a:xfrm>
              <a:off x="33674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26"/>
            <p:cNvSpPr/>
            <p:nvPr/>
          </p:nvSpPr>
          <p:spPr>
            <a:xfrm>
              <a:off x="328935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26"/>
            <p:cNvSpPr/>
            <p:nvPr/>
          </p:nvSpPr>
          <p:spPr>
            <a:xfrm>
              <a:off x="3250325"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26"/>
            <p:cNvSpPr/>
            <p:nvPr/>
          </p:nvSpPr>
          <p:spPr>
            <a:xfrm>
              <a:off x="3250325"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26"/>
            <p:cNvSpPr/>
            <p:nvPr/>
          </p:nvSpPr>
          <p:spPr>
            <a:xfrm>
              <a:off x="3250325"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26"/>
            <p:cNvSpPr/>
            <p:nvPr/>
          </p:nvSpPr>
          <p:spPr>
            <a:xfrm>
              <a:off x="3250325"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26"/>
            <p:cNvSpPr/>
            <p:nvPr/>
          </p:nvSpPr>
          <p:spPr>
            <a:xfrm>
              <a:off x="3250325"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26"/>
            <p:cNvSpPr/>
            <p:nvPr/>
          </p:nvSpPr>
          <p:spPr>
            <a:xfrm>
              <a:off x="3250325"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26"/>
            <p:cNvSpPr/>
            <p:nvPr/>
          </p:nvSpPr>
          <p:spPr>
            <a:xfrm>
              <a:off x="3250325"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26"/>
            <p:cNvSpPr/>
            <p:nvPr/>
          </p:nvSpPr>
          <p:spPr>
            <a:xfrm>
              <a:off x="3250325"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26"/>
            <p:cNvSpPr/>
            <p:nvPr/>
          </p:nvSpPr>
          <p:spPr>
            <a:xfrm>
              <a:off x="321130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26"/>
            <p:cNvSpPr/>
            <p:nvPr/>
          </p:nvSpPr>
          <p:spPr>
            <a:xfrm>
              <a:off x="3211300" y="4555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26"/>
            <p:cNvSpPr/>
            <p:nvPr/>
          </p:nvSpPr>
          <p:spPr>
            <a:xfrm>
              <a:off x="321130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26"/>
            <p:cNvSpPr/>
            <p:nvPr/>
          </p:nvSpPr>
          <p:spPr>
            <a:xfrm>
              <a:off x="3211300"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26"/>
            <p:cNvSpPr/>
            <p:nvPr/>
          </p:nvSpPr>
          <p:spPr>
            <a:xfrm>
              <a:off x="3250325" y="4011475"/>
              <a:ext cx="16050" cy="16025"/>
            </a:xfrm>
            <a:custGeom>
              <a:avLst/>
              <a:gdLst/>
              <a:ahLst/>
              <a:cxnLst/>
              <a:rect l="l" t="t" r="r" b="b"/>
              <a:pathLst>
                <a:path w="642" h="641" extrusionOk="0">
                  <a:moveTo>
                    <a:pt x="320" y="1"/>
                  </a:moveTo>
                  <a:cubicBezTo>
                    <a:pt x="144" y="1"/>
                    <a:pt x="1" y="144"/>
                    <a:pt x="1" y="321"/>
                  </a:cubicBezTo>
                  <a:cubicBezTo>
                    <a:pt x="1"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26"/>
            <p:cNvSpPr/>
            <p:nvPr/>
          </p:nvSpPr>
          <p:spPr>
            <a:xfrm>
              <a:off x="3250325"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26"/>
            <p:cNvSpPr/>
            <p:nvPr/>
          </p:nvSpPr>
          <p:spPr>
            <a:xfrm>
              <a:off x="328935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26"/>
            <p:cNvSpPr/>
            <p:nvPr/>
          </p:nvSpPr>
          <p:spPr>
            <a:xfrm>
              <a:off x="328935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26"/>
            <p:cNvSpPr/>
            <p:nvPr/>
          </p:nvSpPr>
          <p:spPr>
            <a:xfrm>
              <a:off x="3289350"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26"/>
            <p:cNvSpPr/>
            <p:nvPr/>
          </p:nvSpPr>
          <p:spPr>
            <a:xfrm>
              <a:off x="328935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26"/>
            <p:cNvSpPr/>
            <p:nvPr/>
          </p:nvSpPr>
          <p:spPr>
            <a:xfrm>
              <a:off x="321130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26"/>
            <p:cNvSpPr/>
            <p:nvPr/>
          </p:nvSpPr>
          <p:spPr>
            <a:xfrm>
              <a:off x="3250325"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26"/>
            <p:cNvSpPr/>
            <p:nvPr/>
          </p:nvSpPr>
          <p:spPr>
            <a:xfrm>
              <a:off x="328935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26"/>
            <p:cNvSpPr/>
            <p:nvPr/>
          </p:nvSpPr>
          <p:spPr>
            <a:xfrm>
              <a:off x="328935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26"/>
            <p:cNvSpPr/>
            <p:nvPr/>
          </p:nvSpPr>
          <p:spPr>
            <a:xfrm>
              <a:off x="3289350"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26"/>
            <p:cNvSpPr/>
            <p:nvPr/>
          </p:nvSpPr>
          <p:spPr>
            <a:xfrm>
              <a:off x="3250325"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26"/>
            <p:cNvSpPr/>
            <p:nvPr/>
          </p:nvSpPr>
          <p:spPr>
            <a:xfrm>
              <a:off x="3250325"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26"/>
            <p:cNvSpPr/>
            <p:nvPr/>
          </p:nvSpPr>
          <p:spPr>
            <a:xfrm>
              <a:off x="3250325"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26"/>
            <p:cNvSpPr/>
            <p:nvPr/>
          </p:nvSpPr>
          <p:spPr>
            <a:xfrm>
              <a:off x="3289350" y="4013325"/>
              <a:ext cx="15275" cy="14175"/>
            </a:xfrm>
            <a:custGeom>
              <a:avLst/>
              <a:gdLst/>
              <a:ahLst/>
              <a:cxnLst/>
              <a:rect l="l" t="t" r="r" b="b"/>
              <a:pathLst>
                <a:path w="611" h="567" extrusionOk="0">
                  <a:moveTo>
                    <a:pt x="118" y="0"/>
                  </a:moveTo>
                  <a:cubicBezTo>
                    <a:pt x="47" y="61"/>
                    <a:pt x="1" y="150"/>
                    <a:pt x="1" y="247"/>
                  </a:cubicBezTo>
                  <a:cubicBezTo>
                    <a:pt x="1" y="424"/>
                    <a:pt x="144" y="567"/>
                    <a:pt x="322" y="567"/>
                  </a:cubicBezTo>
                  <a:cubicBezTo>
                    <a:pt x="451" y="567"/>
                    <a:pt x="563" y="490"/>
                    <a:pt x="611" y="379"/>
                  </a:cubicBezTo>
                  <a:cubicBezTo>
                    <a:pt x="448" y="249"/>
                    <a:pt x="285" y="122"/>
                    <a:pt x="1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26"/>
            <p:cNvSpPr/>
            <p:nvPr/>
          </p:nvSpPr>
          <p:spPr>
            <a:xfrm>
              <a:off x="3289350"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26"/>
            <p:cNvSpPr/>
            <p:nvPr/>
          </p:nvSpPr>
          <p:spPr>
            <a:xfrm>
              <a:off x="3250325" y="4521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26"/>
            <p:cNvSpPr/>
            <p:nvPr/>
          </p:nvSpPr>
          <p:spPr>
            <a:xfrm>
              <a:off x="3250325"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26"/>
            <p:cNvSpPr/>
            <p:nvPr/>
          </p:nvSpPr>
          <p:spPr>
            <a:xfrm>
              <a:off x="2899050" y="4453525"/>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26"/>
            <p:cNvSpPr/>
            <p:nvPr/>
          </p:nvSpPr>
          <p:spPr>
            <a:xfrm>
              <a:off x="2899050" y="4079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26"/>
            <p:cNvSpPr/>
            <p:nvPr/>
          </p:nvSpPr>
          <p:spPr>
            <a:xfrm>
              <a:off x="2862000" y="4047150"/>
              <a:ext cx="14100" cy="14425"/>
            </a:xfrm>
            <a:custGeom>
              <a:avLst/>
              <a:gdLst/>
              <a:ahLst/>
              <a:cxnLst/>
              <a:rect l="l" t="t" r="r" b="b"/>
              <a:pathLst>
                <a:path w="564" h="577" extrusionOk="0">
                  <a:moveTo>
                    <a:pt x="436" y="0"/>
                  </a:moveTo>
                  <a:cubicBezTo>
                    <a:pt x="287" y="151"/>
                    <a:pt x="142" y="303"/>
                    <a:pt x="0" y="462"/>
                  </a:cubicBezTo>
                  <a:cubicBezTo>
                    <a:pt x="57" y="531"/>
                    <a:pt x="143" y="576"/>
                    <a:pt x="243" y="576"/>
                  </a:cubicBezTo>
                  <a:cubicBezTo>
                    <a:pt x="421" y="576"/>
                    <a:pt x="564" y="433"/>
                    <a:pt x="564" y="257"/>
                  </a:cubicBezTo>
                  <a:cubicBezTo>
                    <a:pt x="564" y="151"/>
                    <a:pt x="513" y="58"/>
                    <a:pt x="4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26"/>
            <p:cNvSpPr/>
            <p:nvPr/>
          </p:nvSpPr>
          <p:spPr>
            <a:xfrm>
              <a:off x="2899050" y="4045500"/>
              <a:ext cx="16050" cy="16025"/>
            </a:xfrm>
            <a:custGeom>
              <a:avLst/>
              <a:gdLst/>
              <a:ahLst/>
              <a:cxnLst/>
              <a:rect l="l" t="t" r="r" b="b"/>
              <a:pathLst>
                <a:path w="642" h="641" extrusionOk="0">
                  <a:moveTo>
                    <a:pt x="320" y="0"/>
                  </a:moveTo>
                  <a:cubicBezTo>
                    <a:pt x="144" y="0"/>
                    <a:pt x="1" y="143"/>
                    <a:pt x="1" y="320"/>
                  </a:cubicBezTo>
                  <a:cubicBezTo>
                    <a:pt x="1"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26"/>
            <p:cNvSpPr/>
            <p:nvPr/>
          </p:nvSpPr>
          <p:spPr>
            <a:xfrm>
              <a:off x="2899050" y="4147550"/>
              <a:ext cx="16050" cy="16025"/>
            </a:xfrm>
            <a:custGeom>
              <a:avLst/>
              <a:gdLst/>
              <a:ahLst/>
              <a:cxnLst/>
              <a:rect l="l" t="t" r="r" b="b"/>
              <a:pathLst>
                <a:path w="642"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26"/>
            <p:cNvSpPr/>
            <p:nvPr/>
          </p:nvSpPr>
          <p:spPr>
            <a:xfrm>
              <a:off x="2899050" y="4113525"/>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26"/>
            <p:cNvSpPr/>
            <p:nvPr/>
          </p:nvSpPr>
          <p:spPr>
            <a:xfrm>
              <a:off x="2899050" y="4181525"/>
              <a:ext cx="16050" cy="16025"/>
            </a:xfrm>
            <a:custGeom>
              <a:avLst/>
              <a:gdLst/>
              <a:ahLst/>
              <a:cxnLst/>
              <a:rect l="l" t="t" r="r" b="b"/>
              <a:pathLst>
                <a:path w="642"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26"/>
            <p:cNvSpPr/>
            <p:nvPr/>
          </p:nvSpPr>
          <p:spPr>
            <a:xfrm>
              <a:off x="2899050" y="4249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26"/>
            <p:cNvSpPr/>
            <p:nvPr/>
          </p:nvSpPr>
          <p:spPr>
            <a:xfrm>
              <a:off x="2899050" y="4215525"/>
              <a:ext cx="16050" cy="16050"/>
            </a:xfrm>
            <a:custGeom>
              <a:avLst/>
              <a:gdLst/>
              <a:ahLst/>
              <a:cxnLst/>
              <a:rect l="l" t="t" r="r" b="b"/>
              <a:pathLst>
                <a:path w="642"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26"/>
            <p:cNvSpPr/>
            <p:nvPr/>
          </p:nvSpPr>
          <p:spPr>
            <a:xfrm>
              <a:off x="28600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26"/>
            <p:cNvSpPr/>
            <p:nvPr/>
          </p:nvSpPr>
          <p:spPr>
            <a:xfrm>
              <a:off x="28600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26"/>
            <p:cNvSpPr/>
            <p:nvPr/>
          </p:nvSpPr>
          <p:spPr>
            <a:xfrm>
              <a:off x="28600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26"/>
            <p:cNvSpPr/>
            <p:nvPr/>
          </p:nvSpPr>
          <p:spPr>
            <a:xfrm>
              <a:off x="28600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26"/>
            <p:cNvSpPr/>
            <p:nvPr/>
          </p:nvSpPr>
          <p:spPr>
            <a:xfrm>
              <a:off x="2899050" y="4283525"/>
              <a:ext cx="16050" cy="16025"/>
            </a:xfrm>
            <a:custGeom>
              <a:avLst/>
              <a:gdLst/>
              <a:ahLst/>
              <a:cxnLst/>
              <a:rect l="l" t="t" r="r" b="b"/>
              <a:pathLst>
                <a:path w="642"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26"/>
            <p:cNvSpPr/>
            <p:nvPr/>
          </p:nvSpPr>
          <p:spPr>
            <a:xfrm>
              <a:off x="28600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26"/>
            <p:cNvSpPr/>
            <p:nvPr/>
          </p:nvSpPr>
          <p:spPr>
            <a:xfrm>
              <a:off x="28600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26"/>
            <p:cNvSpPr/>
            <p:nvPr/>
          </p:nvSpPr>
          <p:spPr>
            <a:xfrm>
              <a:off x="28600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26"/>
            <p:cNvSpPr/>
            <p:nvPr/>
          </p:nvSpPr>
          <p:spPr>
            <a:xfrm>
              <a:off x="2938075" y="4113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26"/>
            <p:cNvSpPr/>
            <p:nvPr/>
          </p:nvSpPr>
          <p:spPr>
            <a:xfrm>
              <a:off x="2938075"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26"/>
            <p:cNvSpPr/>
            <p:nvPr/>
          </p:nvSpPr>
          <p:spPr>
            <a:xfrm>
              <a:off x="2938075" y="4045500"/>
              <a:ext cx="16050" cy="16025"/>
            </a:xfrm>
            <a:custGeom>
              <a:avLst/>
              <a:gdLst/>
              <a:ahLst/>
              <a:cxnLst/>
              <a:rect l="l" t="t" r="r" b="b"/>
              <a:pathLst>
                <a:path w="642" h="641" extrusionOk="0">
                  <a:moveTo>
                    <a:pt x="322" y="0"/>
                  </a:moveTo>
                  <a:cubicBezTo>
                    <a:pt x="144" y="0"/>
                    <a:pt x="1" y="143"/>
                    <a:pt x="1" y="320"/>
                  </a:cubicBezTo>
                  <a:cubicBezTo>
                    <a:pt x="1" y="497"/>
                    <a:pt x="144" y="641"/>
                    <a:pt x="322" y="641"/>
                  </a:cubicBezTo>
                  <a:cubicBezTo>
                    <a:pt x="498" y="641"/>
                    <a:pt x="641" y="497"/>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26"/>
            <p:cNvSpPr/>
            <p:nvPr/>
          </p:nvSpPr>
          <p:spPr>
            <a:xfrm>
              <a:off x="2938075" y="4079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26"/>
            <p:cNvSpPr/>
            <p:nvPr/>
          </p:nvSpPr>
          <p:spPr>
            <a:xfrm>
              <a:off x="29380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26"/>
            <p:cNvSpPr/>
            <p:nvPr/>
          </p:nvSpPr>
          <p:spPr>
            <a:xfrm>
              <a:off x="2938075"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26"/>
            <p:cNvSpPr/>
            <p:nvPr/>
          </p:nvSpPr>
          <p:spPr>
            <a:xfrm>
              <a:off x="2938075"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26"/>
            <p:cNvSpPr/>
            <p:nvPr/>
          </p:nvSpPr>
          <p:spPr>
            <a:xfrm>
              <a:off x="2899050" y="4351475"/>
              <a:ext cx="16050" cy="16050"/>
            </a:xfrm>
            <a:custGeom>
              <a:avLst/>
              <a:gdLst/>
              <a:ahLst/>
              <a:cxnLst/>
              <a:rect l="l" t="t" r="r" b="b"/>
              <a:pathLst>
                <a:path w="642"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26"/>
            <p:cNvSpPr/>
            <p:nvPr/>
          </p:nvSpPr>
          <p:spPr>
            <a:xfrm>
              <a:off x="2899050" y="4419550"/>
              <a:ext cx="16050" cy="16025"/>
            </a:xfrm>
            <a:custGeom>
              <a:avLst/>
              <a:gdLst/>
              <a:ahLst/>
              <a:cxnLst/>
              <a:rect l="l" t="t" r="r" b="b"/>
              <a:pathLst>
                <a:path w="642"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26"/>
            <p:cNvSpPr/>
            <p:nvPr/>
          </p:nvSpPr>
          <p:spPr>
            <a:xfrm>
              <a:off x="2899050" y="4385500"/>
              <a:ext cx="16050" cy="16025"/>
            </a:xfrm>
            <a:custGeom>
              <a:avLst/>
              <a:gdLst/>
              <a:ahLst/>
              <a:cxnLst/>
              <a:rect l="l" t="t" r="r" b="b"/>
              <a:pathLst>
                <a:path w="642"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26"/>
            <p:cNvSpPr/>
            <p:nvPr/>
          </p:nvSpPr>
          <p:spPr>
            <a:xfrm>
              <a:off x="2938075"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26"/>
            <p:cNvSpPr/>
            <p:nvPr/>
          </p:nvSpPr>
          <p:spPr>
            <a:xfrm>
              <a:off x="2899050" y="4317500"/>
              <a:ext cx="16050" cy="16050"/>
            </a:xfrm>
            <a:custGeom>
              <a:avLst/>
              <a:gdLst/>
              <a:ahLst/>
              <a:cxnLst/>
              <a:rect l="l" t="t" r="r" b="b"/>
              <a:pathLst>
                <a:path w="642"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26"/>
            <p:cNvSpPr/>
            <p:nvPr/>
          </p:nvSpPr>
          <p:spPr>
            <a:xfrm>
              <a:off x="2899050" y="4487550"/>
              <a:ext cx="16050" cy="16025"/>
            </a:xfrm>
            <a:custGeom>
              <a:avLst/>
              <a:gdLst/>
              <a:ahLst/>
              <a:cxnLst/>
              <a:rect l="l" t="t" r="r" b="b"/>
              <a:pathLst>
                <a:path w="642"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26"/>
            <p:cNvSpPr/>
            <p:nvPr/>
          </p:nvSpPr>
          <p:spPr>
            <a:xfrm>
              <a:off x="28600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6"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26"/>
            <p:cNvSpPr/>
            <p:nvPr/>
          </p:nvSpPr>
          <p:spPr>
            <a:xfrm>
              <a:off x="2899825" y="4013325"/>
              <a:ext cx="15275" cy="14175"/>
            </a:xfrm>
            <a:custGeom>
              <a:avLst/>
              <a:gdLst/>
              <a:ahLst/>
              <a:cxnLst/>
              <a:rect l="l" t="t" r="r" b="b"/>
              <a:pathLst>
                <a:path w="611" h="567" extrusionOk="0">
                  <a:moveTo>
                    <a:pt x="493" y="0"/>
                  </a:moveTo>
                  <a:cubicBezTo>
                    <a:pt x="325" y="122"/>
                    <a:pt x="161" y="249"/>
                    <a:pt x="0" y="379"/>
                  </a:cubicBezTo>
                  <a:cubicBezTo>
                    <a:pt x="51" y="490"/>
                    <a:pt x="161" y="567"/>
                    <a:pt x="289" y="567"/>
                  </a:cubicBezTo>
                  <a:cubicBezTo>
                    <a:pt x="467" y="567"/>
                    <a:pt x="610" y="424"/>
                    <a:pt x="610" y="247"/>
                  </a:cubicBezTo>
                  <a:cubicBezTo>
                    <a:pt x="610" y="148"/>
                    <a:pt x="564" y="59"/>
                    <a:pt x="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26"/>
            <p:cNvSpPr/>
            <p:nvPr/>
          </p:nvSpPr>
          <p:spPr>
            <a:xfrm>
              <a:off x="2782725" y="4317500"/>
              <a:ext cx="15300" cy="16050"/>
            </a:xfrm>
            <a:custGeom>
              <a:avLst/>
              <a:gdLst/>
              <a:ahLst/>
              <a:cxnLst/>
              <a:rect l="l" t="t" r="r" b="b"/>
              <a:pathLst>
                <a:path w="612" h="642" extrusionOk="0">
                  <a:moveTo>
                    <a:pt x="292" y="1"/>
                  </a:moveTo>
                  <a:cubicBezTo>
                    <a:pt x="162" y="1"/>
                    <a:pt x="51" y="77"/>
                    <a:pt x="1" y="189"/>
                  </a:cubicBezTo>
                  <a:cubicBezTo>
                    <a:pt x="19" y="307"/>
                    <a:pt x="37" y="423"/>
                    <a:pt x="58" y="537"/>
                  </a:cubicBezTo>
                  <a:cubicBezTo>
                    <a:pt x="114" y="602"/>
                    <a:pt x="197" y="641"/>
                    <a:pt x="292" y="641"/>
                  </a:cubicBezTo>
                  <a:cubicBezTo>
                    <a:pt x="468" y="641"/>
                    <a:pt x="611" y="498"/>
                    <a:pt x="611" y="322"/>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26"/>
            <p:cNvSpPr/>
            <p:nvPr/>
          </p:nvSpPr>
          <p:spPr>
            <a:xfrm>
              <a:off x="2899825" y="4521525"/>
              <a:ext cx="15275" cy="14225"/>
            </a:xfrm>
            <a:custGeom>
              <a:avLst/>
              <a:gdLst/>
              <a:ahLst/>
              <a:cxnLst/>
              <a:rect l="l" t="t" r="r" b="b"/>
              <a:pathLst>
                <a:path w="611" h="569" extrusionOk="0">
                  <a:moveTo>
                    <a:pt x="289" y="0"/>
                  </a:moveTo>
                  <a:cubicBezTo>
                    <a:pt x="160" y="0"/>
                    <a:pt x="48" y="79"/>
                    <a:pt x="0" y="189"/>
                  </a:cubicBezTo>
                  <a:cubicBezTo>
                    <a:pt x="161" y="318"/>
                    <a:pt x="325" y="445"/>
                    <a:pt x="493" y="568"/>
                  </a:cubicBezTo>
                  <a:cubicBezTo>
                    <a:pt x="565" y="507"/>
                    <a:pt x="610" y="421"/>
                    <a:pt x="610" y="321"/>
                  </a:cubicBezTo>
                  <a:cubicBezTo>
                    <a:pt x="610" y="144"/>
                    <a:pt x="467" y="0"/>
                    <a:pt x="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26"/>
            <p:cNvSpPr/>
            <p:nvPr/>
          </p:nvSpPr>
          <p:spPr>
            <a:xfrm>
              <a:off x="2862000" y="4487550"/>
              <a:ext cx="14100" cy="14400"/>
            </a:xfrm>
            <a:custGeom>
              <a:avLst/>
              <a:gdLst/>
              <a:ahLst/>
              <a:cxnLst/>
              <a:rect l="l" t="t" r="r" b="b"/>
              <a:pathLst>
                <a:path w="564" h="576" extrusionOk="0">
                  <a:moveTo>
                    <a:pt x="243" y="0"/>
                  </a:moveTo>
                  <a:cubicBezTo>
                    <a:pt x="145" y="0"/>
                    <a:pt x="59" y="45"/>
                    <a:pt x="0" y="115"/>
                  </a:cubicBezTo>
                  <a:cubicBezTo>
                    <a:pt x="142" y="271"/>
                    <a:pt x="287" y="425"/>
                    <a:pt x="436" y="576"/>
                  </a:cubicBezTo>
                  <a:cubicBezTo>
                    <a:pt x="511" y="516"/>
                    <a:pt x="564" y="424"/>
                    <a:pt x="564" y="320"/>
                  </a:cubicBezTo>
                  <a:cubicBezTo>
                    <a:pt x="564" y="143"/>
                    <a:pt x="421" y="0"/>
                    <a:pt x="2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26"/>
            <p:cNvSpPr/>
            <p:nvPr/>
          </p:nvSpPr>
          <p:spPr>
            <a:xfrm>
              <a:off x="2938075"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26"/>
            <p:cNvSpPr/>
            <p:nvPr/>
          </p:nvSpPr>
          <p:spPr>
            <a:xfrm>
              <a:off x="2788500" y="4351475"/>
              <a:ext cx="9525" cy="15550"/>
            </a:xfrm>
            <a:custGeom>
              <a:avLst/>
              <a:gdLst/>
              <a:ahLst/>
              <a:cxnLst/>
              <a:rect l="l" t="t" r="r" b="b"/>
              <a:pathLst>
                <a:path w="381" h="622" extrusionOk="0">
                  <a:moveTo>
                    <a:pt x="61" y="1"/>
                  </a:moveTo>
                  <a:cubicBezTo>
                    <a:pt x="40" y="1"/>
                    <a:pt x="22" y="4"/>
                    <a:pt x="0" y="7"/>
                  </a:cubicBezTo>
                  <a:cubicBezTo>
                    <a:pt x="52" y="215"/>
                    <a:pt x="106" y="420"/>
                    <a:pt x="168" y="622"/>
                  </a:cubicBezTo>
                  <a:cubicBezTo>
                    <a:pt x="293" y="578"/>
                    <a:pt x="380" y="462"/>
                    <a:pt x="380" y="322"/>
                  </a:cubicBezTo>
                  <a:cubicBezTo>
                    <a:pt x="380" y="145"/>
                    <a:pt x="237" y="1"/>
                    <a:pt x="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26"/>
            <p:cNvSpPr/>
            <p:nvPr/>
          </p:nvSpPr>
          <p:spPr>
            <a:xfrm>
              <a:off x="2781975" y="4283525"/>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26"/>
            <p:cNvSpPr/>
            <p:nvPr/>
          </p:nvSpPr>
          <p:spPr>
            <a:xfrm>
              <a:off x="2781975"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26"/>
            <p:cNvSpPr/>
            <p:nvPr/>
          </p:nvSpPr>
          <p:spPr>
            <a:xfrm>
              <a:off x="3055950" y="4589525"/>
              <a:ext cx="15125" cy="6575"/>
            </a:xfrm>
            <a:custGeom>
              <a:avLst/>
              <a:gdLst/>
              <a:ahLst/>
              <a:cxnLst/>
              <a:rect l="l" t="t" r="r" b="b"/>
              <a:pathLst>
                <a:path w="605" h="263" extrusionOk="0">
                  <a:moveTo>
                    <a:pt x="290" y="0"/>
                  </a:moveTo>
                  <a:cubicBezTo>
                    <a:pt x="160" y="0"/>
                    <a:pt x="49" y="78"/>
                    <a:pt x="1" y="188"/>
                  </a:cubicBezTo>
                  <a:cubicBezTo>
                    <a:pt x="200" y="217"/>
                    <a:pt x="401" y="241"/>
                    <a:pt x="605" y="262"/>
                  </a:cubicBezTo>
                  <a:cubicBezTo>
                    <a:pt x="576" y="113"/>
                    <a:pt x="447" y="0"/>
                    <a:pt x="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26"/>
            <p:cNvSpPr/>
            <p:nvPr/>
          </p:nvSpPr>
          <p:spPr>
            <a:xfrm>
              <a:off x="3094225" y="4589525"/>
              <a:ext cx="16025" cy="8050"/>
            </a:xfrm>
            <a:custGeom>
              <a:avLst/>
              <a:gdLst/>
              <a:ahLst/>
              <a:cxnLst/>
              <a:rect l="l" t="t" r="r" b="b"/>
              <a:pathLst>
                <a:path w="641" h="322" extrusionOk="0">
                  <a:moveTo>
                    <a:pt x="321" y="0"/>
                  </a:moveTo>
                  <a:cubicBezTo>
                    <a:pt x="145" y="0"/>
                    <a:pt x="2" y="142"/>
                    <a:pt x="1" y="317"/>
                  </a:cubicBezTo>
                  <a:cubicBezTo>
                    <a:pt x="106" y="320"/>
                    <a:pt x="213" y="321"/>
                    <a:pt x="321" y="321"/>
                  </a:cubicBezTo>
                  <a:cubicBezTo>
                    <a:pt x="428" y="321"/>
                    <a:pt x="534" y="320"/>
                    <a:pt x="641" y="317"/>
                  </a:cubicBezTo>
                  <a:cubicBezTo>
                    <a:pt x="639" y="142"/>
                    <a:pt x="496" y="0"/>
                    <a:pt x="3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26"/>
            <p:cNvSpPr/>
            <p:nvPr/>
          </p:nvSpPr>
          <p:spPr>
            <a:xfrm>
              <a:off x="3406475" y="4317500"/>
              <a:ext cx="15275" cy="16050"/>
            </a:xfrm>
            <a:custGeom>
              <a:avLst/>
              <a:gdLst/>
              <a:ahLst/>
              <a:cxnLst/>
              <a:rect l="l" t="t" r="r" b="b"/>
              <a:pathLst>
                <a:path w="611" h="642" extrusionOk="0">
                  <a:moveTo>
                    <a:pt x="320" y="1"/>
                  </a:moveTo>
                  <a:cubicBezTo>
                    <a:pt x="143" y="1"/>
                    <a:pt x="0" y="144"/>
                    <a:pt x="0" y="322"/>
                  </a:cubicBezTo>
                  <a:cubicBezTo>
                    <a:pt x="0" y="498"/>
                    <a:pt x="143" y="641"/>
                    <a:pt x="320" y="641"/>
                  </a:cubicBezTo>
                  <a:cubicBezTo>
                    <a:pt x="413" y="641"/>
                    <a:pt x="496" y="602"/>
                    <a:pt x="553" y="537"/>
                  </a:cubicBezTo>
                  <a:cubicBezTo>
                    <a:pt x="574" y="421"/>
                    <a:pt x="594" y="307"/>
                    <a:pt x="611" y="189"/>
                  </a:cubicBezTo>
                  <a:cubicBezTo>
                    <a:pt x="559" y="77"/>
                    <a:pt x="45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26"/>
            <p:cNvSpPr/>
            <p:nvPr/>
          </p:nvSpPr>
          <p:spPr>
            <a:xfrm>
              <a:off x="3328375" y="4487550"/>
              <a:ext cx="14125" cy="14400"/>
            </a:xfrm>
            <a:custGeom>
              <a:avLst/>
              <a:gdLst/>
              <a:ahLst/>
              <a:cxnLst/>
              <a:rect l="l" t="t" r="r" b="b"/>
              <a:pathLst>
                <a:path w="565" h="576" extrusionOk="0">
                  <a:moveTo>
                    <a:pt x="322" y="0"/>
                  </a:moveTo>
                  <a:cubicBezTo>
                    <a:pt x="144" y="0"/>
                    <a:pt x="1" y="143"/>
                    <a:pt x="1" y="320"/>
                  </a:cubicBezTo>
                  <a:cubicBezTo>
                    <a:pt x="1" y="425"/>
                    <a:pt x="52" y="519"/>
                    <a:pt x="129" y="576"/>
                  </a:cubicBezTo>
                  <a:cubicBezTo>
                    <a:pt x="278" y="425"/>
                    <a:pt x="423" y="273"/>
                    <a:pt x="564" y="115"/>
                  </a:cubicBezTo>
                  <a:cubicBezTo>
                    <a:pt x="506" y="45"/>
                    <a:pt x="420"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26"/>
            <p:cNvSpPr/>
            <p:nvPr/>
          </p:nvSpPr>
          <p:spPr>
            <a:xfrm>
              <a:off x="3406475" y="4351475"/>
              <a:ext cx="9525" cy="15550"/>
            </a:xfrm>
            <a:custGeom>
              <a:avLst/>
              <a:gdLst/>
              <a:ahLst/>
              <a:cxnLst/>
              <a:rect l="l" t="t" r="r" b="b"/>
              <a:pathLst>
                <a:path w="381" h="622" extrusionOk="0">
                  <a:moveTo>
                    <a:pt x="320" y="1"/>
                  </a:moveTo>
                  <a:cubicBezTo>
                    <a:pt x="143" y="1"/>
                    <a:pt x="0" y="147"/>
                    <a:pt x="0" y="322"/>
                  </a:cubicBezTo>
                  <a:cubicBezTo>
                    <a:pt x="0" y="460"/>
                    <a:pt x="89" y="578"/>
                    <a:pt x="213" y="622"/>
                  </a:cubicBezTo>
                  <a:cubicBezTo>
                    <a:pt x="273" y="418"/>
                    <a:pt x="330" y="212"/>
                    <a:pt x="380" y="7"/>
                  </a:cubicBezTo>
                  <a:cubicBezTo>
                    <a:pt x="362" y="4"/>
                    <a:pt x="341"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26"/>
            <p:cNvSpPr/>
            <p:nvPr/>
          </p:nvSpPr>
          <p:spPr>
            <a:xfrm>
              <a:off x="3133400" y="4589525"/>
              <a:ext cx="15125" cy="6525"/>
            </a:xfrm>
            <a:custGeom>
              <a:avLst/>
              <a:gdLst/>
              <a:ahLst/>
              <a:cxnLst/>
              <a:rect l="l" t="t" r="r" b="b"/>
              <a:pathLst>
                <a:path w="605" h="261" extrusionOk="0">
                  <a:moveTo>
                    <a:pt x="316" y="0"/>
                  </a:moveTo>
                  <a:cubicBezTo>
                    <a:pt x="159" y="0"/>
                    <a:pt x="29" y="112"/>
                    <a:pt x="1" y="261"/>
                  </a:cubicBezTo>
                  <a:cubicBezTo>
                    <a:pt x="204" y="241"/>
                    <a:pt x="406" y="217"/>
                    <a:pt x="605" y="187"/>
                  </a:cubicBezTo>
                  <a:cubicBezTo>
                    <a:pt x="555" y="78"/>
                    <a:pt x="444" y="0"/>
                    <a:pt x="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26"/>
            <p:cNvSpPr/>
            <p:nvPr/>
          </p:nvSpPr>
          <p:spPr>
            <a:xfrm>
              <a:off x="28600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26"/>
            <p:cNvSpPr/>
            <p:nvPr/>
          </p:nvSpPr>
          <p:spPr>
            <a:xfrm>
              <a:off x="3289350" y="4521525"/>
              <a:ext cx="15275" cy="14225"/>
            </a:xfrm>
            <a:custGeom>
              <a:avLst/>
              <a:gdLst/>
              <a:ahLst/>
              <a:cxnLst/>
              <a:rect l="l" t="t" r="r" b="b"/>
              <a:pathLst>
                <a:path w="611" h="569" extrusionOk="0">
                  <a:moveTo>
                    <a:pt x="322" y="0"/>
                  </a:moveTo>
                  <a:cubicBezTo>
                    <a:pt x="144" y="0"/>
                    <a:pt x="1" y="144"/>
                    <a:pt x="1" y="321"/>
                  </a:cubicBezTo>
                  <a:cubicBezTo>
                    <a:pt x="1" y="421"/>
                    <a:pt x="47" y="507"/>
                    <a:pt x="118" y="568"/>
                  </a:cubicBezTo>
                  <a:cubicBezTo>
                    <a:pt x="285" y="445"/>
                    <a:pt x="450" y="318"/>
                    <a:pt x="611" y="189"/>
                  </a:cubicBezTo>
                  <a:cubicBezTo>
                    <a:pt x="563" y="79"/>
                    <a:pt x="451"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26"/>
            <p:cNvSpPr/>
            <p:nvPr/>
          </p:nvSpPr>
          <p:spPr>
            <a:xfrm>
              <a:off x="2821050" y="4419550"/>
              <a:ext cx="16025" cy="16025"/>
            </a:xfrm>
            <a:custGeom>
              <a:avLst/>
              <a:gdLst/>
              <a:ahLst/>
              <a:cxnLst/>
              <a:rect l="l" t="t" r="r" b="b"/>
              <a:pathLst>
                <a:path w="641" h="641"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26"/>
            <p:cNvSpPr/>
            <p:nvPr/>
          </p:nvSpPr>
          <p:spPr>
            <a:xfrm>
              <a:off x="2821050" y="4351475"/>
              <a:ext cx="16025" cy="16050"/>
            </a:xfrm>
            <a:custGeom>
              <a:avLst/>
              <a:gdLst/>
              <a:ahLst/>
              <a:cxnLst/>
              <a:rect l="l" t="t" r="r" b="b"/>
              <a:pathLst>
                <a:path w="641" h="642" extrusionOk="0">
                  <a:moveTo>
                    <a:pt x="320" y="1"/>
                  </a:moveTo>
                  <a:cubicBezTo>
                    <a:pt x="143" y="1"/>
                    <a:pt x="0" y="145"/>
                    <a:pt x="0" y="322"/>
                  </a:cubicBezTo>
                  <a:cubicBezTo>
                    <a:pt x="0" y="498"/>
                    <a:pt x="143" y="641"/>
                    <a:pt x="320" y="641"/>
                  </a:cubicBezTo>
                  <a:cubicBezTo>
                    <a:pt x="496"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26"/>
            <p:cNvSpPr/>
            <p:nvPr/>
          </p:nvSpPr>
          <p:spPr>
            <a:xfrm>
              <a:off x="2821050" y="4385500"/>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26"/>
            <p:cNvSpPr/>
            <p:nvPr/>
          </p:nvSpPr>
          <p:spPr>
            <a:xfrm>
              <a:off x="28600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26"/>
            <p:cNvSpPr/>
            <p:nvPr/>
          </p:nvSpPr>
          <p:spPr>
            <a:xfrm>
              <a:off x="28600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26"/>
            <p:cNvSpPr/>
            <p:nvPr/>
          </p:nvSpPr>
          <p:spPr>
            <a:xfrm>
              <a:off x="28600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6"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26"/>
            <p:cNvSpPr/>
            <p:nvPr/>
          </p:nvSpPr>
          <p:spPr>
            <a:xfrm>
              <a:off x="2821050" y="4317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26"/>
            <p:cNvSpPr/>
            <p:nvPr/>
          </p:nvSpPr>
          <p:spPr>
            <a:xfrm>
              <a:off x="2821050" y="4181525"/>
              <a:ext cx="16025" cy="16025"/>
            </a:xfrm>
            <a:custGeom>
              <a:avLst/>
              <a:gdLst/>
              <a:ahLst/>
              <a:cxnLst/>
              <a:rect l="l" t="t" r="r" b="b"/>
              <a:pathLst>
                <a:path w="641" h="641" extrusionOk="0">
                  <a:moveTo>
                    <a:pt x="320" y="0"/>
                  </a:moveTo>
                  <a:cubicBezTo>
                    <a:pt x="143" y="0"/>
                    <a:pt x="0" y="143"/>
                    <a:pt x="0" y="321"/>
                  </a:cubicBezTo>
                  <a:cubicBezTo>
                    <a:pt x="0" y="497"/>
                    <a:pt x="143" y="641"/>
                    <a:pt x="320" y="641"/>
                  </a:cubicBezTo>
                  <a:cubicBezTo>
                    <a:pt x="496"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26"/>
            <p:cNvSpPr/>
            <p:nvPr/>
          </p:nvSpPr>
          <p:spPr>
            <a:xfrm>
              <a:off x="2821050" y="4113525"/>
              <a:ext cx="16025" cy="16025"/>
            </a:xfrm>
            <a:custGeom>
              <a:avLst/>
              <a:gdLst/>
              <a:ahLst/>
              <a:cxnLst/>
              <a:rect l="l" t="t" r="r" b="b"/>
              <a:pathLst>
                <a:path w="641" h="641" extrusionOk="0">
                  <a:moveTo>
                    <a:pt x="320" y="0"/>
                  </a:moveTo>
                  <a:cubicBezTo>
                    <a:pt x="143" y="0"/>
                    <a:pt x="0" y="144"/>
                    <a:pt x="0" y="321"/>
                  </a:cubicBezTo>
                  <a:cubicBezTo>
                    <a:pt x="0" y="498"/>
                    <a:pt x="143" y="641"/>
                    <a:pt x="320" y="641"/>
                  </a:cubicBezTo>
                  <a:cubicBezTo>
                    <a:pt x="496"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26"/>
            <p:cNvSpPr/>
            <p:nvPr/>
          </p:nvSpPr>
          <p:spPr>
            <a:xfrm>
              <a:off x="2821050" y="4147550"/>
              <a:ext cx="16025" cy="16025"/>
            </a:xfrm>
            <a:custGeom>
              <a:avLst/>
              <a:gdLst/>
              <a:ahLst/>
              <a:cxnLst/>
              <a:rect l="l" t="t" r="r" b="b"/>
              <a:pathLst>
                <a:path w="641" h="641" extrusionOk="0">
                  <a:moveTo>
                    <a:pt x="320" y="0"/>
                  </a:moveTo>
                  <a:cubicBezTo>
                    <a:pt x="143" y="0"/>
                    <a:pt x="0" y="143"/>
                    <a:pt x="0" y="319"/>
                  </a:cubicBezTo>
                  <a:cubicBezTo>
                    <a:pt x="0" y="497"/>
                    <a:pt x="143" y="640"/>
                    <a:pt x="320" y="640"/>
                  </a:cubicBezTo>
                  <a:cubicBezTo>
                    <a:pt x="496"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26"/>
            <p:cNvSpPr/>
            <p:nvPr/>
          </p:nvSpPr>
          <p:spPr>
            <a:xfrm>
              <a:off x="2788500" y="4182050"/>
              <a:ext cx="9525" cy="15500"/>
            </a:xfrm>
            <a:custGeom>
              <a:avLst/>
              <a:gdLst/>
              <a:ahLst/>
              <a:cxnLst/>
              <a:rect l="l" t="t" r="r" b="b"/>
              <a:pathLst>
                <a:path w="381" h="620" extrusionOk="0">
                  <a:moveTo>
                    <a:pt x="168" y="0"/>
                  </a:moveTo>
                  <a:cubicBezTo>
                    <a:pt x="107" y="204"/>
                    <a:pt x="52" y="407"/>
                    <a:pt x="0" y="614"/>
                  </a:cubicBezTo>
                  <a:cubicBezTo>
                    <a:pt x="19" y="618"/>
                    <a:pt x="40" y="620"/>
                    <a:pt x="61" y="620"/>
                  </a:cubicBezTo>
                  <a:cubicBezTo>
                    <a:pt x="237" y="620"/>
                    <a:pt x="380" y="476"/>
                    <a:pt x="380" y="300"/>
                  </a:cubicBezTo>
                  <a:cubicBezTo>
                    <a:pt x="380" y="160"/>
                    <a:pt x="293" y="44"/>
                    <a:pt x="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26"/>
            <p:cNvSpPr/>
            <p:nvPr/>
          </p:nvSpPr>
          <p:spPr>
            <a:xfrm>
              <a:off x="2821050" y="4283525"/>
              <a:ext cx="16025" cy="16025"/>
            </a:xfrm>
            <a:custGeom>
              <a:avLst/>
              <a:gdLst/>
              <a:ahLst/>
              <a:cxnLst/>
              <a:rect l="l" t="t" r="r" b="b"/>
              <a:pathLst>
                <a:path w="641" h="641" extrusionOk="0">
                  <a:moveTo>
                    <a:pt x="320" y="1"/>
                  </a:moveTo>
                  <a:cubicBezTo>
                    <a:pt x="143" y="1"/>
                    <a:pt x="0" y="144"/>
                    <a:pt x="0" y="320"/>
                  </a:cubicBezTo>
                  <a:cubicBezTo>
                    <a:pt x="0" y="496"/>
                    <a:pt x="143" y="641"/>
                    <a:pt x="320" y="641"/>
                  </a:cubicBezTo>
                  <a:cubicBezTo>
                    <a:pt x="496"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26"/>
            <p:cNvSpPr/>
            <p:nvPr/>
          </p:nvSpPr>
          <p:spPr>
            <a:xfrm>
              <a:off x="2782725" y="4215525"/>
              <a:ext cx="15300" cy="16050"/>
            </a:xfrm>
            <a:custGeom>
              <a:avLst/>
              <a:gdLst/>
              <a:ahLst/>
              <a:cxnLst/>
              <a:rect l="l" t="t" r="r" b="b"/>
              <a:pathLst>
                <a:path w="612" h="642" extrusionOk="0">
                  <a:moveTo>
                    <a:pt x="292" y="1"/>
                  </a:moveTo>
                  <a:cubicBezTo>
                    <a:pt x="200" y="1"/>
                    <a:pt x="117" y="40"/>
                    <a:pt x="58" y="103"/>
                  </a:cubicBezTo>
                  <a:cubicBezTo>
                    <a:pt x="37" y="221"/>
                    <a:pt x="19" y="335"/>
                    <a:pt x="1" y="453"/>
                  </a:cubicBezTo>
                  <a:cubicBezTo>
                    <a:pt x="51" y="563"/>
                    <a:pt x="162" y="641"/>
                    <a:pt x="292" y="641"/>
                  </a:cubicBezTo>
                  <a:cubicBezTo>
                    <a:pt x="468" y="641"/>
                    <a:pt x="611" y="498"/>
                    <a:pt x="611" y="320"/>
                  </a:cubicBezTo>
                  <a:cubicBezTo>
                    <a:pt x="611" y="144"/>
                    <a:pt x="468"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26"/>
            <p:cNvSpPr/>
            <p:nvPr/>
          </p:nvSpPr>
          <p:spPr>
            <a:xfrm>
              <a:off x="2821050" y="4249500"/>
              <a:ext cx="16025" cy="16050"/>
            </a:xfrm>
            <a:custGeom>
              <a:avLst/>
              <a:gdLst/>
              <a:ahLst/>
              <a:cxnLst/>
              <a:rect l="l" t="t" r="r" b="b"/>
              <a:pathLst>
                <a:path w="641" h="642" extrusionOk="0">
                  <a:moveTo>
                    <a:pt x="320" y="1"/>
                  </a:moveTo>
                  <a:cubicBezTo>
                    <a:pt x="143" y="1"/>
                    <a:pt x="0" y="144"/>
                    <a:pt x="0" y="322"/>
                  </a:cubicBezTo>
                  <a:cubicBezTo>
                    <a:pt x="0" y="498"/>
                    <a:pt x="143" y="641"/>
                    <a:pt x="320" y="641"/>
                  </a:cubicBezTo>
                  <a:cubicBezTo>
                    <a:pt x="496"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26"/>
            <p:cNvSpPr/>
            <p:nvPr/>
          </p:nvSpPr>
          <p:spPr>
            <a:xfrm>
              <a:off x="2821050" y="4215525"/>
              <a:ext cx="16025" cy="16050"/>
            </a:xfrm>
            <a:custGeom>
              <a:avLst/>
              <a:gdLst/>
              <a:ahLst/>
              <a:cxnLst/>
              <a:rect l="l" t="t" r="r" b="b"/>
              <a:pathLst>
                <a:path w="641" h="642" extrusionOk="0">
                  <a:moveTo>
                    <a:pt x="320" y="1"/>
                  </a:moveTo>
                  <a:cubicBezTo>
                    <a:pt x="143" y="1"/>
                    <a:pt x="0" y="144"/>
                    <a:pt x="0" y="320"/>
                  </a:cubicBezTo>
                  <a:cubicBezTo>
                    <a:pt x="0" y="498"/>
                    <a:pt x="143" y="641"/>
                    <a:pt x="320" y="641"/>
                  </a:cubicBezTo>
                  <a:cubicBezTo>
                    <a:pt x="496"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26"/>
            <p:cNvSpPr/>
            <p:nvPr/>
          </p:nvSpPr>
          <p:spPr>
            <a:xfrm>
              <a:off x="3016175" y="4011475"/>
              <a:ext cx="16025" cy="16025"/>
            </a:xfrm>
            <a:custGeom>
              <a:avLst/>
              <a:gdLst/>
              <a:ahLst/>
              <a:cxnLst/>
              <a:rect l="l" t="t" r="r" b="b"/>
              <a:pathLst>
                <a:path w="641" h="641" extrusionOk="0">
                  <a:moveTo>
                    <a:pt x="320" y="1"/>
                  </a:moveTo>
                  <a:cubicBezTo>
                    <a:pt x="144" y="1"/>
                    <a:pt x="0" y="144"/>
                    <a:pt x="0" y="321"/>
                  </a:cubicBezTo>
                  <a:cubicBezTo>
                    <a:pt x="0" y="498"/>
                    <a:pt x="144" y="641"/>
                    <a:pt x="320" y="641"/>
                  </a:cubicBezTo>
                  <a:cubicBezTo>
                    <a:pt x="498" y="641"/>
                    <a:pt x="641" y="498"/>
                    <a:pt x="641" y="321"/>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26"/>
            <p:cNvSpPr/>
            <p:nvPr/>
          </p:nvSpPr>
          <p:spPr>
            <a:xfrm>
              <a:off x="3055950" y="3953025"/>
              <a:ext cx="15125" cy="6500"/>
            </a:xfrm>
            <a:custGeom>
              <a:avLst/>
              <a:gdLst/>
              <a:ahLst/>
              <a:cxnLst/>
              <a:rect l="l" t="t" r="r" b="b"/>
              <a:pathLst>
                <a:path w="605" h="260" extrusionOk="0">
                  <a:moveTo>
                    <a:pt x="605" y="0"/>
                  </a:moveTo>
                  <a:lnTo>
                    <a:pt x="605" y="0"/>
                  </a:lnTo>
                  <a:cubicBezTo>
                    <a:pt x="401" y="18"/>
                    <a:pt x="200" y="44"/>
                    <a:pt x="1" y="74"/>
                  </a:cubicBezTo>
                  <a:cubicBezTo>
                    <a:pt x="49" y="182"/>
                    <a:pt x="160" y="259"/>
                    <a:pt x="290" y="259"/>
                  </a:cubicBezTo>
                  <a:cubicBezTo>
                    <a:pt x="447" y="259"/>
                    <a:pt x="576" y="149"/>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26"/>
            <p:cNvSpPr/>
            <p:nvPr/>
          </p:nvSpPr>
          <p:spPr>
            <a:xfrm>
              <a:off x="3054925" y="3977350"/>
              <a:ext cx="16300" cy="16000"/>
            </a:xfrm>
            <a:custGeom>
              <a:avLst/>
              <a:gdLst/>
              <a:ahLst/>
              <a:cxnLst/>
              <a:rect l="l" t="t" r="r" b="b"/>
              <a:pathLst>
                <a:path w="652" h="640" extrusionOk="0">
                  <a:moveTo>
                    <a:pt x="327" y="0"/>
                  </a:moveTo>
                  <a:cubicBezTo>
                    <a:pt x="323" y="0"/>
                    <a:pt x="320" y="0"/>
                    <a:pt x="316" y="0"/>
                  </a:cubicBezTo>
                  <a:cubicBezTo>
                    <a:pt x="138" y="5"/>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26"/>
            <p:cNvSpPr/>
            <p:nvPr/>
          </p:nvSpPr>
          <p:spPr>
            <a:xfrm>
              <a:off x="3016175" y="4521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26"/>
            <p:cNvSpPr/>
            <p:nvPr/>
          </p:nvSpPr>
          <p:spPr>
            <a:xfrm>
              <a:off x="3054925" y="4113375"/>
              <a:ext cx="16300" cy="16000"/>
            </a:xfrm>
            <a:custGeom>
              <a:avLst/>
              <a:gdLst/>
              <a:ahLst/>
              <a:cxnLst/>
              <a:rect l="l" t="t" r="r" b="b"/>
              <a:pathLst>
                <a:path w="652" h="640" extrusionOk="0">
                  <a:moveTo>
                    <a:pt x="327" y="0"/>
                  </a:moveTo>
                  <a:cubicBezTo>
                    <a:pt x="323" y="0"/>
                    <a:pt x="320" y="0"/>
                    <a:pt x="316" y="0"/>
                  </a:cubicBezTo>
                  <a:cubicBezTo>
                    <a:pt x="138" y="6"/>
                    <a:pt x="1" y="154"/>
                    <a:pt x="5" y="330"/>
                  </a:cubicBezTo>
                  <a:cubicBezTo>
                    <a:pt x="11" y="503"/>
                    <a:pt x="154" y="639"/>
                    <a:pt x="326" y="639"/>
                  </a:cubicBezTo>
                  <a:cubicBezTo>
                    <a:pt x="330" y="639"/>
                    <a:pt x="333" y="639"/>
                    <a:pt x="337" y="639"/>
                  </a:cubicBezTo>
                  <a:cubicBezTo>
                    <a:pt x="513" y="633"/>
                    <a:pt x="652" y="486"/>
                    <a:pt x="646" y="309"/>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26"/>
            <p:cNvSpPr/>
            <p:nvPr/>
          </p:nvSpPr>
          <p:spPr>
            <a:xfrm>
              <a:off x="3054925" y="4079350"/>
              <a:ext cx="16300" cy="16050"/>
            </a:xfrm>
            <a:custGeom>
              <a:avLst/>
              <a:gdLst/>
              <a:ahLst/>
              <a:cxnLst/>
              <a:rect l="l" t="t" r="r" b="b"/>
              <a:pathLst>
                <a:path w="652" h="642" extrusionOk="0">
                  <a:moveTo>
                    <a:pt x="327" y="1"/>
                  </a:moveTo>
                  <a:cubicBezTo>
                    <a:pt x="323" y="1"/>
                    <a:pt x="320" y="1"/>
                    <a:pt x="316" y="1"/>
                  </a:cubicBezTo>
                  <a:cubicBezTo>
                    <a:pt x="138" y="7"/>
                    <a:pt x="1" y="154"/>
                    <a:pt x="5" y="332"/>
                  </a:cubicBezTo>
                  <a:cubicBezTo>
                    <a:pt x="11" y="505"/>
                    <a:pt x="154" y="641"/>
                    <a:pt x="326" y="641"/>
                  </a:cubicBezTo>
                  <a:cubicBezTo>
                    <a:pt x="330" y="641"/>
                    <a:pt x="333" y="641"/>
                    <a:pt x="337" y="641"/>
                  </a:cubicBezTo>
                  <a:cubicBezTo>
                    <a:pt x="513" y="635"/>
                    <a:pt x="652" y="487"/>
                    <a:pt x="646" y="311"/>
                  </a:cubicBezTo>
                  <a:cubicBezTo>
                    <a:pt x="640" y="137"/>
                    <a:pt x="498" y="1"/>
                    <a:pt x="3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26"/>
            <p:cNvSpPr/>
            <p:nvPr/>
          </p:nvSpPr>
          <p:spPr>
            <a:xfrm>
              <a:off x="3054900" y="4011325"/>
              <a:ext cx="16325" cy="16050"/>
            </a:xfrm>
            <a:custGeom>
              <a:avLst/>
              <a:gdLst/>
              <a:ahLst/>
              <a:cxnLst/>
              <a:rect l="l" t="t" r="r" b="b"/>
              <a:pathLst>
                <a:path w="653" h="642" extrusionOk="0">
                  <a:moveTo>
                    <a:pt x="328" y="0"/>
                  </a:moveTo>
                  <a:cubicBezTo>
                    <a:pt x="324" y="0"/>
                    <a:pt x="321" y="0"/>
                    <a:pt x="317" y="1"/>
                  </a:cubicBezTo>
                  <a:cubicBezTo>
                    <a:pt x="139" y="7"/>
                    <a:pt x="0" y="154"/>
                    <a:pt x="6" y="331"/>
                  </a:cubicBezTo>
                  <a:cubicBezTo>
                    <a:pt x="12" y="505"/>
                    <a:pt x="155" y="641"/>
                    <a:pt x="327" y="641"/>
                  </a:cubicBezTo>
                  <a:cubicBezTo>
                    <a:pt x="331" y="641"/>
                    <a:pt x="334" y="641"/>
                    <a:pt x="338" y="641"/>
                  </a:cubicBezTo>
                  <a:cubicBezTo>
                    <a:pt x="514" y="635"/>
                    <a:pt x="653" y="487"/>
                    <a:pt x="647" y="309"/>
                  </a:cubicBezTo>
                  <a:cubicBezTo>
                    <a:pt x="641" y="137"/>
                    <a:pt x="499" y="0"/>
                    <a:pt x="3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26"/>
            <p:cNvSpPr/>
            <p:nvPr/>
          </p:nvSpPr>
          <p:spPr>
            <a:xfrm>
              <a:off x="2938075"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26"/>
            <p:cNvSpPr/>
            <p:nvPr/>
          </p:nvSpPr>
          <p:spPr>
            <a:xfrm>
              <a:off x="3054925" y="4045375"/>
              <a:ext cx="16300" cy="16000"/>
            </a:xfrm>
            <a:custGeom>
              <a:avLst/>
              <a:gdLst/>
              <a:ahLst/>
              <a:cxnLst/>
              <a:rect l="l" t="t" r="r" b="b"/>
              <a:pathLst>
                <a:path w="652" h="640" extrusionOk="0">
                  <a:moveTo>
                    <a:pt x="327" y="0"/>
                  </a:moveTo>
                  <a:cubicBezTo>
                    <a:pt x="323" y="0"/>
                    <a:pt x="320" y="1"/>
                    <a:pt x="316" y="1"/>
                  </a:cubicBezTo>
                  <a:cubicBezTo>
                    <a:pt x="138" y="7"/>
                    <a:pt x="1" y="154"/>
                    <a:pt x="5" y="331"/>
                  </a:cubicBezTo>
                  <a:cubicBezTo>
                    <a:pt x="11" y="503"/>
                    <a:pt x="154" y="640"/>
                    <a:pt x="326" y="640"/>
                  </a:cubicBezTo>
                  <a:cubicBezTo>
                    <a:pt x="330" y="640"/>
                    <a:pt x="333" y="640"/>
                    <a:pt x="337" y="640"/>
                  </a:cubicBezTo>
                  <a:cubicBezTo>
                    <a:pt x="513" y="635"/>
                    <a:pt x="652" y="486"/>
                    <a:pt x="646" y="310"/>
                  </a:cubicBezTo>
                  <a:cubicBezTo>
                    <a:pt x="640" y="137"/>
                    <a:pt x="498" y="0"/>
                    <a:pt x="3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26"/>
            <p:cNvSpPr/>
            <p:nvPr/>
          </p:nvSpPr>
          <p:spPr>
            <a:xfrm>
              <a:off x="3016175" y="4215525"/>
              <a:ext cx="16025" cy="16050"/>
            </a:xfrm>
            <a:custGeom>
              <a:avLst/>
              <a:gdLst/>
              <a:ahLst/>
              <a:cxnLst/>
              <a:rect l="l" t="t" r="r" b="b"/>
              <a:pathLst>
                <a:path w="641" h="642"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26"/>
            <p:cNvSpPr/>
            <p:nvPr/>
          </p:nvSpPr>
          <p:spPr>
            <a:xfrm>
              <a:off x="3016175" y="4317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26"/>
            <p:cNvSpPr/>
            <p:nvPr/>
          </p:nvSpPr>
          <p:spPr>
            <a:xfrm>
              <a:off x="3016175" y="4283525"/>
              <a:ext cx="16025" cy="16025"/>
            </a:xfrm>
            <a:custGeom>
              <a:avLst/>
              <a:gdLst/>
              <a:ahLst/>
              <a:cxnLst/>
              <a:rect l="l" t="t" r="r" b="b"/>
              <a:pathLst>
                <a:path w="641" h="641" extrusionOk="0">
                  <a:moveTo>
                    <a:pt x="320" y="1"/>
                  </a:moveTo>
                  <a:cubicBezTo>
                    <a:pt x="144" y="1"/>
                    <a:pt x="0" y="144"/>
                    <a:pt x="0" y="320"/>
                  </a:cubicBezTo>
                  <a:cubicBezTo>
                    <a:pt x="0"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26"/>
            <p:cNvSpPr/>
            <p:nvPr/>
          </p:nvSpPr>
          <p:spPr>
            <a:xfrm>
              <a:off x="3016175" y="4249500"/>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26"/>
            <p:cNvSpPr/>
            <p:nvPr/>
          </p:nvSpPr>
          <p:spPr>
            <a:xfrm>
              <a:off x="3016175" y="4351475"/>
              <a:ext cx="16025" cy="16050"/>
            </a:xfrm>
            <a:custGeom>
              <a:avLst/>
              <a:gdLst/>
              <a:ahLst/>
              <a:cxnLst/>
              <a:rect l="l" t="t" r="r" b="b"/>
              <a:pathLst>
                <a:path w="641" h="642" extrusionOk="0">
                  <a:moveTo>
                    <a:pt x="320" y="1"/>
                  </a:moveTo>
                  <a:cubicBezTo>
                    <a:pt x="144" y="1"/>
                    <a:pt x="0" y="145"/>
                    <a:pt x="0" y="322"/>
                  </a:cubicBezTo>
                  <a:cubicBezTo>
                    <a:pt x="0"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26"/>
            <p:cNvSpPr/>
            <p:nvPr/>
          </p:nvSpPr>
          <p:spPr>
            <a:xfrm>
              <a:off x="3016175" y="4419550"/>
              <a:ext cx="16025" cy="16025"/>
            </a:xfrm>
            <a:custGeom>
              <a:avLst/>
              <a:gdLst/>
              <a:ahLst/>
              <a:cxnLst/>
              <a:rect l="l" t="t" r="r" b="b"/>
              <a:pathLst>
                <a:path w="641" h="641" extrusionOk="0">
                  <a:moveTo>
                    <a:pt x="320" y="1"/>
                  </a:moveTo>
                  <a:cubicBezTo>
                    <a:pt x="144" y="1"/>
                    <a:pt x="0" y="144"/>
                    <a:pt x="0" y="320"/>
                  </a:cubicBezTo>
                  <a:cubicBezTo>
                    <a:pt x="0"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26"/>
            <p:cNvSpPr/>
            <p:nvPr/>
          </p:nvSpPr>
          <p:spPr>
            <a:xfrm>
              <a:off x="3016175" y="4385500"/>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26"/>
            <p:cNvSpPr/>
            <p:nvPr/>
          </p:nvSpPr>
          <p:spPr>
            <a:xfrm>
              <a:off x="3016175" y="4453525"/>
              <a:ext cx="16025" cy="16050"/>
            </a:xfrm>
            <a:custGeom>
              <a:avLst/>
              <a:gdLst/>
              <a:ahLst/>
              <a:cxnLst/>
              <a:rect l="l" t="t" r="r" b="b"/>
              <a:pathLst>
                <a:path w="641" h="642" extrusionOk="0">
                  <a:moveTo>
                    <a:pt x="320" y="1"/>
                  </a:moveTo>
                  <a:cubicBezTo>
                    <a:pt x="144" y="1"/>
                    <a:pt x="0" y="144"/>
                    <a:pt x="0" y="322"/>
                  </a:cubicBezTo>
                  <a:cubicBezTo>
                    <a:pt x="0"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26"/>
            <p:cNvSpPr/>
            <p:nvPr/>
          </p:nvSpPr>
          <p:spPr>
            <a:xfrm>
              <a:off x="3016175" y="4555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26"/>
            <p:cNvSpPr/>
            <p:nvPr/>
          </p:nvSpPr>
          <p:spPr>
            <a:xfrm>
              <a:off x="3055200" y="4487550"/>
              <a:ext cx="16025" cy="16025"/>
            </a:xfrm>
            <a:custGeom>
              <a:avLst/>
              <a:gdLst/>
              <a:ahLst/>
              <a:cxnLst/>
              <a:rect l="l" t="t" r="r" b="b"/>
              <a:pathLst>
                <a:path w="641" h="641" extrusionOk="0">
                  <a:moveTo>
                    <a:pt x="320" y="0"/>
                  </a:moveTo>
                  <a:cubicBezTo>
                    <a:pt x="144" y="0"/>
                    <a:pt x="1" y="143"/>
                    <a:pt x="1" y="320"/>
                  </a:cubicBezTo>
                  <a:cubicBezTo>
                    <a:pt x="1"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26"/>
            <p:cNvSpPr/>
            <p:nvPr/>
          </p:nvSpPr>
          <p:spPr>
            <a:xfrm>
              <a:off x="3055200" y="4419550"/>
              <a:ext cx="16025" cy="16025"/>
            </a:xfrm>
            <a:custGeom>
              <a:avLst/>
              <a:gdLst/>
              <a:ahLst/>
              <a:cxnLst/>
              <a:rect l="l" t="t" r="r" b="b"/>
              <a:pathLst>
                <a:path w="641" h="641"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26"/>
            <p:cNvSpPr/>
            <p:nvPr/>
          </p:nvSpPr>
          <p:spPr>
            <a:xfrm>
              <a:off x="3055200" y="4555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26"/>
            <p:cNvSpPr/>
            <p:nvPr/>
          </p:nvSpPr>
          <p:spPr>
            <a:xfrm>
              <a:off x="3055200" y="4147550"/>
              <a:ext cx="16025" cy="16025"/>
            </a:xfrm>
            <a:custGeom>
              <a:avLst/>
              <a:gdLst/>
              <a:ahLst/>
              <a:cxnLst/>
              <a:rect l="l" t="t" r="r" b="b"/>
              <a:pathLst>
                <a:path w="641" h="641" extrusionOk="0">
                  <a:moveTo>
                    <a:pt x="320" y="0"/>
                  </a:moveTo>
                  <a:cubicBezTo>
                    <a:pt x="144" y="0"/>
                    <a:pt x="1" y="143"/>
                    <a:pt x="1" y="319"/>
                  </a:cubicBezTo>
                  <a:cubicBezTo>
                    <a:pt x="1"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26"/>
            <p:cNvSpPr/>
            <p:nvPr/>
          </p:nvSpPr>
          <p:spPr>
            <a:xfrm>
              <a:off x="3094125" y="3977450"/>
              <a:ext cx="16175" cy="16050"/>
            </a:xfrm>
            <a:custGeom>
              <a:avLst/>
              <a:gdLst/>
              <a:ahLst/>
              <a:cxnLst/>
              <a:rect l="l" t="t" r="r" b="b"/>
              <a:pathLst>
                <a:path w="647" h="642" extrusionOk="0">
                  <a:moveTo>
                    <a:pt x="324" y="1"/>
                  </a:moveTo>
                  <a:cubicBezTo>
                    <a:pt x="322" y="1"/>
                    <a:pt x="320" y="1"/>
                    <a:pt x="318" y="1"/>
                  </a:cubicBezTo>
                  <a:cubicBezTo>
                    <a:pt x="140" y="4"/>
                    <a:pt x="0" y="150"/>
                    <a:pt x="3" y="326"/>
                  </a:cubicBezTo>
                  <a:cubicBezTo>
                    <a:pt x="8" y="502"/>
                    <a:pt x="151" y="641"/>
                    <a:pt x="324" y="641"/>
                  </a:cubicBezTo>
                  <a:cubicBezTo>
                    <a:pt x="326" y="641"/>
                    <a:pt x="328" y="641"/>
                    <a:pt x="330" y="641"/>
                  </a:cubicBezTo>
                  <a:cubicBezTo>
                    <a:pt x="506" y="637"/>
                    <a:pt x="646" y="491"/>
                    <a:pt x="643" y="314"/>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26"/>
            <p:cNvSpPr/>
            <p:nvPr/>
          </p:nvSpPr>
          <p:spPr>
            <a:xfrm>
              <a:off x="3094225" y="3951500"/>
              <a:ext cx="16025" cy="8025"/>
            </a:xfrm>
            <a:custGeom>
              <a:avLst/>
              <a:gdLst/>
              <a:ahLst/>
              <a:cxnLst/>
              <a:rect l="l" t="t" r="r" b="b"/>
              <a:pathLst>
                <a:path w="641" h="321" extrusionOk="0">
                  <a:moveTo>
                    <a:pt x="321" y="1"/>
                  </a:moveTo>
                  <a:cubicBezTo>
                    <a:pt x="213" y="1"/>
                    <a:pt x="106" y="2"/>
                    <a:pt x="1" y="4"/>
                  </a:cubicBezTo>
                  <a:cubicBezTo>
                    <a:pt x="2" y="180"/>
                    <a:pt x="145" y="320"/>
                    <a:pt x="321" y="320"/>
                  </a:cubicBezTo>
                  <a:cubicBezTo>
                    <a:pt x="496" y="320"/>
                    <a:pt x="639" y="180"/>
                    <a:pt x="641" y="4"/>
                  </a:cubicBezTo>
                  <a:cubicBezTo>
                    <a:pt x="535" y="2"/>
                    <a:pt x="428" y="1"/>
                    <a:pt x="3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26"/>
            <p:cNvSpPr/>
            <p:nvPr/>
          </p:nvSpPr>
          <p:spPr>
            <a:xfrm>
              <a:off x="3055200" y="4521525"/>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26"/>
            <p:cNvSpPr/>
            <p:nvPr/>
          </p:nvSpPr>
          <p:spPr>
            <a:xfrm>
              <a:off x="3055200" y="4453525"/>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26"/>
            <p:cNvSpPr/>
            <p:nvPr/>
          </p:nvSpPr>
          <p:spPr>
            <a:xfrm>
              <a:off x="3055200" y="4385500"/>
              <a:ext cx="16025" cy="16025"/>
            </a:xfrm>
            <a:custGeom>
              <a:avLst/>
              <a:gdLst/>
              <a:ahLst/>
              <a:cxnLst/>
              <a:rect l="l" t="t" r="r" b="b"/>
              <a:pathLst>
                <a:path w="641" h="641" extrusionOk="0">
                  <a:moveTo>
                    <a:pt x="320" y="0"/>
                  </a:moveTo>
                  <a:cubicBezTo>
                    <a:pt x="144" y="0"/>
                    <a:pt x="1" y="144"/>
                    <a:pt x="1" y="321"/>
                  </a:cubicBezTo>
                  <a:cubicBezTo>
                    <a:pt x="1"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26"/>
            <p:cNvSpPr/>
            <p:nvPr/>
          </p:nvSpPr>
          <p:spPr>
            <a:xfrm>
              <a:off x="3055200" y="4215525"/>
              <a:ext cx="16025" cy="16050"/>
            </a:xfrm>
            <a:custGeom>
              <a:avLst/>
              <a:gdLst/>
              <a:ahLst/>
              <a:cxnLst/>
              <a:rect l="l" t="t" r="r" b="b"/>
              <a:pathLst>
                <a:path w="641" h="642" extrusionOk="0">
                  <a:moveTo>
                    <a:pt x="320" y="1"/>
                  </a:moveTo>
                  <a:cubicBezTo>
                    <a:pt x="144" y="1"/>
                    <a:pt x="1" y="144"/>
                    <a:pt x="1" y="320"/>
                  </a:cubicBezTo>
                  <a:cubicBezTo>
                    <a:pt x="1" y="498"/>
                    <a:pt x="144" y="641"/>
                    <a:pt x="320" y="641"/>
                  </a:cubicBezTo>
                  <a:cubicBezTo>
                    <a:pt x="498" y="641"/>
                    <a:pt x="641" y="498"/>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26"/>
            <p:cNvSpPr/>
            <p:nvPr/>
          </p:nvSpPr>
          <p:spPr>
            <a:xfrm>
              <a:off x="3055200" y="4181525"/>
              <a:ext cx="16025" cy="16025"/>
            </a:xfrm>
            <a:custGeom>
              <a:avLst/>
              <a:gdLst/>
              <a:ahLst/>
              <a:cxnLst/>
              <a:rect l="l" t="t" r="r" b="b"/>
              <a:pathLst>
                <a:path w="641" h="641" extrusionOk="0">
                  <a:moveTo>
                    <a:pt x="320" y="0"/>
                  </a:moveTo>
                  <a:cubicBezTo>
                    <a:pt x="144" y="0"/>
                    <a:pt x="1" y="143"/>
                    <a:pt x="1" y="321"/>
                  </a:cubicBezTo>
                  <a:cubicBezTo>
                    <a:pt x="1"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26"/>
            <p:cNvSpPr/>
            <p:nvPr/>
          </p:nvSpPr>
          <p:spPr>
            <a:xfrm>
              <a:off x="3055200" y="4249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26"/>
            <p:cNvSpPr/>
            <p:nvPr/>
          </p:nvSpPr>
          <p:spPr>
            <a:xfrm>
              <a:off x="3055200" y="4283525"/>
              <a:ext cx="16025" cy="16025"/>
            </a:xfrm>
            <a:custGeom>
              <a:avLst/>
              <a:gdLst/>
              <a:ahLst/>
              <a:cxnLst/>
              <a:rect l="l" t="t" r="r" b="b"/>
              <a:pathLst>
                <a:path w="641" h="641" extrusionOk="0">
                  <a:moveTo>
                    <a:pt x="320" y="1"/>
                  </a:moveTo>
                  <a:cubicBezTo>
                    <a:pt x="144" y="1"/>
                    <a:pt x="1" y="144"/>
                    <a:pt x="1" y="320"/>
                  </a:cubicBezTo>
                  <a:cubicBezTo>
                    <a:pt x="1" y="496"/>
                    <a:pt x="144" y="641"/>
                    <a:pt x="320" y="641"/>
                  </a:cubicBezTo>
                  <a:cubicBezTo>
                    <a:pt x="498" y="641"/>
                    <a:pt x="641" y="496"/>
                    <a:pt x="641" y="320"/>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26"/>
            <p:cNvSpPr/>
            <p:nvPr/>
          </p:nvSpPr>
          <p:spPr>
            <a:xfrm>
              <a:off x="3055200" y="4351475"/>
              <a:ext cx="16025" cy="16050"/>
            </a:xfrm>
            <a:custGeom>
              <a:avLst/>
              <a:gdLst/>
              <a:ahLst/>
              <a:cxnLst/>
              <a:rect l="l" t="t" r="r" b="b"/>
              <a:pathLst>
                <a:path w="641" h="642" extrusionOk="0">
                  <a:moveTo>
                    <a:pt x="320" y="1"/>
                  </a:moveTo>
                  <a:cubicBezTo>
                    <a:pt x="144" y="1"/>
                    <a:pt x="1" y="145"/>
                    <a:pt x="1" y="322"/>
                  </a:cubicBezTo>
                  <a:cubicBezTo>
                    <a:pt x="1" y="498"/>
                    <a:pt x="144" y="641"/>
                    <a:pt x="320" y="641"/>
                  </a:cubicBezTo>
                  <a:cubicBezTo>
                    <a:pt x="498" y="641"/>
                    <a:pt x="641" y="498"/>
                    <a:pt x="641" y="322"/>
                  </a:cubicBezTo>
                  <a:cubicBezTo>
                    <a:pt x="641" y="147"/>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26"/>
            <p:cNvSpPr/>
            <p:nvPr/>
          </p:nvSpPr>
          <p:spPr>
            <a:xfrm>
              <a:off x="3055200" y="4317500"/>
              <a:ext cx="16025" cy="16050"/>
            </a:xfrm>
            <a:custGeom>
              <a:avLst/>
              <a:gdLst/>
              <a:ahLst/>
              <a:cxnLst/>
              <a:rect l="l" t="t" r="r" b="b"/>
              <a:pathLst>
                <a:path w="641" h="642" extrusionOk="0">
                  <a:moveTo>
                    <a:pt x="320" y="1"/>
                  </a:moveTo>
                  <a:cubicBezTo>
                    <a:pt x="144" y="1"/>
                    <a:pt x="1" y="144"/>
                    <a:pt x="1" y="322"/>
                  </a:cubicBezTo>
                  <a:cubicBezTo>
                    <a:pt x="1" y="498"/>
                    <a:pt x="144" y="641"/>
                    <a:pt x="320" y="641"/>
                  </a:cubicBezTo>
                  <a:cubicBezTo>
                    <a:pt x="498" y="641"/>
                    <a:pt x="641" y="498"/>
                    <a:pt x="641" y="322"/>
                  </a:cubicBezTo>
                  <a:cubicBezTo>
                    <a:pt x="641" y="144"/>
                    <a:pt x="498" y="1"/>
                    <a:pt x="3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26"/>
            <p:cNvSpPr/>
            <p:nvPr/>
          </p:nvSpPr>
          <p:spPr>
            <a:xfrm>
              <a:off x="3016175" y="4487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26"/>
            <p:cNvSpPr/>
            <p:nvPr/>
          </p:nvSpPr>
          <p:spPr>
            <a:xfrm>
              <a:off x="2977100" y="4079550"/>
              <a:ext cx="16050" cy="16025"/>
            </a:xfrm>
            <a:custGeom>
              <a:avLst/>
              <a:gdLst/>
              <a:ahLst/>
              <a:cxnLst/>
              <a:rect l="l" t="t" r="r" b="b"/>
              <a:pathLst>
                <a:path w="642" h="641" extrusionOk="0">
                  <a:moveTo>
                    <a:pt x="322" y="0"/>
                  </a:moveTo>
                  <a:cubicBezTo>
                    <a:pt x="144" y="0"/>
                    <a:pt x="1" y="143"/>
                    <a:pt x="1" y="320"/>
                  </a:cubicBezTo>
                  <a:cubicBezTo>
                    <a:pt x="1" y="496"/>
                    <a:pt x="144" y="641"/>
                    <a:pt x="322" y="641"/>
                  </a:cubicBezTo>
                  <a:cubicBezTo>
                    <a:pt x="498" y="641"/>
                    <a:pt x="641" y="496"/>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26"/>
            <p:cNvSpPr/>
            <p:nvPr/>
          </p:nvSpPr>
          <p:spPr>
            <a:xfrm>
              <a:off x="2977100" y="4011475"/>
              <a:ext cx="16050" cy="16025"/>
            </a:xfrm>
            <a:custGeom>
              <a:avLst/>
              <a:gdLst/>
              <a:ahLst/>
              <a:cxnLst/>
              <a:rect l="l" t="t" r="r" b="b"/>
              <a:pathLst>
                <a:path w="642" h="641" extrusionOk="0">
                  <a:moveTo>
                    <a:pt x="322" y="1"/>
                  </a:moveTo>
                  <a:cubicBezTo>
                    <a:pt x="144" y="1"/>
                    <a:pt x="1" y="144"/>
                    <a:pt x="1" y="321"/>
                  </a:cubicBezTo>
                  <a:cubicBezTo>
                    <a:pt x="1" y="498"/>
                    <a:pt x="144" y="641"/>
                    <a:pt x="322" y="641"/>
                  </a:cubicBezTo>
                  <a:cubicBezTo>
                    <a:pt x="498" y="641"/>
                    <a:pt x="641" y="498"/>
                    <a:pt x="641" y="321"/>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26"/>
            <p:cNvSpPr/>
            <p:nvPr/>
          </p:nvSpPr>
          <p:spPr>
            <a:xfrm>
              <a:off x="2977100" y="4045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26"/>
            <p:cNvSpPr/>
            <p:nvPr/>
          </p:nvSpPr>
          <p:spPr>
            <a:xfrm>
              <a:off x="2977100" y="4113525"/>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26"/>
            <p:cNvSpPr/>
            <p:nvPr/>
          </p:nvSpPr>
          <p:spPr>
            <a:xfrm>
              <a:off x="2977100" y="4147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26"/>
            <p:cNvSpPr/>
            <p:nvPr/>
          </p:nvSpPr>
          <p:spPr>
            <a:xfrm>
              <a:off x="2977100" y="4249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26"/>
            <p:cNvSpPr/>
            <p:nvPr/>
          </p:nvSpPr>
          <p:spPr>
            <a:xfrm>
              <a:off x="2977100" y="4181525"/>
              <a:ext cx="16050" cy="16025"/>
            </a:xfrm>
            <a:custGeom>
              <a:avLst/>
              <a:gdLst/>
              <a:ahLst/>
              <a:cxnLst/>
              <a:rect l="l" t="t" r="r" b="b"/>
              <a:pathLst>
                <a:path w="642" h="641" extrusionOk="0">
                  <a:moveTo>
                    <a:pt x="322" y="0"/>
                  </a:moveTo>
                  <a:cubicBezTo>
                    <a:pt x="144" y="0"/>
                    <a:pt x="1" y="143"/>
                    <a:pt x="1" y="321"/>
                  </a:cubicBezTo>
                  <a:cubicBezTo>
                    <a:pt x="1" y="497"/>
                    <a:pt x="144" y="641"/>
                    <a:pt x="322" y="641"/>
                  </a:cubicBezTo>
                  <a:cubicBezTo>
                    <a:pt x="498" y="641"/>
                    <a:pt x="641" y="497"/>
                    <a:pt x="641" y="321"/>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26"/>
            <p:cNvSpPr/>
            <p:nvPr/>
          </p:nvSpPr>
          <p:spPr>
            <a:xfrm>
              <a:off x="2977100" y="4215525"/>
              <a:ext cx="16050" cy="16050"/>
            </a:xfrm>
            <a:custGeom>
              <a:avLst/>
              <a:gdLst/>
              <a:ahLst/>
              <a:cxnLst/>
              <a:rect l="l" t="t" r="r" b="b"/>
              <a:pathLst>
                <a:path w="642" h="642"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26"/>
            <p:cNvSpPr/>
            <p:nvPr/>
          </p:nvSpPr>
          <p:spPr>
            <a:xfrm>
              <a:off x="2938075"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26"/>
            <p:cNvSpPr/>
            <p:nvPr/>
          </p:nvSpPr>
          <p:spPr>
            <a:xfrm>
              <a:off x="2938075"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26"/>
            <p:cNvSpPr/>
            <p:nvPr/>
          </p:nvSpPr>
          <p:spPr>
            <a:xfrm>
              <a:off x="2977100" y="3977500"/>
              <a:ext cx="16050" cy="16025"/>
            </a:xfrm>
            <a:custGeom>
              <a:avLst/>
              <a:gdLst/>
              <a:ahLst/>
              <a:cxnLst/>
              <a:rect l="l" t="t" r="r" b="b"/>
              <a:pathLst>
                <a:path w="642" h="641" extrusionOk="0">
                  <a:moveTo>
                    <a:pt x="322" y="0"/>
                  </a:moveTo>
                  <a:cubicBezTo>
                    <a:pt x="144" y="0"/>
                    <a:pt x="1" y="144"/>
                    <a:pt x="1" y="320"/>
                  </a:cubicBezTo>
                  <a:cubicBezTo>
                    <a:pt x="1" y="498"/>
                    <a:pt x="144" y="641"/>
                    <a:pt x="322" y="641"/>
                  </a:cubicBezTo>
                  <a:cubicBezTo>
                    <a:pt x="498" y="641"/>
                    <a:pt x="641" y="498"/>
                    <a:pt x="641" y="320"/>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26"/>
            <p:cNvSpPr/>
            <p:nvPr/>
          </p:nvSpPr>
          <p:spPr>
            <a:xfrm>
              <a:off x="2938075"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26"/>
            <p:cNvSpPr/>
            <p:nvPr/>
          </p:nvSpPr>
          <p:spPr>
            <a:xfrm>
              <a:off x="2938075"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26"/>
            <p:cNvSpPr/>
            <p:nvPr/>
          </p:nvSpPr>
          <p:spPr>
            <a:xfrm>
              <a:off x="2938075"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26"/>
            <p:cNvSpPr/>
            <p:nvPr/>
          </p:nvSpPr>
          <p:spPr>
            <a:xfrm>
              <a:off x="2938075"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26"/>
            <p:cNvSpPr/>
            <p:nvPr/>
          </p:nvSpPr>
          <p:spPr>
            <a:xfrm>
              <a:off x="2977100" y="4419550"/>
              <a:ext cx="16050" cy="16025"/>
            </a:xfrm>
            <a:custGeom>
              <a:avLst/>
              <a:gdLst/>
              <a:ahLst/>
              <a:cxnLst/>
              <a:rect l="l" t="t" r="r" b="b"/>
              <a:pathLst>
                <a:path w="642" h="641" extrusionOk="0">
                  <a:moveTo>
                    <a:pt x="322" y="1"/>
                  </a:moveTo>
                  <a:cubicBezTo>
                    <a:pt x="144" y="1"/>
                    <a:pt x="1" y="144"/>
                    <a:pt x="1" y="320"/>
                  </a:cubicBezTo>
                  <a:cubicBezTo>
                    <a:pt x="1" y="498"/>
                    <a:pt x="144" y="641"/>
                    <a:pt x="322" y="641"/>
                  </a:cubicBezTo>
                  <a:cubicBezTo>
                    <a:pt x="498" y="641"/>
                    <a:pt x="641" y="498"/>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26"/>
            <p:cNvSpPr/>
            <p:nvPr/>
          </p:nvSpPr>
          <p:spPr>
            <a:xfrm>
              <a:off x="3094125" y="4011425"/>
              <a:ext cx="16175" cy="16050"/>
            </a:xfrm>
            <a:custGeom>
              <a:avLst/>
              <a:gdLst/>
              <a:ahLst/>
              <a:cxnLst/>
              <a:rect l="l" t="t" r="r" b="b"/>
              <a:pathLst>
                <a:path w="647" h="642" extrusionOk="0">
                  <a:moveTo>
                    <a:pt x="324" y="1"/>
                  </a:moveTo>
                  <a:cubicBezTo>
                    <a:pt x="322" y="1"/>
                    <a:pt x="320" y="1"/>
                    <a:pt x="318" y="1"/>
                  </a:cubicBezTo>
                  <a:cubicBezTo>
                    <a:pt x="140" y="6"/>
                    <a:pt x="0" y="152"/>
                    <a:pt x="3" y="328"/>
                  </a:cubicBezTo>
                  <a:cubicBezTo>
                    <a:pt x="7" y="502"/>
                    <a:pt x="148" y="642"/>
                    <a:pt x="322" y="642"/>
                  </a:cubicBezTo>
                  <a:cubicBezTo>
                    <a:pt x="324" y="642"/>
                    <a:pt x="327" y="641"/>
                    <a:pt x="330" y="641"/>
                  </a:cubicBezTo>
                  <a:cubicBezTo>
                    <a:pt x="506" y="638"/>
                    <a:pt x="646" y="492"/>
                    <a:pt x="643" y="316"/>
                  </a:cubicBezTo>
                  <a:cubicBezTo>
                    <a:pt x="640" y="140"/>
                    <a:pt x="497" y="1"/>
                    <a:pt x="3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26"/>
            <p:cNvSpPr/>
            <p:nvPr/>
          </p:nvSpPr>
          <p:spPr>
            <a:xfrm>
              <a:off x="3016175" y="3977500"/>
              <a:ext cx="16025" cy="16025"/>
            </a:xfrm>
            <a:custGeom>
              <a:avLst/>
              <a:gdLst/>
              <a:ahLst/>
              <a:cxnLst/>
              <a:rect l="l" t="t" r="r" b="b"/>
              <a:pathLst>
                <a:path w="641" h="641" extrusionOk="0">
                  <a:moveTo>
                    <a:pt x="320" y="0"/>
                  </a:moveTo>
                  <a:cubicBezTo>
                    <a:pt x="144" y="0"/>
                    <a:pt x="0" y="144"/>
                    <a:pt x="0" y="320"/>
                  </a:cubicBezTo>
                  <a:cubicBezTo>
                    <a:pt x="0" y="498"/>
                    <a:pt x="144" y="641"/>
                    <a:pt x="320" y="641"/>
                  </a:cubicBezTo>
                  <a:cubicBezTo>
                    <a:pt x="498" y="641"/>
                    <a:pt x="641" y="498"/>
                    <a:pt x="641" y="320"/>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26"/>
            <p:cNvSpPr/>
            <p:nvPr/>
          </p:nvSpPr>
          <p:spPr>
            <a:xfrm>
              <a:off x="2977100" y="4283525"/>
              <a:ext cx="16050" cy="16025"/>
            </a:xfrm>
            <a:custGeom>
              <a:avLst/>
              <a:gdLst/>
              <a:ahLst/>
              <a:cxnLst/>
              <a:rect l="l" t="t" r="r" b="b"/>
              <a:pathLst>
                <a:path w="642" h="641" extrusionOk="0">
                  <a:moveTo>
                    <a:pt x="322" y="1"/>
                  </a:moveTo>
                  <a:cubicBezTo>
                    <a:pt x="144" y="1"/>
                    <a:pt x="1" y="144"/>
                    <a:pt x="1" y="320"/>
                  </a:cubicBezTo>
                  <a:cubicBezTo>
                    <a:pt x="1" y="496"/>
                    <a:pt x="144" y="641"/>
                    <a:pt x="322" y="641"/>
                  </a:cubicBezTo>
                  <a:cubicBezTo>
                    <a:pt x="498" y="641"/>
                    <a:pt x="641" y="496"/>
                    <a:pt x="641" y="320"/>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26"/>
            <p:cNvSpPr/>
            <p:nvPr/>
          </p:nvSpPr>
          <p:spPr>
            <a:xfrm>
              <a:off x="3016175" y="4113525"/>
              <a:ext cx="16025" cy="16025"/>
            </a:xfrm>
            <a:custGeom>
              <a:avLst/>
              <a:gdLst/>
              <a:ahLst/>
              <a:cxnLst/>
              <a:rect l="l" t="t" r="r" b="b"/>
              <a:pathLst>
                <a:path w="641" h="641" extrusionOk="0">
                  <a:moveTo>
                    <a:pt x="320" y="0"/>
                  </a:moveTo>
                  <a:cubicBezTo>
                    <a:pt x="144" y="0"/>
                    <a:pt x="0" y="144"/>
                    <a:pt x="0" y="321"/>
                  </a:cubicBezTo>
                  <a:cubicBezTo>
                    <a:pt x="0" y="498"/>
                    <a:pt x="144" y="641"/>
                    <a:pt x="320" y="641"/>
                  </a:cubicBezTo>
                  <a:cubicBezTo>
                    <a:pt x="498" y="641"/>
                    <a:pt x="641" y="498"/>
                    <a:pt x="641" y="321"/>
                  </a:cubicBezTo>
                  <a:cubicBezTo>
                    <a:pt x="641" y="144"/>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26"/>
            <p:cNvSpPr/>
            <p:nvPr/>
          </p:nvSpPr>
          <p:spPr>
            <a:xfrm>
              <a:off x="3016175" y="4147550"/>
              <a:ext cx="16025" cy="16025"/>
            </a:xfrm>
            <a:custGeom>
              <a:avLst/>
              <a:gdLst/>
              <a:ahLst/>
              <a:cxnLst/>
              <a:rect l="l" t="t" r="r" b="b"/>
              <a:pathLst>
                <a:path w="641" h="641" extrusionOk="0">
                  <a:moveTo>
                    <a:pt x="320" y="0"/>
                  </a:moveTo>
                  <a:cubicBezTo>
                    <a:pt x="144" y="0"/>
                    <a:pt x="0" y="143"/>
                    <a:pt x="0" y="319"/>
                  </a:cubicBezTo>
                  <a:cubicBezTo>
                    <a:pt x="0" y="497"/>
                    <a:pt x="144" y="640"/>
                    <a:pt x="320" y="640"/>
                  </a:cubicBezTo>
                  <a:cubicBezTo>
                    <a:pt x="498" y="640"/>
                    <a:pt x="641" y="497"/>
                    <a:pt x="641" y="319"/>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26"/>
            <p:cNvSpPr/>
            <p:nvPr/>
          </p:nvSpPr>
          <p:spPr>
            <a:xfrm>
              <a:off x="2977100" y="4521525"/>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26"/>
            <p:cNvSpPr/>
            <p:nvPr/>
          </p:nvSpPr>
          <p:spPr>
            <a:xfrm>
              <a:off x="3016175" y="4079550"/>
              <a:ext cx="16025" cy="16025"/>
            </a:xfrm>
            <a:custGeom>
              <a:avLst/>
              <a:gdLst/>
              <a:ahLst/>
              <a:cxnLst/>
              <a:rect l="l" t="t" r="r" b="b"/>
              <a:pathLst>
                <a:path w="641" h="641" extrusionOk="0">
                  <a:moveTo>
                    <a:pt x="320" y="0"/>
                  </a:moveTo>
                  <a:cubicBezTo>
                    <a:pt x="144" y="0"/>
                    <a:pt x="0" y="143"/>
                    <a:pt x="0" y="320"/>
                  </a:cubicBezTo>
                  <a:cubicBezTo>
                    <a:pt x="0" y="498"/>
                    <a:pt x="144" y="641"/>
                    <a:pt x="320" y="641"/>
                  </a:cubicBezTo>
                  <a:cubicBezTo>
                    <a:pt x="498" y="641"/>
                    <a:pt x="641" y="498"/>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26"/>
            <p:cNvSpPr/>
            <p:nvPr/>
          </p:nvSpPr>
          <p:spPr>
            <a:xfrm>
              <a:off x="3016175" y="4045500"/>
              <a:ext cx="16025" cy="16025"/>
            </a:xfrm>
            <a:custGeom>
              <a:avLst/>
              <a:gdLst/>
              <a:ahLst/>
              <a:cxnLst/>
              <a:rect l="l" t="t" r="r" b="b"/>
              <a:pathLst>
                <a:path w="641" h="641" extrusionOk="0">
                  <a:moveTo>
                    <a:pt x="320" y="0"/>
                  </a:moveTo>
                  <a:cubicBezTo>
                    <a:pt x="144" y="0"/>
                    <a:pt x="0" y="143"/>
                    <a:pt x="0" y="320"/>
                  </a:cubicBezTo>
                  <a:cubicBezTo>
                    <a:pt x="0" y="497"/>
                    <a:pt x="144" y="641"/>
                    <a:pt x="320" y="641"/>
                  </a:cubicBezTo>
                  <a:cubicBezTo>
                    <a:pt x="498" y="641"/>
                    <a:pt x="641" y="497"/>
                    <a:pt x="641" y="320"/>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26"/>
            <p:cNvSpPr/>
            <p:nvPr/>
          </p:nvSpPr>
          <p:spPr>
            <a:xfrm>
              <a:off x="2977100" y="4555550"/>
              <a:ext cx="16050" cy="16025"/>
            </a:xfrm>
            <a:custGeom>
              <a:avLst/>
              <a:gdLst/>
              <a:ahLst/>
              <a:cxnLst/>
              <a:rect l="l" t="t" r="r" b="b"/>
              <a:pathLst>
                <a:path w="642" h="641" extrusionOk="0">
                  <a:moveTo>
                    <a:pt x="322" y="0"/>
                  </a:moveTo>
                  <a:cubicBezTo>
                    <a:pt x="144" y="0"/>
                    <a:pt x="1" y="143"/>
                    <a:pt x="1" y="319"/>
                  </a:cubicBezTo>
                  <a:cubicBezTo>
                    <a:pt x="1" y="497"/>
                    <a:pt x="144" y="640"/>
                    <a:pt x="322" y="640"/>
                  </a:cubicBezTo>
                  <a:cubicBezTo>
                    <a:pt x="498" y="640"/>
                    <a:pt x="641" y="497"/>
                    <a:pt x="641" y="319"/>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26"/>
            <p:cNvSpPr/>
            <p:nvPr/>
          </p:nvSpPr>
          <p:spPr>
            <a:xfrm>
              <a:off x="2977100" y="4385500"/>
              <a:ext cx="16050" cy="16025"/>
            </a:xfrm>
            <a:custGeom>
              <a:avLst/>
              <a:gdLst/>
              <a:ahLst/>
              <a:cxnLst/>
              <a:rect l="l" t="t" r="r" b="b"/>
              <a:pathLst>
                <a:path w="642" h="641" extrusionOk="0">
                  <a:moveTo>
                    <a:pt x="322" y="0"/>
                  </a:moveTo>
                  <a:cubicBezTo>
                    <a:pt x="144" y="0"/>
                    <a:pt x="1" y="144"/>
                    <a:pt x="1" y="321"/>
                  </a:cubicBezTo>
                  <a:cubicBezTo>
                    <a:pt x="1" y="498"/>
                    <a:pt x="144" y="641"/>
                    <a:pt x="322" y="641"/>
                  </a:cubicBezTo>
                  <a:cubicBezTo>
                    <a:pt x="498" y="641"/>
                    <a:pt x="641" y="498"/>
                    <a:pt x="641" y="321"/>
                  </a:cubicBezTo>
                  <a:cubicBezTo>
                    <a:pt x="641" y="144"/>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26"/>
            <p:cNvSpPr/>
            <p:nvPr/>
          </p:nvSpPr>
          <p:spPr>
            <a:xfrm>
              <a:off x="2977100" y="4317500"/>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26"/>
            <p:cNvSpPr/>
            <p:nvPr/>
          </p:nvSpPr>
          <p:spPr>
            <a:xfrm>
              <a:off x="2977100" y="4351475"/>
              <a:ext cx="16050" cy="16050"/>
            </a:xfrm>
            <a:custGeom>
              <a:avLst/>
              <a:gdLst/>
              <a:ahLst/>
              <a:cxnLst/>
              <a:rect l="l" t="t" r="r" b="b"/>
              <a:pathLst>
                <a:path w="642" h="642" extrusionOk="0">
                  <a:moveTo>
                    <a:pt x="322" y="1"/>
                  </a:moveTo>
                  <a:cubicBezTo>
                    <a:pt x="144" y="1"/>
                    <a:pt x="1" y="145"/>
                    <a:pt x="1" y="322"/>
                  </a:cubicBezTo>
                  <a:cubicBezTo>
                    <a:pt x="1" y="498"/>
                    <a:pt x="144" y="641"/>
                    <a:pt x="322" y="641"/>
                  </a:cubicBezTo>
                  <a:cubicBezTo>
                    <a:pt x="498" y="641"/>
                    <a:pt x="641" y="498"/>
                    <a:pt x="641" y="322"/>
                  </a:cubicBezTo>
                  <a:cubicBezTo>
                    <a:pt x="641" y="147"/>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26"/>
            <p:cNvSpPr/>
            <p:nvPr/>
          </p:nvSpPr>
          <p:spPr>
            <a:xfrm>
              <a:off x="2977100" y="4487550"/>
              <a:ext cx="16050" cy="16025"/>
            </a:xfrm>
            <a:custGeom>
              <a:avLst/>
              <a:gdLst/>
              <a:ahLst/>
              <a:cxnLst/>
              <a:rect l="l" t="t" r="r" b="b"/>
              <a:pathLst>
                <a:path w="642" h="641" extrusionOk="0">
                  <a:moveTo>
                    <a:pt x="322" y="0"/>
                  </a:moveTo>
                  <a:cubicBezTo>
                    <a:pt x="144" y="0"/>
                    <a:pt x="1" y="143"/>
                    <a:pt x="1" y="320"/>
                  </a:cubicBezTo>
                  <a:cubicBezTo>
                    <a:pt x="1" y="498"/>
                    <a:pt x="144" y="641"/>
                    <a:pt x="322" y="641"/>
                  </a:cubicBezTo>
                  <a:cubicBezTo>
                    <a:pt x="498" y="641"/>
                    <a:pt x="641" y="498"/>
                    <a:pt x="641" y="320"/>
                  </a:cubicBezTo>
                  <a:cubicBezTo>
                    <a:pt x="641" y="143"/>
                    <a:pt x="49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26"/>
            <p:cNvSpPr/>
            <p:nvPr/>
          </p:nvSpPr>
          <p:spPr>
            <a:xfrm>
              <a:off x="3016175" y="4181525"/>
              <a:ext cx="16025" cy="16025"/>
            </a:xfrm>
            <a:custGeom>
              <a:avLst/>
              <a:gdLst/>
              <a:ahLst/>
              <a:cxnLst/>
              <a:rect l="l" t="t" r="r" b="b"/>
              <a:pathLst>
                <a:path w="641" h="641" extrusionOk="0">
                  <a:moveTo>
                    <a:pt x="320" y="0"/>
                  </a:moveTo>
                  <a:cubicBezTo>
                    <a:pt x="144" y="0"/>
                    <a:pt x="0" y="143"/>
                    <a:pt x="0" y="321"/>
                  </a:cubicBezTo>
                  <a:cubicBezTo>
                    <a:pt x="0" y="497"/>
                    <a:pt x="144" y="641"/>
                    <a:pt x="320" y="641"/>
                  </a:cubicBezTo>
                  <a:cubicBezTo>
                    <a:pt x="498" y="641"/>
                    <a:pt x="641" y="497"/>
                    <a:pt x="641" y="321"/>
                  </a:cubicBezTo>
                  <a:cubicBezTo>
                    <a:pt x="641" y="143"/>
                    <a:pt x="498" y="0"/>
                    <a:pt x="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26"/>
            <p:cNvSpPr/>
            <p:nvPr/>
          </p:nvSpPr>
          <p:spPr>
            <a:xfrm>
              <a:off x="2977100" y="4453525"/>
              <a:ext cx="16050" cy="16050"/>
            </a:xfrm>
            <a:custGeom>
              <a:avLst/>
              <a:gdLst/>
              <a:ahLst/>
              <a:cxnLst/>
              <a:rect l="l" t="t" r="r" b="b"/>
              <a:pathLst>
                <a:path w="642" h="642" extrusionOk="0">
                  <a:moveTo>
                    <a:pt x="322" y="1"/>
                  </a:moveTo>
                  <a:cubicBezTo>
                    <a:pt x="144" y="1"/>
                    <a:pt x="1" y="144"/>
                    <a:pt x="1" y="322"/>
                  </a:cubicBezTo>
                  <a:cubicBezTo>
                    <a:pt x="1" y="498"/>
                    <a:pt x="144" y="641"/>
                    <a:pt x="322" y="641"/>
                  </a:cubicBezTo>
                  <a:cubicBezTo>
                    <a:pt x="498" y="641"/>
                    <a:pt x="641" y="498"/>
                    <a:pt x="641" y="322"/>
                  </a:cubicBezTo>
                  <a:cubicBezTo>
                    <a:pt x="641" y="144"/>
                    <a:pt x="498" y="1"/>
                    <a:pt x="3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1" name="Google Shape;11271;p26"/>
          <p:cNvSpPr/>
          <p:nvPr/>
        </p:nvSpPr>
        <p:spPr>
          <a:xfrm>
            <a:off x="334200" y="949675"/>
            <a:ext cx="8475600" cy="39045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26"/>
          <p:cNvSpPr txBox="1">
            <a:spLocks noGrp="1"/>
          </p:cNvSpPr>
          <p:nvPr>
            <p:ph type="title"/>
          </p:nvPr>
        </p:nvSpPr>
        <p:spPr>
          <a:xfrm>
            <a:off x="339125" y="949675"/>
            <a:ext cx="2825700" cy="640200"/>
          </a:xfrm>
          <a:prstGeom prst="rect">
            <a:avLst/>
          </a:prstGeom>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273" name="Google Shape;11273;p26"/>
          <p:cNvSpPr txBox="1">
            <a:spLocks noGrp="1"/>
          </p:cNvSpPr>
          <p:nvPr>
            <p:ph type="subTitle" idx="1"/>
          </p:nvPr>
        </p:nvSpPr>
        <p:spPr>
          <a:xfrm>
            <a:off x="339125" y="4128767"/>
            <a:ext cx="28146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74" name="Google Shape;11274;p26"/>
          <p:cNvSpPr txBox="1">
            <a:spLocks noGrp="1"/>
          </p:cNvSpPr>
          <p:nvPr>
            <p:ph type="title" idx="2"/>
          </p:nvPr>
        </p:nvSpPr>
        <p:spPr>
          <a:xfrm>
            <a:off x="3159075" y="949675"/>
            <a:ext cx="2825700" cy="640200"/>
          </a:xfrm>
          <a:prstGeom prst="rect">
            <a:avLst/>
          </a:prstGeom>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275" name="Google Shape;11275;p26"/>
          <p:cNvSpPr txBox="1">
            <a:spLocks noGrp="1"/>
          </p:cNvSpPr>
          <p:nvPr>
            <p:ph type="subTitle" idx="3"/>
          </p:nvPr>
        </p:nvSpPr>
        <p:spPr>
          <a:xfrm>
            <a:off x="3164700" y="4128767"/>
            <a:ext cx="28146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76" name="Google Shape;11276;p26"/>
          <p:cNvSpPr txBox="1">
            <a:spLocks noGrp="1"/>
          </p:cNvSpPr>
          <p:nvPr>
            <p:ph type="title" idx="4"/>
          </p:nvPr>
        </p:nvSpPr>
        <p:spPr>
          <a:xfrm>
            <a:off x="5984775" y="949675"/>
            <a:ext cx="2820300" cy="640200"/>
          </a:xfrm>
          <a:prstGeom prst="rect">
            <a:avLst/>
          </a:prstGeom>
          <a:ln w="19050"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277" name="Google Shape;11277;p26"/>
          <p:cNvSpPr txBox="1">
            <a:spLocks noGrp="1"/>
          </p:cNvSpPr>
          <p:nvPr>
            <p:ph type="subTitle" idx="5"/>
          </p:nvPr>
        </p:nvSpPr>
        <p:spPr>
          <a:xfrm>
            <a:off x="5990275" y="4128767"/>
            <a:ext cx="28146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78" name="Google Shape;11278;p26"/>
          <p:cNvSpPr txBox="1">
            <a:spLocks noGrp="1"/>
          </p:cNvSpPr>
          <p:nvPr>
            <p:ph type="title" idx="6"/>
          </p:nvPr>
        </p:nvSpPr>
        <p:spPr>
          <a:xfrm>
            <a:off x="334175" y="291775"/>
            <a:ext cx="8475600" cy="6579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365750" tIns="0" rIns="365750" bIns="0"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cxnSp>
        <p:nvCxnSpPr>
          <p:cNvPr id="11279" name="Google Shape;11279;p26"/>
          <p:cNvCxnSpPr/>
          <p:nvPr/>
        </p:nvCxnSpPr>
        <p:spPr>
          <a:xfrm>
            <a:off x="3159454" y="949675"/>
            <a:ext cx="0" cy="3907500"/>
          </a:xfrm>
          <a:prstGeom prst="straightConnector1">
            <a:avLst/>
          </a:prstGeom>
          <a:noFill/>
          <a:ln w="19050" cap="flat" cmpd="sng">
            <a:solidFill>
              <a:schemeClr val="dk1"/>
            </a:solidFill>
            <a:prstDash val="solid"/>
            <a:round/>
            <a:headEnd type="none" w="med" len="med"/>
            <a:tailEnd type="none" w="med" len="med"/>
          </a:ln>
        </p:spPr>
      </p:cxnSp>
      <p:cxnSp>
        <p:nvCxnSpPr>
          <p:cNvPr id="11280" name="Google Shape;11280;p26"/>
          <p:cNvCxnSpPr/>
          <p:nvPr/>
        </p:nvCxnSpPr>
        <p:spPr>
          <a:xfrm>
            <a:off x="5984554" y="949675"/>
            <a:ext cx="0" cy="3907500"/>
          </a:xfrm>
          <a:prstGeom prst="straightConnector1">
            <a:avLst/>
          </a:prstGeom>
          <a:noFill/>
          <a:ln w="19050" cap="flat" cmpd="sng">
            <a:solidFill>
              <a:schemeClr val="dk1"/>
            </a:solidFill>
            <a:prstDash val="solid"/>
            <a:round/>
            <a:headEnd type="none" w="med" len="med"/>
            <a:tailEnd type="none" w="med" len="med"/>
          </a:ln>
        </p:spPr>
      </p:cxnSp>
      <p:cxnSp>
        <p:nvCxnSpPr>
          <p:cNvPr id="11281" name="Google Shape;11281;p26"/>
          <p:cNvCxnSpPr/>
          <p:nvPr/>
        </p:nvCxnSpPr>
        <p:spPr>
          <a:xfrm>
            <a:off x="338100" y="4040600"/>
            <a:ext cx="84678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25514"/>
            <a:ext cx="7704000" cy="457200"/>
          </a:xfrm>
          <a:prstGeom prst="rect">
            <a:avLst/>
          </a:prstGeom>
          <a:noFill/>
          <a:ln>
            <a:noFill/>
          </a:ln>
        </p:spPr>
        <p:txBody>
          <a:bodyPr spcFirstLastPara="1" wrap="square" lIns="91425" tIns="45700" rIns="91425" bIns="91425" anchor="t" anchorCtr="0">
            <a:noAutofit/>
          </a:bodyPr>
          <a:lstStyle>
            <a:lvl1pPr lvl="0" rtl="0">
              <a:lnSpc>
                <a:spcPct val="100000"/>
              </a:lnSpc>
              <a:spcBef>
                <a:spcPts val="0"/>
              </a:spcBef>
              <a:spcAft>
                <a:spcPts val="0"/>
              </a:spcAft>
              <a:buClr>
                <a:schemeClr val="dk1"/>
              </a:buClr>
              <a:buSzPts val="2500"/>
              <a:buFont typeface="Hammersmith One"/>
              <a:buNone/>
              <a:defRPr sz="2500">
                <a:solidFill>
                  <a:schemeClr val="dk1"/>
                </a:solidFill>
                <a:latin typeface="Hammersmith One"/>
                <a:ea typeface="Hammersmith One"/>
                <a:cs typeface="Hammersmith One"/>
                <a:sym typeface="Hammersmith One"/>
              </a:defRPr>
            </a:lvl1pPr>
            <a:lvl2pPr lvl="1" rtl="0">
              <a:lnSpc>
                <a:spcPct val="100000"/>
              </a:lnSpc>
              <a:spcBef>
                <a:spcPts val="0"/>
              </a:spcBef>
              <a:spcAft>
                <a:spcPts val="0"/>
              </a:spcAft>
              <a:buClr>
                <a:schemeClr val="dk1"/>
              </a:buClr>
              <a:buSzPts val="2500"/>
              <a:buFont typeface="Hammersmith One"/>
              <a:buNone/>
              <a:defRPr sz="2500">
                <a:solidFill>
                  <a:schemeClr val="dk1"/>
                </a:solidFill>
                <a:latin typeface="Hammersmith One"/>
                <a:ea typeface="Hammersmith One"/>
                <a:cs typeface="Hammersmith One"/>
                <a:sym typeface="Hammersmith One"/>
              </a:defRPr>
            </a:lvl2pPr>
            <a:lvl3pPr lvl="2" rtl="0">
              <a:lnSpc>
                <a:spcPct val="100000"/>
              </a:lnSpc>
              <a:spcBef>
                <a:spcPts val="0"/>
              </a:spcBef>
              <a:spcAft>
                <a:spcPts val="0"/>
              </a:spcAft>
              <a:buClr>
                <a:schemeClr val="dk1"/>
              </a:buClr>
              <a:buSzPts val="2500"/>
              <a:buFont typeface="Hammersmith One"/>
              <a:buNone/>
              <a:defRPr sz="2500">
                <a:solidFill>
                  <a:schemeClr val="dk1"/>
                </a:solidFill>
                <a:latin typeface="Hammersmith One"/>
                <a:ea typeface="Hammersmith One"/>
                <a:cs typeface="Hammersmith One"/>
                <a:sym typeface="Hammersmith One"/>
              </a:defRPr>
            </a:lvl3pPr>
            <a:lvl4pPr lvl="3" rtl="0">
              <a:lnSpc>
                <a:spcPct val="100000"/>
              </a:lnSpc>
              <a:spcBef>
                <a:spcPts val="0"/>
              </a:spcBef>
              <a:spcAft>
                <a:spcPts val="0"/>
              </a:spcAft>
              <a:buClr>
                <a:schemeClr val="dk1"/>
              </a:buClr>
              <a:buSzPts val="2500"/>
              <a:buFont typeface="Hammersmith One"/>
              <a:buNone/>
              <a:defRPr sz="2500">
                <a:solidFill>
                  <a:schemeClr val="dk1"/>
                </a:solidFill>
                <a:latin typeface="Hammersmith One"/>
                <a:ea typeface="Hammersmith One"/>
                <a:cs typeface="Hammersmith One"/>
                <a:sym typeface="Hammersmith One"/>
              </a:defRPr>
            </a:lvl4pPr>
            <a:lvl5pPr lvl="4" rtl="0">
              <a:lnSpc>
                <a:spcPct val="100000"/>
              </a:lnSpc>
              <a:spcBef>
                <a:spcPts val="0"/>
              </a:spcBef>
              <a:spcAft>
                <a:spcPts val="0"/>
              </a:spcAft>
              <a:buClr>
                <a:schemeClr val="dk1"/>
              </a:buClr>
              <a:buSzPts val="2500"/>
              <a:buFont typeface="Hammersmith One"/>
              <a:buNone/>
              <a:defRPr sz="2500">
                <a:solidFill>
                  <a:schemeClr val="dk1"/>
                </a:solidFill>
                <a:latin typeface="Hammersmith One"/>
                <a:ea typeface="Hammersmith One"/>
                <a:cs typeface="Hammersmith One"/>
                <a:sym typeface="Hammersmith One"/>
              </a:defRPr>
            </a:lvl5pPr>
            <a:lvl6pPr lvl="5" rtl="0">
              <a:lnSpc>
                <a:spcPct val="100000"/>
              </a:lnSpc>
              <a:spcBef>
                <a:spcPts val="0"/>
              </a:spcBef>
              <a:spcAft>
                <a:spcPts val="0"/>
              </a:spcAft>
              <a:buClr>
                <a:schemeClr val="dk1"/>
              </a:buClr>
              <a:buSzPts val="2500"/>
              <a:buFont typeface="Hammersmith One"/>
              <a:buNone/>
              <a:defRPr sz="2500">
                <a:solidFill>
                  <a:schemeClr val="dk1"/>
                </a:solidFill>
                <a:latin typeface="Hammersmith One"/>
                <a:ea typeface="Hammersmith One"/>
                <a:cs typeface="Hammersmith One"/>
                <a:sym typeface="Hammersmith One"/>
              </a:defRPr>
            </a:lvl6pPr>
            <a:lvl7pPr lvl="6" rtl="0">
              <a:lnSpc>
                <a:spcPct val="100000"/>
              </a:lnSpc>
              <a:spcBef>
                <a:spcPts val="0"/>
              </a:spcBef>
              <a:spcAft>
                <a:spcPts val="0"/>
              </a:spcAft>
              <a:buClr>
                <a:schemeClr val="dk1"/>
              </a:buClr>
              <a:buSzPts val="2500"/>
              <a:buFont typeface="Hammersmith One"/>
              <a:buNone/>
              <a:defRPr sz="2500">
                <a:solidFill>
                  <a:schemeClr val="dk1"/>
                </a:solidFill>
                <a:latin typeface="Hammersmith One"/>
                <a:ea typeface="Hammersmith One"/>
                <a:cs typeface="Hammersmith One"/>
                <a:sym typeface="Hammersmith One"/>
              </a:defRPr>
            </a:lvl7pPr>
            <a:lvl8pPr lvl="7" rtl="0">
              <a:lnSpc>
                <a:spcPct val="100000"/>
              </a:lnSpc>
              <a:spcBef>
                <a:spcPts val="0"/>
              </a:spcBef>
              <a:spcAft>
                <a:spcPts val="0"/>
              </a:spcAft>
              <a:buClr>
                <a:schemeClr val="dk1"/>
              </a:buClr>
              <a:buSzPts val="2500"/>
              <a:buFont typeface="Hammersmith One"/>
              <a:buNone/>
              <a:defRPr sz="2500">
                <a:solidFill>
                  <a:schemeClr val="dk1"/>
                </a:solidFill>
                <a:latin typeface="Hammersmith One"/>
                <a:ea typeface="Hammersmith One"/>
                <a:cs typeface="Hammersmith One"/>
                <a:sym typeface="Hammersmith One"/>
              </a:defRPr>
            </a:lvl8pPr>
            <a:lvl9pPr lvl="8" rtl="0">
              <a:lnSpc>
                <a:spcPct val="100000"/>
              </a:lnSpc>
              <a:spcBef>
                <a:spcPts val="0"/>
              </a:spcBef>
              <a:spcAft>
                <a:spcPts val="0"/>
              </a:spcAft>
              <a:buClr>
                <a:schemeClr val="dk1"/>
              </a:buClr>
              <a:buSzPts val="2500"/>
              <a:buFont typeface="Hammersmith One"/>
              <a:buNone/>
              <a:defRPr sz="2500">
                <a:solidFill>
                  <a:schemeClr val="dk1"/>
                </a:solidFill>
                <a:latin typeface="Hammersmith One"/>
                <a:ea typeface="Hammersmith One"/>
                <a:cs typeface="Hammersmith One"/>
                <a:sym typeface="Hammersmith On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bel"/>
              <a:buChar char="●"/>
              <a:defRPr>
                <a:solidFill>
                  <a:schemeClr val="dk1"/>
                </a:solidFill>
                <a:latin typeface="Abel"/>
                <a:ea typeface="Abel"/>
                <a:cs typeface="Abel"/>
                <a:sym typeface="Abel"/>
              </a:defRPr>
            </a:lvl1pPr>
            <a:lvl2pPr marL="914400" lvl="1"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2pPr>
            <a:lvl3pPr marL="1371600" lvl="2"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3pPr>
            <a:lvl4pPr marL="1828800" lvl="3"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4pPr>
            <a:lvl5pPr marL="2286000" lvl="4"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5pPr>
            <a:lvl6pPr marL="2743200" lvl="5"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6pPr>
            <a:lvl7pPr marL="3200400" lvl="6"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7pPr>
            <a:lvl8pPr marL="3657600" lvl="7"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8pPr>
            <a:lvl9pPr marL="4114800" lvl="8" indent="-317500">
              <a:lnSpc>
                <a:spcPct val="100000"/>
              </a:lnSpc>
              <a:spcBef>
                <a:spcPts val="1600"/>
              </a:spcBef>
              <a:spcAft>
                <a:spcPts val="1600"/>
              </a:spcAft>
              <a:buClr>
                <a:schemeClr val="dk1"/>
              </a:buClr>
              <a:buSzPts val="1400"/>
              <a:buFont typeface="Abel"/>
              <a:buChar char="■"/>
              <a:defRPr>
                <a:solidFill>
                  <a:schemeClr val="dk1"/>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6" r:id="rId4"/>
    <p:sldLayoutId id="2147483658" r:id="rId5"/>
    <p:sldLayoutId id="2147483661" r:id="rId6"/>
    <p:sldLayoutId id="2147483662" r:id="rId7"/>
    <p:sldLayoutId id="2147483663" r:id="rId8"/>
    <p:sldLayoutId id="2147483672" r:id="rId9"/>
    <p:sldLayoutId id="2147483678" r:id="rId10"/>
    <p:sldLayoutId id="2147483679" r:id="rId11"/>
    <p:sldLayoutId id="214748368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08"/>
        <p:cNvGrpSpPr/>
        <p:nvPr/>
      </p:nvGrpSpPr>
      <p:grpSpPr>
        <a:xfrm>
          <a:off x="0" y="0"/>
          <a:ext cx="0" cy="0"/>
          <a:chOff x="0" y="0"/>
          <a:chExt cx="0" cy="0"/>
        </a:xfrm>
      </p:grpSpPr>
      <p:sp>
        <p:nvSpPr>
          <p:cNvPr id="14509" name="Google Shape;14509;p38"/>
          <p:cNvSpPr txBox="1">
            <a:spLocks noGrp="1"/>
          </p:cNvSpPr>
          <p:nvPr>
            <p:ph type="ctrTitle"/>
          </p:nvPr>
        </p:nvSpPr>
        <p:spPr>
          <a:xfrm>
            <a:off x="728549" y="1634549"/>
            <a:ext cx="7714276" cy="1104843"/>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45700" rIns="91425" bIns="91425" anchor="ctr" anchorCtr="0">
            <a:noAutofit/>
          </a:bodyPr>
          <a:lstStyle/>
          <a:p>
            <a:pPr marL="0" lvl="0" indent="0" algn="ctr" rtl="0">
              <a:spcBef>
                <a:spcPts val="0"/>
              </a:spcBef>
              <a:spcAft>
                <a:spcPts val="0"/>
              </a:spcAft>
              <a:buNone/>
            </a:pPr>
            <a:r>
              <a:rPr lang="en" dirty="0">
                <a:solidFill>
                  <a:schemeClr val="dk1"/>
                </a:solidFill>
              </a:rPr>
              <a:t>Project Title: </a:t>
            </a:r>
            <a:r>
              <a:rPr lang="en" dirty="0">
                <a:solidFill>
                  <a:schemeClr val="accent2"/>
                </a:solidFill>
              </a:rPr>
              <a:t>ATOMIC</a:t>
            </a:r>
            <a:r>
              <a:rPr lang="en" dirty="0">
                <a:solidFill>
                  <a:schemeClr val="dk1"/>
                </a:solidFill>
              </a:rPr>
              <a:t> </a:t>
            </a:r>
            <a:r>
              <a:rPr lang="en" dirty="0">
                <a:solidFill>
                  <a:schemeClr val="accent6"/>
                </a:solidFill>
              </a:rPr>
              <a:t>DICTIONARY</a:t>
            </a:r>
            <a:r>
              <a:rPr lang="en" dirty="0">
                <a:solidFill>
                  <a:schemeClr val="dk1"/>
                </a:solidFill>
              </a:rPr>
              <a:t> </a:t>
            </a:r>
            <a:br>
              <a:rPr lang="en" dirty="0">
                <a:solidFill>
                  <a:schemeClr val="dk1"/>
                </a:solidFill>
              </a:rPr>
            </a:br>
            <a:r>
              <a:rPr lang="en" sz="1800" dirty="0">
                <a:solidFill>
                  <a:schemeClr val="tx1"/>
                </a:solidFill>
              </a:rPr>
              <a:t>Course Title: </a:t>
            </a:r>
            <a:r>
              <a:rPr lang="en" sz="1800" dirty="0">
                <a:solidFill>
                  <a:schemeClr val="accent6">
                    <a:lumMod val="75000"/>
                  </a:schemeClr>
                </a:solidFill>
              </a:rPr>
              <a:t>OBJECT</a:t>
            </a:r>
            <a:r>
              <a:rPr lang="en" sz="1800" dirty="0">
                <a:solidFill>
                  <a:schemeClr val="dk1"/>
                </a:solidFill>
              </a:rPr>
              <a:t> </a:t>
            </a:r>
            <a:r>
              <a:rPr lang="en" sz="1800" dirty="0">
                <a:solidFill>
                  <a:schemeClr val="lt2"/>
                </a:solidFill>
              </a:rPr>
              <a:t>ORIENTED</a:t>
            </a:r>
            <a:r>
              <a:rPr lang="en" sz="1800" dirty="0">
                <a:solidFill>
                  <a:schemeClr val="dk1"/>
                </a:solidFill>
              </a:rPr>
              <a:t> </a:t>
            </a:r>
            <a:r>
              <a:rPr lang="en" sz="1800" dirty="0">
                <a:solidFill>
                  <a:schemeClr val="accent6"/>
                </a:solidFill>
              </a:rPr>
              <a:t>PROGRAMMING</a:t>
            </a:r>
            <a:endParaRPr dirty="0">
              <a:solidFill>
                <a:schemeClr val="accent6"/>
              </a:solidFill>
            </a:endParaRPr>
          </a:p>
        </p:txBody>
      </p:sp>
      <p:sp>
        <p:nvSpPr>
          <p:cNvPr id="14510" name="Google Shape;14510;p38"/>
          <p:cNvSpPr txBox="1">
            <a:spLocks noGrp="1"/>
          </p:cNvSpPr>
          <p:nvPr>
            <p:ph type="subTitle" idx="1"/>
          </p:nvPr>
        </p:nvSpPr>
        <p:spPr>
          <a:xfrm>
            <a:off x="2101751" y="3017267"/>
            <a:ext cx="5040387" cy="1882252"/>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109725" anchor="ctr" anchorCtr="0">
            <a:noAutofit/>
          </a:bodyPr>
          <a:lstStyle/>
          <a:p>
            <a:pPr marL="457200" lvl="1" indent="0"/>
            <a:r>
              <a:rPr lang="en-US" sz="2400" b="1" u="sng" dirty="0"/>
              <a:t>Submitted To:</a:t>
            </a:r>
          </a:p>
          <a:p>
            <a:pPr marL="457200" lvl="1" indent="0"/>
            <a:endParaRPr lang="en-US" sz="800" dirty="0"/>
          </a:p>
          <a:p>
            <a:pPr marL="457200" lvl="1" indent="0"/>
            <a:r>
              <a:rPr lang="en-US" sz="1400" dirty="0"/>
              <a:t>Samia Yasmin</a:t>
            </a:r>
          </a:p>
          <a:p>
            <a:pPr marL="457200" lvl="1" indent="0"/>
            <a:r>
              <a:rPr lang="en-US" sz="1400" dirty="0">
                <a:solidFill>
                  <a:schemeClr val="dk1"/>
                </a:solidFill>
              </a:rPr>
              <a:t>Lecturer</a:t>
            </a:r>
          </a:p>
          <a:p>
            <a:pPr marL="457200" lvl="1" indent="0"/>
            <a:r>
              <a:rPr lang="en-US" sz="1400" dirty="0"/>
              <a:t>Department of Computer Science &amp; Engineering</a:t>
            </a:r>
          </a:p>
          <a:p>
            <a:pPr marL="457200" lvl="1" indent="0"/>
            <a:r>
              <a:rPr lang="en-US" sz="1400" dirty="0">
                <a:solidFill>
                  <a:schemeClr val="dk1"/>
                </a:solidFill>
              </a:rPr>
              <a:t>Uttara University, Bangladesh</a:t>
            </a:r>
            <a:endParaRPr sz="1400" dirty="0">
              <a:solidFill>
                <a:schemeClr val="dk1"/>
              </a:solidFill>
            </a:endParaRPr>
          </a:p>
        </p:txBody>
      </p:sp>
      <p:sp>
        <p:nvSpPr>
          <p:cNvPr id="14511" name="Google Shape;14511;p38"/>
          <p:cNvSpPr txBox="1">
            <a:spLocks noGrp="1"/>
          </p:cNvSpPr>
          <p:nvPr>
            <p:ph type="subTitle" idx="1"/>
          </p:nvPr>
        </p:nvSpPr>
        <p:spPr>
          <a:xfrm>
            <a:off x="7829160" y="285447"/>
            <a:ext cx="935291" cy="288578"/>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109725" anchor="ctr" anchorCtr="0">
            <a:noAutofit/>
          </a:bodyPr>
          <a:lstStyle/>
          <a:p>
            <a:pPr marL="0" lvl="0" indent="0" algn="ctr" rtl="0">
              <a:spcBef>
                <a:spcPts val="0"/>
              </a:spcBef>
              <a:spcAft>
                <a:spcPts val="0"/>
              </a:spcAft>
              <a:buNone/>
            </a:pPr>
            <a:r>
              <a:rPr lang="en-US" b="1" dirty="0"/>
              <a:t>BSCSE</a:t>
            </a:r>
            <a:endParaRPr b="1" dirty="0"/>
          </a:p>
        </p:txBody>
      </p:sp>
      <p:grpSp>
        <p:nvGrpSpPr>
          <p:cNvPr id="14512" name="Google Shape;14512;p38"/>
          <p:cNvGrpSpPr/>
          <p:nvPr/>
        </p:nvGrpSpPr>
        <p:grpSpPr>
          <a:xfrm rot="10800000">
            <a:off x="8368781" y="63974"/>
            <a:ext cx="680167" cy="621792"/>
            <a:chOff x="6804466" y="-316297"/>
            <a:chExt cx="680167" cy="621792"/>
          </a:xfrm>
        </p:grpSpPr>
        <p:cxnSp>
          <p:nvCxnSpPr>
            <p:cNvPr id="14513" name="Google Shape;14513;p38"/>
            <p:cNvCxnSpPr>
              <a:stCxn id="14514" idx="5"/>
              <a:endCxn id="14515" idx="1"/>
            </p:cNvCxnSpPr>
            <p:nvPr/>
          </p:nvCxnSpPr>
          <p:spPr>
            <a:xfrm>
              <a:off x="6966929" y="-100831"/>
              <a:ext cx="123000" cy="185100"/>
            </a:xfrm>
            <a:prstGeom prst="straightConnector1">
              <a:avLst/>
            </a:prstGeom>
            <a:noFill/>
            <a:ln w="19050" cap="flat" cmpd="sng">
              <a:solidFill>
                <a:schemeClr val="dk1"/>
              </a:solidFill>
              <a:prstDash val="solid"/>
              <a:round/>
              <a:headEnd type="none" w="med" len="med"/>
              <a:tailEnd type="none" w="med" len="med"/>
            </a:ln>
          </p:spPr>
        </p:cxnSp>
        <p:cxnSp>
          <p:nvCxnSpPr>
            <p:cNvPr id="14516" name="Google Shape;14516;p38"/>
            <p:cNvCxnSpPr>
              <a:stCxn id="14517" idx="6"/>
              <a:endCxn id="14518" idx="2"/>
            </p:cNvCxnSpPr>
            <p:nvPr/>
          </p:nvCxnSpPr>
          <p:spPr>
            <a:xfrm>
              <a:off x="7184439" y="156868"/>
              <a:ext cx="174000" cy="52200"/>
            </a:xfrm>
            <a:prstGeom prst="straightConnector1">
              <a:avLst/>
            </a:prstGeom>
            <a:noFill/>
            <a:ln w="19050" cap="flat" cmpd="sng">
              <a:solidFill>
                <a:schemeClr val="dk1"/>
              </a:solidFill>
              <a:prstDash val="solid"/>
              <a:round/>
              <a:headEnd type="none" w="med" len="med"/>
              <a:tailEnd type="none" w="med" len="med"/>
            </a:ln>
          </p:spPr>
        </p:cxnSp>
        <p:grpSp>
          <p:nvGrpSpPr>
            <p:cNvPr id="14519" name="Google Shape;14519;p38"/>
            <p:cNvGrpSpPr/>
            <p:nvPr/>
          </p:nvGrpSpPr>
          <p:grpSpPr>
            <a:xfrm>
              <a:off x="6804466" y="-316297"/>
              <a:ext cx="252434" cy="252434"/>
              <a:chOff x="6804466" y="-316297"/>
              <a:chExt cx="252434" cy="252434"/>
            </a:xfrm>
          </p:grpSpPr>
          <p:sp>
            <p:nvSpPr>
              <p:cNvPr id="14514" name="Google Shape;14514;p38"/>
              <p:cNvSpPr/>
              <p:nvPr/>
            </p:nvSpPr>
            <p:spPr>
              <a:xfrm rot="1373782">
                <a:off x="6834354" y="-286409"/>
                <a:ext cx="192657" cy="192657"/>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38"/>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38"/>
            <p:cNvGrpSpPr/>
            <p:nvPr/>
          </p:nvGrpSpPr>
          <p:grpSpPr>
            <a:xfrm>
              <a:off x="7291941" y="112804"/>
              <a:ext cx="192691" cy="192691"/>
              <a:chOff x="7291941" y="112804"/>
              <a:chExt cx="192691" cy="192691"/>
            </a:xfrm>
          </p:grpSpPr>
          <p:sp>
            <p:nvSpPr>
              <p:cNvPr id="14522" name="Google Shape;14522;p38"/>
              <p:cNvSpPr/>
              <p:nvPr/>
            </p:nvSpPr>
            <p:spPr>
              <a:xfrm>
                <a:off x="7291941" y="112804"/>
                <a:ext cx="192691" cy="192691"/>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38"/>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4" name="Google Shape;14524;p38"/>
            <p:cNvGrpSpPr/>
            <p:nvPr/>
          </p:nvGrpSpPr>
          <p:grpSpPr>
            <a:xfrm>
              <a:off x="6969033" y="-17269"/>
              <a:ext cx="259696" cy="259696"/>
              <a:chOff x="6969033" y="-17269"/>
              <a:chExt cx="259696" cy="259696"/>
            </a:xfrm>
          </p:grpSpPr>
          <p:sp>
            <p:nvSpPr>
              <p:cNvPr id="14517" name="Google Shape;14517;p38"/>
              <p:cNvSpPr/>
              <p:nvPr/>
            </p:nvSpPr>
            <p:spPr>
              <a:xfrm rot="1642122">
                <a:off x="7002539" y="16236"/>
                <a:ext cx="192684" cy="192684"/>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5" name="Google Shape;14525;p38"/>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26" name="Google Shape;14526;p38"/>
          <p:cNvGrpSpPr/>
          <p:nvPr/>
        </p:nvGrpSpPr>
        <p:grpSpPr>
          <a:xfrm>
            <a:off x="54336" y="977543"/>
            <a:ext cx="1348426" cy="1070861"/>
            <a:chOff x="343354" y="291781"/>
            <a:chExt cx="1348426" cy="1070861"/>
          </a:xfrm>
        </p:grpSpPr>
        <p:cxnSp>
          <p:nvCxnSpPr>
            <p:cNvPr id="14527" name="Google Shape;14527;p38"/>
            <p:cNvCxnSpPr/>
            <p:nvPr/>
          </p:nvCxnSpPr>
          <p:spPr>
            <a:xfrm flipH="1">
              <a:off x="564642" y="847623"/>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4528" name="Google Shape;14528;p38"/>
            <p:cNvCxnSpPr>
              <a:stCxn id="14529" idx="6"/>
              <a:endCxn id="14530" idx="2"/>
            </p:cNvCxnSpPr>
            <p:nvPr/>
          </p:nvCxnSpPr>
          <p:spPr>
            <a:xfrm flipH="1">
              <a:off x="439781" y="1041798"/>
              <a:ext cx="52200" cy="174000"/>
            </a:xfrm>
            <a:prstGeom prst="straightConnector1">
              <a:avLst/>
            </a:prstGeom>
            <a:noFill/>
            <a:ln w="19050" cap="flat" cmpd="sng">
              <a:solidFill>
                <a:schemeClr val="dk1"/>
              </a:solidFill>
              <a:prstDash val="solid"/>
              <a:round/>
              <a:headEnd type="none" w="med" len="med"/>
              <a:tailEnd type="none" w="med" len="med"/>
            </a:ln>
          </p:spPr>
        </p:cxnSp>
        <p:grpSp>
          <p:nvGrpSpPr>
            <p:cNvPr id="14531" name="Google Shape;14531;p38"/>
            <p:cNvGrpSpPr/>
            <p:nvPr/>
          </p:nvGrpSpPr>
          <p:grpSpPr>
            <a:xfrm rot="5400000">
              <a:off x="752993" y="639922"/>
              <a:ext cx="530363" cy="530363"/>
              <a:chOff x="6804466" y="-316297"/>
              <a:chExt cx="252434" cy="252434"/>
            </a:xfrm>
          </p:grpSpPr>
          <p:sp>
            <p:nvSpPr>
              <p:cNvPr id="14532" name="Google Shape;14532;p38"/>
              <p:cNvSpPr/>
              <p:nvPr/>
            </p:nvSpPr>
            <p:spPr>
              <a:xfrm rot="1373782">
                <a:off x="6834354" y="-286409"/>
                <a:ext cx="192657" cy="19265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38"/>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38"/>
            <p:cNvGrpSpPr/>
            <p:nvPr/>
          </p:nvGrpSpPr>
          <p:grpSpPr>
            <a:xfrm rot="5400000">
              <a:off x="343354" y="1149300"/>
              <a:ext cx="192691" cy="192691"/>
              <a:chOff x="7291941" y="112804"/>
              <a:chExt cx="192691" cy="192691"/>
            </a:xfrm>
          </p:grpSpPr>
          <p:sp>
            <p:nvSpPr>
              <p:cNvPr id="14535" name="Google Shape;14535;p38"/>
              <p:cNvSpPr/>
              <p:nvPr/>
            </p:nvSpPr>
            <p:spPr>
              <a:xfrm>
                <a:off x="7291941" y="112804"/>
                <a:ext cx="192691" cy="192691"/>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38"/>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38"/>
            <p:cNvGrpSpPr/>
            <p:nvPr/>
          </p:nvGrpSpPr>
          <p:grpSpPr>
            <a:xfrm rot="5400000">
              <a:off x="406422" y="826392"/>
              <a:ext cx="259696" cy="259696"/>
              <a:chOff x="6969033" y="-17269"/>
              <a:chExt cx="259696" cy="259696"/>
            </a:xfrm>
          </p:grpSpPr>
          <p:sp>
            <p:nvSpPr>
              <p:cNvPr id="14529" name="Google Shape;14529;p38"/>
              <p:cNvSpPr/>
              <p:nvPr/>
            </p:nvSpPr>
            <p:spPr>
              <a:xfrm rot="1642122">
                <a:off x="7002539" y="16236"/>
                <a:ext cx="192684" cy="192684"/>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38"/>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9" name="Google Shape;14539;p38"/>
            <p:cNvGrpSpPr/>
            <p:nvPr/>
          </p:nvGrpSpPr>
          <p:grpSpPr>
            <a:xfrm rot="5400000">
              <a:off x="1326029" y="996891"/>
              <a:ext cx="365751" cy="365751"/>
              <a:chOff x="6804466" y="-316297"/>
              <a:chExt cx="252434" cy="252434"/>
            </a:xfrm>
          </p:grpSpPr>
          <p:sp>
            <p:nvSpPr>
              <p:cNvPr id="14540" name="Google Shape;14540;p38"/>
              <p:cNvSpPr/>
              <p:nvPr/>
            </p:nvSpPr>
            <p:spPr>
              <a:xfrm rot="1373782">
                <a:off x="6834354" y="-286409"/>
                <a:ext cx="192657" cy="19265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38"/>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542" name="Google Shape;14542;p38"/>
            <p:cNvCxnSpPr>
              <a:stCxn id="14532" idx="0"/>
              <a:endCxn id="14540" idx="4"/>
            </p:cNvCxnSpPr>
            <p:nvPr/>
          </p:nvCxnSpPr>
          <p:spPr>
            <a:xfrm>
              <a:off x="1204615" y="983845"/>
              <a:ext cx="175800" cy="141600"/>
            </a:xfrm>
            <a:prstGeom prst="straightConnector1">
              <a:avLst/>
            </a:prstGeom>
            <a:noFill/>
            <a:ln w="19050" cap="flat" cmpd="sng">
              <a:solidFill>
                <a:schemeClr val="dk1"/>
              </a:solidFill>
              <a:prstDash val="solid"/>
              <a:round/>
              <a:headEnd type="none" w="med" len="med"/>
              <a:tailEnd type="none" w="med" len="med"/>
            </a:ln>
          </p:spPr>
        </p:cxnSp>
        <p:grpSp>
          <p:nvGrpSpPr>
            <p:cNvPr id="14543" name="Google Shape;14543;p38"/>
            <p:cNvGrpSpPr/>
            <p:nvPr/>
          </p:nvGrpSpPr>
          <p:grpSpPr>
            <a:xfrm rot="5400000">
              <a:off x="1055710" y="291781"/>
              <a:ext cx="274320" cy="274320"/>
              <a:chOff x="6804466" y="-316297"/>
              <a:chExt cx="252434" cy="252434"/>
            </a:xfrm>
          </p:grpSpPr>
          <p:sp>
            <p:nvSpPr>
              <p:cNvPr id="14544" name="Google Shape;14544;p38"/>
              <p:cNvSpPr/>
              <p:nvPr/>
            </p:nvSpPr>
            <p:spPr>
              <a:xfrm rot="1373782">
                <a:off x="6834354" y="-286409"/>
                <a:ext cx="192657" cy="19265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38"/>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546" name="Google Shape;14546;p38"/>
            <p:cNvCxnSpPr>
              <a:stCxn id="14532" idx="2"/>
              <a:endCxn id="14544" idx="6"/>
            </p:cNvCxnSpPr>
            <p:nvPr/>
          </p:nvCxnSpPr>
          <p:spPr>
            <a:xfrm rot="10800000" flipH="1">
              <a:off x="1096916" y="525464"/>
              <a:ext cx="55200" cy="193200"/>
            </a:xfrm>
            <a:prstGeom prst="straightConnector1">
              <a:avLst/>
            </a:prstGeom>
            <a:noFill/>
            <a:ln w="19050" cap="flat" cmpd="sng">
              <a:solidFill>
                <a:schemeClr val="dk1"/>
              </a:solidFill>
              <a:prstDash val="solid"/>
              <a:round/>
              <a:headEnd type="none" w="med" len="med"/>
              <a:tailEnd type="none" w="med" len="med"/>
            </a:ln>
          </p:spPr>
        </p:cxnSp>
      </p:grpSp>
      <p:grpSp>
        <p:nvGrpSpPr>
          <p:cNvPr id="14547" name="Google Shape;14547;p38"/>
          <p:cNvGrpSpPr/>
          <p:nvPr/>
        </p:nvGrpSpPr>
        <p:grpSpPr>
          <a:xfrm rot="1800044">
            <a:off x="1844078" y="2673563"/>
            <a:ext cx="680152" cy="621778"/>
            <a:chOff x="6804466" y="-316297"/>
            <a:chExt cx="680167" cy="621792"/>
          </a:xfrm>
        </p:grpSpPr>
        <p:cxnSp>
          <p:nvCxnSpPr>
            <p:cNvPr id="14548" name="Google Shape;14548;p38"/>
            <p:cNvCxnSpPr>
              <a:stCxn id="14549" idx="5"/>
              <a:endCxn id="14550" idx="1"/>
            </p:cNvCxnSpPr>
            <p:nvPr/>
          </p:nvCxnSpPr>
          <p:spPr>
            <a:xfrm rot="-1793934">
              <a:off x="7021508" y="-119170"/>
              <a:ext cx="13842" cy="221777"/>
            </a:xfrm>
            <a:prstGeom prst="straightConnector1">
              <a:avLst/>
            </a:prstGeom>
            <a:noFill/>
            <a:ln w="19050" cap="flat" cmpd="sng">
              <a:solidFill>
                <a:schemeClr val="dk1"/>
              </a:solidFill>
              <a:prstDash val="solid"/>
              <a:round/>
              <a:headEnd type="none" w="med" len="med"/>
              <a:tailEnd type="none" w="med" len="med"/>
            </a:ln>
          </p:spPr>
        </p:cxnSp>
        <p:cxnSp>
          <p:nvCxnSpPr>
            <p:cNvPr id="14551" name="Google Shape;14551;p38"/>
            <p:cNvCxnSpPr>
              <a:stCxn id="14552" idx="6"/>
              <a:endCxn id="14553" idx="2"/>
            </p:cNvCxnSpPr>
            <p:nvPr/>
          </p:nvCxnSpPr>
          <p:spPr>
            <a:xfrm rot="-1801102">
              <a:off x="7209223" y="116770"/>
              <a:ext cx="124731" cy="132397"/>
            </a:xfrm>
            <a:prstGeom prst="straightConnector1">
              <a:avLst/>
            </a:prstGeom>
            <a:noFill/>
            <a:ln w="19050" cap="flat" cmpd="sng">
              <a:solidFill>
                <a:schemeClr val="dk1"/>
              </a:solidFill>
              <a:prstDash val="solid"/>
              <a:round/>
              <a:headEnd type="none" w="med" len="med"/>
              <a:tailEnd type="none" w="med" len="med"/>
            </a:ln>
          </p:spPr>
        </p:cxnSp>
        <p:grpSp>
          <p:nvGrpSpPr>
            <p:cNvPr id="14554" name="Google Shape;14554;p38"/>
            <p:cNvGrpSpPr/>
            <p:nvPr/>
          </p:nvGrpSpPr>
          <p:grpSpPr>
            <a:xfrm>
              <a:off x="6804466" y="-316297"/>
              <a:ext cx="252434" cy="252434"/>
              <a:chOff x="6804466" y="-316297"/>
              <a:chExt cx="252434" cy="252434"/>
            </a:xfrm>
          </p:grpSpPr>
          <p:sp>
            <p:nvSpPr>
              <p:cNvPr id="14549" name="Google Shape;14549;p38"/>
              <p:cNvSpPr/>
              <p:nvPr/>
            </p:nvSpPr>
            <p:spPr>
              <a:xfrm rot="1373782">
                <a:off x="6834354" y="-286409"/>
                <a:ext cx="192657" cy="192657"/>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38"/>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6" name="Google Shape;14556;p38"/>
            <p:cNvGrpSpPr/>
            <p:nvPr/>
          </p:nvGrpSpPr>
          <p:grpSpPr>
            <a:xfrm>
              <a:off x="7291941" y="112804"/>
              <a:ext cx="192691" cy="192691"/>
              <a:chOff x="7291941" y="112804"/>
              <a:chExt cx="192691" cy="192691"/>
            </a:xfrm>
          </p:grpSpPr>
          <p:sp>
            <p:nvSpPr>
              <p:cNvPr id="14557" name="Google Shape;14557;p38"/>
              <p:cNvSpPr/>
              <p:nvPr/>
            </p:nvSpPr>
            <p:spPr>
              <a:xfrm>
                <a:off x="7291941" y="112804"/>
                <a:ext cx="192691" cy="192691"/>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38"/>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9" name="Google Shape;14559;p38"/>
            <p:cNvGrpSpPr/>
            <p:nvPr/>
          </p:nvGrpSpPr>
          <p:grpSpPr>
            <a:xfrm>
              <a:off x="6969033" y="-17269"/>
              <a:ext cx="259696" cy="259696"/>
              <a:chOff x="6969033" y="-17269"/>
              <a:chExt cx="259696" cy="259696"/>
            </a:xfrm>
          </p:grpSpPr>
          <p:sp>
            <p:nvSpPr>
              <p:cNvPr id="14552" name="Google Shape;14552;p38"/>
              <p:cNvSpPr/>
              <p:nvPr/>
            </p:nvSpPr>
            <p:spPr>
              <a:xfrm rot="1642122">
                <a:off x="7002539" y="16236"/>
                <a:ext cx="192684" cy="192684"/>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38"/>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61" name="Google Shape;14561;p38"/>
          <p:cNvGrpSpPr/>
          <p:nvPr/>
        </p:nvGrpSpPr>
        <p:grpSpPr>
          <a:xfrm rot="9900040">
            <a:off x="6520156" y="3672445"/>
            <a:ext cx="1348386" cy="1070829"/>
            <a:chOff x="343354" y="291781"/>
            <a:chExt cx="1348426" cy="1070861"/>
          </a:xfrm>
        </p:grpSpPr>
        <p:cxnSp>
          <p:nvCxnSpPr>
            <p:cNvPr id="14562" name="Google Shape;14562;p38"/>
            <p:cNvCxnSpPr/>
            <p:nvPr/>
          </p:nvCxnSpPr>
          <p:spPr>
            <a:xfrm rot="900154" flipH="1">
              <a:off x="585715" y="787465"/>
              <a:ext cx="435753" cy="219915"/>
            </a:xfrm>
            <a:prstGeom prst="straightConnector1">
              <a:avLst/>
            </a:prstGeom>
            <a:noFill/>
            <a:ln w="19050" cap="flat" cmpd="sng">
              <a:solidFill>
                <a:schemeClr val="dk1"/>
              </a:solidFill>
              <a:prstDash val="solid"/>
              <a:round/>
              <a:headEnd type="none" w="med" len="med"/>
              <a:tailEnd type="none" w="med" len="med"/>
            </a:ln>
          </p:spPr>
        </p:cxnSp>
        <p:cxnSp>
          <p:nvCxnSpPr>
            <p:cNvPr id="14563" name="Google Shape;14563;p38"/>
            <p:cNvCxnSpPr>
              <a:stCxn id="14564" idx="6"/>
              <a:endCxn id="14565" idx="2"/>
            </p:cNvCxnSpPr>
            <p:nvPr/>
          </p:nvCxnSpPr>
          <p:spPr>
            <a:xfrm rot="931447" flipH="1">
              <a:off x="462928" y="1037943"/>
              <a:ext cx="5604" cy="181710"/>
            </a:xfrm>
            <a:prstGeom prst="straightConnector1">
              <a:avLst/>
            </a:prstGeom>
            <a:noFill/>
            <a:ln w="19050" cap="flat" cmpd="sng">
              <a:solidFill>
                <a:schemeClr val="dk1"/>
              </a:solidFill>
              <a:prstDash val="solid"/>
              <a:round/>
              <a:headEnd type="none" w="med" len="med"/>
              <a:tailEnd type="none" w="med" len="med"/>
            </a:ln>
          </p:spPr>
        </p:cxnSp>
        <p:grpSp>
          <p:nvGrpSpPr>
            <p:cNvPr id="14566" name="Google Shape;14566;p38"/>
            <p:cNvGrpSpPr/>
            <p:nvPr/>
          </p:nvGrpSpPr>
          <p:grpSpPr>
            <a:xfrm rot="5400000">
              <a:off x="752993" y="639922"/>
              <a:ext cx="530363" cy="530363"/>
              <a:chOff x="6804466" y="-316297"/>
              <a:chExt cx="252434" cy="252434"/>
            </a:xfrm>
          </p:grpSpPr>
          <p:sp>
            <p:nvSpPr>
              <p:cNvPr id="14567" name="Google Shape;14567;p38"/>
              <p:cNvSpPr/>
              <p:nvPr/>
            </p:nvSpPr>
            <p:spPr>
              <a:xfrm rot="1373782">
                <a:off x="6834354" y="-286409"/>
                <a:ext cx="192657" cy="192657"/>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8" name="Google Shape;14568;p38"/>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9" name="Google Shape;14569;p38"/>
            <p:cNvGrpSpPr/>
            <p:nvPr/>
          </p:nvGrpSpPr>
          <p:grpSpPr>
            <a:xfrm rot="5400000">
              <a:off x="343354" y="1149300"/>
              <a:ext cx="192691" cy="192691"/>
              <a:chOff x="7291941" y="112804"/>
              <a:chExt cx="192691" cy="192691"/>
            </a:xfrm>
          </p:grpSpPr>
          <p:sp>
            <p:nvSpPr>
              <p:cNvPr id="14570" name="Google Shape;14570;p38"/>
              <p:cNvSpPr/>
              <p:nvPr/>
            </p:nvSpPr>
            <p:spPr>
              <a:xfrm>
                <a:off x="7291941" y="112804"/>
                <a:ext cx="192691" cy="192691"/>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38"/>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2" name="Google Shape;14572;p38"/>
            <p:cNvGrpSpPr/>
            <p:nvPr/>
          </p:nvGrpSpPr>
          <p:grpSpPr>
            <a:xfrm rot="5400000">
              <a:off x="406422" y="826392"/>
              <a:ext cx="259696" cy="259696"/>
              <a:chOff x="6969033" y="-17269"/>
              <a:chExt cx="259696" cy="259696"/>
            </a:xfrm>
          </p:grpSpPr>
          <p:sp>
            <p:nvSpPr>
              <p:cNvPr id="14564" name="Google Shape;14564;p38"/>
              <p:cNvSpPr/>
              <p:nvPr/>
            </p:nvSpPr>
            <p:spPr>
              <a:xfrm rot="1642122">
                <a:off x="7002539" y="16236"/>
                <a:ext cx="192684" cy="192684"/>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38"/>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38"/>
            <p:cNvGrpSpPr/>
            <p:nvPr/>
          </p:nvGrpSpPr>
          <p:grpSpPr>
            <a:xfrm rot="5400000">
              <a:off x="1326029" y="996891"/>
              <a:ext cx="365751" cy="365751"/>
              <a:chOff x="6804466" y="-316297"/>
              <a:chExt cx="252434" cy="252434"/>
            </a:xfrm>
          </p:grpSpPr>
          <p:sp>
            <p:nvSpPr>
              <p:cNvPr id="14575" name="Google Shape;14575;p38"/>
              <p:cNvSpPr/>
              <p:nvPr/>
            </p:nvSpPr>
            <p:spPr>
              <a:xfrm rot="1373782">
                <a:off x="6834354" y="-286409"/>
                <a:ext cx="192657" cy="192657"/>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38"/>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577" name="Google Shape;14577;p38"/>
            <p:cNvCxnSpPr>
              <a:stCxn id="14567" idx="0"/>
              <a:endCxn id="14575" idx="4"/>
            </p:cNvCxnSpPr>
            <p:nvPr/>
          </p:nvCxnSpPr>
          <p:spPr>
            <a:xfrm rot="900395">
              <a:off x="1189248" y="1008981"/>
              <a:ext cx="206233" cy="91329"/>
            </a:xfrm>
            <a:prstGeom prst="straightConnector1">
              <a:avLst/>
            </a:prstGeom>
            <a:noFill/>
            <a:ln w="19050" cap="flat" cmpd="sng">
              <a:solidFill>
                <a:srgbClr val="434343"/>
              </a:solidFill>
              <a:prstDash val="solid"/>
              <a:round/>
              <a:headEnd type="none" w="med" len="med"/>
              <a:tailEnd type="none" w="med" len="med"/>
            </a:ln>
          </p:spPr>
        </p:cxnSp>
        <p:grpSp>
          <p:nvGrpSpPr>
            <p:cNvPr id="14578" name="Google Shape;14578;p38"/>
            <p:cNvGrpSpPr/>
            <p:nvPr/>
          </p:nvGrpSpPr>
          <p:grpSpPr>
            <a:xfrm rot="5400000">
              <a:off x="1055710" y="291781"/>
              <a:ext cx="274320" cy="274320"/>
              <a:chOff x="6804466" y="-316297"/>
              <a:chExt cx="252434" cy="252434"/>
            </a:xfrm>
          </p:grpSpPr>
          <p:sp>
            <p:nvSpPr>
              <p:cNvPr id="14579" name="Google Shape;14579;p38"/>
              <p:cNvSpPr/>
              <p:nvPr/>
            </p:nvSpPr>
            <p:spPr>
              <a:xfrm rot="1373782">
                <a:off x="6834354" y="-286409"/>
                <a:ext cx="192657" cy="192657"/>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38"/>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581" name="Google Shape;14581;p38"/>
            <p:cNvCxnSpPr>
              <a:stCxn id="14567" idx="2"/>
              <a:endCxn id="14579" idx="6"/>
            </p:cNvCxnSpPr>
            <p:nvPr/>
          </p:nvCxnSpPr>
          <p:spPr>
            <a:xfrm rot="-9884693" flipH="1">
              <a:off x="1122806" y="521604"/>
              <a:ext cx="3421" cy="200919"/>
            </a:xfrm>
            <a:prstGeom prst="straightConnector1">
              <a:avLst/>
            </a:prstGeom>
            <a:noFill/>
            <a:ln w="19050" cap="flat" cmpd="sng">
              <a:solidFill>
                <a:schemeClr val="dk1"/>
              </a:solidFill>
              <a:prstDash val="solid"/>
              <a:round/>
              <a:headEnd type="none" w="med" len="med"/>
              <a:tailEnd type="none" w="med" len="med"/>
            </a:ln>
          </p:spPr>
        </p:cxnSp>
      </p:grpSp>
      <p:pic>
        <p:nvPicPr>
          <p:cNvPr id="3" name="Picture 2" descr="A blue and white shield with icons&#10;&#10;Description automatically generated">
            <a:extLst>
              <a:ext uri="{FF2B5EF4-FFF2-40B4-BE49-F238E27FC236}">
                <a16:creationId xmlns:a16="http://schemas.microsoft.com/office/drawing/2014/main" id="{47C8CCBD-B5D6-E699-6C66-668B120EC688}"/>
              </a:ext>
            </a:extLst>
          </p:cNvPr>
          <p:cNvPicPr>
            <a:picLocks noChangeAspect="1"/>
          </p:cNvPicPr>
          <p:nvPr/>
        </p:nvPicPr>
        <p:blipFill>
          <a:blip r:embed="rId3"/>
          <a:stretch>
            <a:fillRect/>
          </a:stretch>
        </p:blipFill>
        <p:spPr>
          <a:xfrm>
            <a:off x="7946939" y="611124"/>
            <a:ext cx="699734" cy="91293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83"/>
        <p:cNvGrpSpPr/>
        <p:nvPr/>
      </p:nvGrpSpPr>
      <p:grpSpPr>
        <a:xfrm>
          <a:off x="0" y="0"/>
          <a:ext cx="0" cy="0"/>
          <a:chOff x="0" y="0"/>
          <a:chExt cx="0" cy="0"/>
        </a:xfrm>
      </p:grpSpPr>
      <p:sp>
        <p:nvSpPr>
          <p:cNvPr id="15584" name="Google Shape;15584;p57"/>
          <p:cNvSpPr txBox="1">
            <a:spLocks noGrp="1"/>
          </p:cNvSpPr>
          <p:nvPr>
            <p:ph type="title"/>
          </p:nvPr>
        </p:nvSpPr>
        <p:spPr>
          <a:xfrm>
            <a:off x="1737375" y="781768"/>
            <a:ext cx="5669400" cy="13716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t>03</a:t>
            </a:r>
            <a:endParaRPr dirty="0"/>
          </a:p>
        </p:txBody>
      </p:sp>
      <p:sp>
        <p:nvSpPr>
          <p:cNvPr id="15585" name="Google Shape;15585;p57"/>
          <p:cNvSpPr txBox="1">
            <a:spLocks noGrp="1"/>
          </p:cNvSpPr>
          <p:nvPr>
            <p:ph type="title" idx="2"/>
          </p:nvPr>
        </p:nvSpPr>
        <p:spPr>
          <a:xfrm>
            <a:off x="1737300" y="1794450"/>
            <a:ext cx="5669400" cy="9144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t>FEATURES</a:t>
            </a:r>
            <a:endParaRPr dirty="0"/>
          </a:p>
        </p:txBody>
      </p:sp>
      <p:sp>
        <p:nvSpPr>
          <p:cNvPr id="15586" name="Google Shape;15586;p57"/>
          <p:cNvSpPr txBox="1">
            <a:spLocks noGrp="1"/>
          </p:cNvSpPr>
          <p:nvPr>
            <p:ph type="subTitle" idx="1"/>
          </p:nvPr>
        </p:nvSpPr>
        <p:spPr>
          <a:xfrm>
            <a:off x="1737300" y="2708850"/>
            <a:ext cx="5669400" cy="1371600"/>
          </a:xfrm>
          <a:prstGeom prst="rect">
            <a:avLst/>
          </a:prstGeom>
        </p:spPr>
        <p:txBody>
          <a:bodyPr spcFirstLastPara="1" wrap="square" lIns="91425" tIns="91425" rIns="91425" bIns="91425" anchor="ctr" anchorCtr="0">
            <a:noAutofit/>
          </a:bodyPr>
          <a:lstStyle/>
          <a:p>
            <a:pPr lvl="1" algn="l">
              <a:buFont typeface="Wingdings" panose="05000000000000000000" pitchFamily="2" charset="2"/>
              <a:buChar char="q"/>
            </a:pPr>
            <a:r>
              <a:rPr lang="en-US" sz="1600" dirty="0"/>
              <a:t>Search for elements by name or symbol.</a:t>
            </a:r>
          </a:p>
          <a:p>
            <a:pPr lvl="1" algn="l">
              <a:buFont typeface="Wingdings" panose="05000000000000000000" pitchFamily="2" charset="2"/>
              <a:buChar char="q"/>
            </a:pPr>
            <a:r>
              <a:rPr lang="en-US" sz="1600" dirty="0"/>
              <a:t>View detailed information like atomic number, weight, and group.</a:t>
            </a:r>
          </a:p>
          <a:p>
            <a:pPr lvl="1" algn="l">
              <a:buFont typeface="Wingdings" panose="05000000000000000000" pitchFamily="2" charset="2"/>
              <a:buChar char="q"/>
            </a:pPr>
            <a:r>
              <a:rPr lang="en-US" sz="1600" dirty="0"/>
              <a:t>Easy navigation with a simple and user-friendly interface.</a:t>
            </a:r>
          </a:p>
        </p:txBody>
      </p:sp>
      <p:grpSp>
        <p:nvGrpSpPr>
          <p:cNvPr id="15587" name="Google Shape;15587;p57"/>
          <p:cNvGrpSpPr/>
          <p:nvPr/>
        </p:nvGrpSpPr>
        <p:grpSpPr>
          <a:xfrm rot="10800000">
            <a:off x="1090620" y="1272008"/>
            <a:ext cx="1348335" cy="1071087"/>
            <a:chOff x="343445" y="291733"/>
            <a:chExt cx="1348335" cy="1071087"/>
          </a:xfrm>
        </p:grpSpPr>
        <p:cxnSp>
          <p:nvCxnSpPr>
            <p:cNvPr id="15588" name="Google Shape;15588;p57"/>
            <p:cNvCxnSpPr/>
            <p:nvPr/>
          </p:nvCxnSpPr>
          <p:spPr>
            <a:xfrm flipH="1">
              <a:off x="564606" y="847494"/>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5589" name="Google Shape;15589;p57"/>
            <p:cNvCxnSpPr>
              <a:stCxn id="15590" idx="6"/>
            </p:cNvCxnSpPr>
            <p:nvPr/>
          </p:nvCxnSpPr>
          <p:spPr>
            <a:xfrm flipH="1">
              <a:off x="439918" y="1041721"/>
              <a:ext cx="52200" cy="174000"/>
            </a:xfrm>
            <a:prstGeom prst="straightConnector1">
              <a:avLst/>
            </a:prstGeom>
            <a:noFill/>
            <a:ln w="19050" cap="flat" cmpd="sng">
              <a:solidFill>
                <a:schemeClr val="dk1"/>
              </a:solidFill>
              <a:prstDash val="solid"/>
              <a:round/>
              <a:headEnd type="none" w="med" len="med"/>
              <a:tailEnd type="none" w="med" len="med"/>
            </a:ln>
          </p:spPr>
        </p:cxnSp>
        <p:grpSp>
          <p:nvGrpSpPr>
            <p:cNvPr id="15591" name="Google Shape;15591;p57"/>
            <p:cNvGrpSpPr/>
            <p:nvPr/>
          </p:nvGrpSpPr>
          <p:grpSpPr>
            <a:xfrm rot="5400000">
              <a:off x="752644" y="639830"/>
              <a:ext cx="530713" cy="530713"/>
              <a:chOff x="6804422" y="-316297"/>
              <a:chExt cx="252600" cy="252600"/>
            </a:xfrm>
          </p:grpSpPr>
          <p:sp>
            <p:nvSpPr>
              <p:cNvPr id="15592" name="Google Shape;15592;p57"/>
              <p:cNvSpPr/>
              <p:nvPr/>
            </p:nvSpPr>
            <p:spPr>
              <a:xfrm rot="1373652">
                <a:off x="6834328" y="-286390"/>
                <a:ext cx="192787" cy="19278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4" name="Google Shape;15594;p57"/>
            <p:cNvGrpSpPr/>
            <p:nvPr/>
          </p:nvGrpSpPr>
          <p:grpSpPr>
            <a:xfrm rot="5400000">
              <a:off x="343445" y="1149300"/>
              <a:ext cx="192600" cy="192600"/>
              <a:chOff x="7291941" y="112804"/>
              <a:chExt cx="192600" cy="192600"/>
            </a:xfrm>
          </p:grpSpPr>
          <p:sp>
            <p:nvSpPr>
              <p:cNvPr id="15595" name="Google Shape;15595;p57"/>
              <p:cNvSpPr/>
              <p:nvPr/>
            </p:nvSpPr>
            <p:spPr>
              <a:xfrm>
                <a:off x="7291941" y="112804"/>
                <a:ext cx="192600" cy="1926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57"/>
            <p:cNvGrpSpPr/>
            <p:nvPr/>
          </p:nvGrpSpPr>
          <p:grpSpPr>
            <a:xfrm rot="5400000">
              <a:off x="406618" y="826471"/>
              <a:ext cx="259500" cy="259500"/>
              <a:chOff x="6969112" y="-17269"/>
              <a:chExt cx="259500" cy="259500"/>
            </a:xfrm>
          </p:grpSpPr>
          <p:sp>
            <p:nvSpPr>
              <p:cNvPr id="15590" name="Google Shape;15590;p57"/>
              <p:cNvSpPr/>
              <p:nvPr/>
            </p:nvSpPr>
            <p:spPr>
              <a:xfrm rot="1641813">
                <a:off x="7002590" y="16208"/>
                <a:ext cx="192544" cy="192544"/>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57"/>
            <p:cNvGrpSpPr/>
            <p:nvPr/>
          </p:nvGrpSpPr>
          <p:grpSpPr>
            <a:xfrm rot="5400000">
              <a:off x="1325788" y="996827"/>
              <a:ext cx="365992" cy="365992"/>
              <a:chOff x="6804422" y="-316297"/>
              <a:chExt cx="252600" cy="252600"/>
            </a:xfrm>
          </p:grpSpPr>
          <p:sp>
            <p:nvSpPr>
              <p:cNvPr id="15600" name="Google Shape;15600;p57"/>
              <p:cNvSpPr/>
              <p:nvPr/>
            </p:nvSpPr>
            <p:spPr>
              <a:xfrm rot="1373652">
                <a:off x="6834328" y="-286390"/>
                <a:ext cx="192787" cy="19278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2" name="Google Shape;15602;p57"/>
            <p:cNvCxnSpPr>
              <a:stCxn id="15592" idx="0"/>
              <a:endCxn id="15600" idx="4"/>
            </p:cNvCxnSpPr>
            <p:nvPr/>
          </p:nvCxnSpPr>
          <p:spPr>
            <a:xfrm>
              <a:off x="1204569" y="983974"/>
              <a:ext cx="175500" cy="141600"/>
            </a:xfrm>
            <a:prstGeom prst="straightConnector1">
              <a:avLst/>
            </a:prstGeom>
            <a:noFill/>
            <a:ln w="19050" cap="flat" cmpd="sng">
              <a:solidFill>
                <a:schemeClr val="dk1"/>
              </a:solidFill>
              <a:prstDash val="solid"/>
              <a:round/>
              <a:headEnd type="none" w="med" len="med"/>
              <a:tailEnd type="none" w="med" len="med"/>
            </a:ln>
          </p:spPr>
        </p:cxnSp>
        <p:grpSp>
          <p:nvGrpSpPr>
            <p:cNvPr id="15603" name="Google Shape;15603;p57"/>
            <p:cNvGrpSpPr/>
            <p:nvPr/>
          </p:nvGrpSpPr>
          <p:grpSpPr>
            <a:xfrm rot="5400000">
              <a:off x="1055529" y="291733"/>
              <a:ext cx="274500" cy="274500"/>
              <a:chOff x="6804422" y="-316297"/>
              <a:chExt cx="252600" cy="252600"/>
            </a:xfrm>
          </p:grpSpPr>
          <p:sp>
            <p:nvSpPr>
              <p:cNvPr id="15604" name="Google Shape;15604;p57"/>
              <p:cNvSpPr/>
              <p:nvPr/>
            </p:nvSpPr>
            <p:spPr>
              <a:xfrm rot="1373652">
                <a:off x="6834328" y="-286390"/>
                <a:ext cx="192787" cy="19278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6" name="Google Shape;15606;p57"/>
            <p:cNvCxnSpPr>
              <a:stCxn id="15592" idx="2"/>
              <a:endCxn id="15604" idx="6"/>
            </p:cNvCxnSpPr>
            <p:nvPr/>
          </p:nvCxnSpPr>
          <p:spPr>
            <a:xfrm rot="10800000" flipH="1">
              <a:off x="1096788" y="525417"/>
              <a:ext cx="55200" cy="193200"/>
            </a:xfrm>
            <a:prstGeom prst="straightConnector1">
              <a:avLst/>
            </a:prstGeom>
            <a:noFill/>
            <a:ln w="19050" cap="flat" cmpd="sng">
              <a:solidFill>
                <a:schemeClr val="dk1"/>
              </a:solidFill>
              <a:prstDash val="solid"/>
              <a:round/>
              <a:headEnd type="none" w="med" len="med"/>
              <a:tailEnd type="none" w="med" len="med"/>
            </a:ln>
          </p:spPr>
        </p:cxnSp>
      </p:grpSp>
      <p:grpSp>
        <p:nvGrpSpPr>
          <p:cNvPr id="15607" name="Google Shape;15607;p57"/>
          <p:cNvGrpSpPr/>
          <p:nvPr/>
        </p:nvGrpSpPr>
        <p:grpSpPr>
          <a:xfrm rot="9562654" flipH="1">
            <a:off x="7142199" y="3827600"/>
            <a:ext cx="680104" cy="621686"/>
            <a:chOff x="6804422" y="-316297"/>
            <a:chExt cx="680119" cy="621701"/>
          </a:xfrm>
        </p:grpSpPr>
        <p:cxnSp>
          <p:nvCxnSpPr>
            <p:cNvPr id="15608" name="Google Shape;15608;p57"/>
            <p:cNvCxnSpPr>
              <a:stCxn id="15609" idx="5"/>
            </p:cNvCxnSpPr>
            <p:nvPr/>
          </p:nvCxnSpPr>
          <p:spPr>
            <a:xfrm rot="-1243013">
              <a:off x="7003479" y="-116461"/>
              <a:ext cx="50035" cy="216643"/>
            </a:xfrm>
            <a:prstGeom prst="straightConnector1">
              <a:avLst/>
            </a:prstGeom>
            <a:noFill/>
            <a:ln w="19050" cap="flat" cmpd="sng">
              <a:solidFill>
                <a:schemeClr val="dk1"/>
              </a:solidFill>
              <a:prstDash val="solid"/>
              <a:round/>
              <a:headEnd type="none" w="med" len="med"/>
              <a:tailEnd type="none" w="med" len="med"/>
            </a:ln>
          </p:spPr>
        </p:cxnSp>
        <p:cxnSp>
          <p:nvCxnSpPr>
            <p:cNvPr id="15610" name="Google Shape;15610;p57"/>
            <p:cNvCxnSpPr>
              <a:stCxn id="15611" idx="6"/>
            </p:cNvCxnSpPr>
            <p:nvPr/>
          </p:nvCxnSpPr>
          <p:spPr>
            <a:xfrm rot="-1236695">
              <a:off x="7199075" y="127722"/>
              <a:ext cx="144874" cy="110218"/>
            </a:xfrm>
            <a:prstGeom prst="straightConnector1">
              <a:avLst/>
            </a:prstGeom>
            <a:noFill/>
            <a:ln w="19050" cap="flat" cmpd="sng">
              <a:solidFill>
                <a:schemeClr val="dk1"/>
              </a:solidFill>
              <a:prstDash val="solid"/>
              <a:round/>
              <a:headEnd type="none" w="med" len="med"/>
              <a:tailEnd type="none" w="med" len="med"/>
            </a:ln>
          </p:spPr>
        </p:cxnSp>
        <p:grpSp>
          <p:nvGrpSpPr>
            <p:cNvPr id="15612" name="Google Shape;15612;p57"/>
            <p:cNvGrpSpPr/>
            <p:nvPr/>
          </p:nvGrpSpPr>
          <p:grpSpPr>
            <a:xfrm>
              <a:off x="6804422" y="-316297"/>
              <a:ext cx="252600" cy="252600"/>
              <a:chOff x="6804422" y="-316297"/>
              <a:chExt cx="252600" cy="252600"/>
            </a:xfrm>
          </p:grpSpPr>
          <p:sp>
            <p:nvSpPr>
              <p:cNvPr id="15609" name="Google Shape;15609;p57"/>
              <p:cNvSpPr/>
              <p:nvPr/>
            </p:nvSpPr>
            <p:spPr>
              <a:xfrm rot="1373652">
                <a:off x="6834328" y="-286390"/>
                <a:ext cx="192787" cy="192787"/>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57"/>
            <p:cNvGrpSpPr/>
            <p:nvPr/>
          </p:nvGrpSpPr>
          <p:grpSpPr>
            <a:xfrm>
              <a:off x="7291941" y="112804"/>
              <a:ext cx="192600" cy="192600"/>
              <a:chOff x="7291941" y="112804"/>
              <a:chExt cx="192600" cy="192600"/>
            </a:xfrm>
          </p:grpSpPr>
          <p:sp>
            <p:nvSpPr>
              <p:cNvPr id="15615" name="Google Shape;15615;p57"/>
              <p:cNvSpPr/>
              <p:nvPr/>
            </p:nvSpPr>
            <p:spPr>
              <a:xfrm>
                <a:off x="7291941" y="112804"/>
                <a:ext cx="192600" cy="1926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57"/>
            <p:cNvGrpSpPr/>
            <p:nvPr/>
          </p:nvGrpSpPr>
          <p:grpSpPr>
            <a:xfrm>
              <a:off x="6969112" y="-17269"/>
              <a:ext cx="259500" cy="259500"/>
              <a:chOff x="6969112" y="-17269"/>
              <a:chExt cx="259500" cy="259500"/>
            </a:xfrm>
          </p:grpSpPr>
          <p:sp>
            <p:nvSpPr>
              <p:cNvPr id="15611" name="Google Shape;15611;p57"/>
              <p:cNvSpPr/>
              <p:nvPr/>
            </p:nvSpPr>
            <p:spPr>
              <a:xfrm rot="1641813">
                <a:off x="7002590" y="16208"/>
                <a:ext cx="192544" cy="192544"/>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83"/>
        <p:cNvGrpSpPr/>
        <p:nvPr/>
      </p:nvGrpSpPr>
      <p:grpSpPr>
        <a:xfrm>
          <a:off x="0" y="0"/>
          <a:ext cx="0" cy="0"/>
          <a:chOff x="0" y="0"/>
          <a:chExt cx="0" cy="0"/>
        </a:xfrm>
      </p:grpSpPr>
      <p:sp>
        <p:nvSpPr>
          <p:cNvPr id="15584" name="Google Shape;15584;p57"/>
          <p:cNvSpPr txBox="1">
            <a:spLocks noGrp="1"/>
          </p:cNvSpPr>
          <p:nvPr>
            <p:ph type="title"/>
          </p:nvPr>
        </p:nvSpPr>
        <p:spPr>
          <a:xfrm>
            <a:off x="1764401" y="348197"/>
            <a:ext cx="5669400" cy="13716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solidFill>
                  <a:srgbClr val="FFB000"/>
                </a:solidFill>
              </a:rPr>
              <a:t>04</a:t>
            </a:r>
            <a:endParaRPr dirty="0">
              <a:solidFill>
                <a:srgbClr val="FFB000"/>
              </a:solidFill>
            </a:endParaRPr>
          </a:p>
        </p:txBody>
      </p:sp>
      <p:sp>
        <p:nvSpPr>
          <p:cNvPr id="15585" name="Google Shape;15585;p57"/>
          <p:cNvSpPr txBox="1">
            <a:spLocks noGrp="1"/>
          </p:cNvSpPr>
          <p:nvPr>
            <p:ph type="title" idx="2"/>
          </p:nvPr>
        </p:nvSpPr>
        <p:spPr>
          <a:xfrm>
            <a:off x="1674545" y="1371907"/>
            <a:ext cx="5669400" cy="9144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t>SOFTWARE AND TOOLS</a:t>
            </a:r>
            <a:endParaRPr dirty="0"/>
          </a:p>
        </p:txBody>
      </p:sp>
      <p:sp>
        <p:nvSpPr>
          <p:cNvPr id="15586" name="Google Shape;15586;p57"/>
          <p:cNvSpPr txBox="1">
            <a:spLocks noGrp="1"/>
          </p:cNvSpPr>
          <p:nvPr>
            <p:ph type="subTitle" idx="1"/>
          </p:nvPr>
        </p:nvSpPr>
        <p:spPr>
          <a:xfrm>
            <a:off x="1670744" y="2297766"/>
            <a:ext cx="5669400" cy="1371600"/>
          </a:xfrm>
          <a:prstGeom prst="rect">
            <a:avLst/>
          </a:prstGeom>
        </p:spPr>
        <p:txBody>
          <a:bodyPr spcFirstLastPara="1" wrap="square" lIns="91425" tIns="91425" rIns="91425" bIns="91425" anchor="ctr" anchorCtr="0">
            <a:noAutofit/>
          </a:bodyPr>
          <a:lstStyle/>
          <a:p>
            <a:pPr lvl="1" algn="l">
              <a:buFont typeface="Wingdings" panose="05000000000000000000" pitchFamily="2" charset="2"/>
              <a:buChar char="q"/>
            </a:pPr>
            <a:r>
              <a:rPr lang="en-US" sz="1800" b="1" dirty="0"/>
              <a:t>Programming Language:</a:t>
            </a:r>
            <a:r>
              <a:rPr lang="en-US" sz="1800" dirty="0"/>
              <a:t> C#</a:t>
            </a:r>
          </a:p>
          <a:p>
            <a:pPr lvl="1" algn="l">
              <a:buFont typeface="Wingdings" panose="05000000000000000000" pitchFamily="2" charset="2"/>
              <a:buChar char="q"/>
            </a:pPr>
            <a:r>
              <a:rPr lang="en-US" sz="1800" b="1" dirty="0"/>
              <a:t>Development Environment:</a:t>
            </a:r>
            <a:r>
              <a:rPr lang="en-US" sz="1800" dirty="0"/>
              <a:t> Visual Studio Community 2022</a:t>
            </a:r>
          </a:p>
          <a:p>
            <a:pPr lvl="1" algn="l">
              <a:buFont typeface="Wingdings" panose="05000000000000000000" pitchFamily="2" charset="2"/>
              <a:buChar char="q"/>
            </a:pPr>
            <a:r>
              <a:rPr lang="en-US" sz="1800" b="1" dirty="0"/>
              <a:t>Reference:</a:t>
            </a:r>
            <a:r>
              <a:rPr lang="en-US" sz="1800" dirty="0"/>
              <a:t> Periodic Table Data</a:t>
            </a:r>
          </a:p>
        </p:txBody>
      </p:sp>
      <p:grpSp>
        <p:nvGrpSpPr>
          <p:cNvPr id="15587" name="Google Shape;15587;p57"/>
          <p:cNvGrpSpPr/>
          <p:nvPr/>
        </p:nvGrpSpPr>
        <p:grpSpPr>
          <a:xfrm rot="10800000">
            <a:off x="1045306" y="836363"/>
            <a:ext cx="1348335" cy="1071087"/>
            <a:chOff x="343445" y="291733"/>
            <a:chExt cx="1348335" cy="1071087"/>
          </a:xfrm>
        </p:grpSpPr>
        <p:cxnSp>
          <p:nvCxnSpPr>
            <p:cNvPr id="15588" name="Google Shape;15588;p57"/>
            <p:cNvCxnSpPr/>
            <p:nvPr/>
          </p:nvCxnSpPr>
          <p:spPr>
            <a:xfrm flipH="1">
              <a:off x="564606" y="847494"/>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5589" name="Google Shape;15589;p57"/>
            <p:cNvCxnSpPr>
              <a:stCxn id="15590" idx="6"/>
            </p:cNvCxnSpPr>
            <p:nvPr/>
          </p:nvCxnSpPr>
          <p:spPr>
            <a:xfrm flipH="1">
              <a:off x="439918" y="1041721"/>
              <a:ext cx="52200" cy="174000"/>
            </a:xfrm>
            <a:prstGeom prst="straightConnector1">
              <a:avLst/>
            </a:prstGeom>
            <a:noFill/>
            <a:ln w="19050" cap="flat" cmpd="sng">
              <a:solidFill>
                <a:schemeClr val="dk1"/>
              </a:solidFill>
              <a:prstDash val="solid"/>
              <a:round/>
              <a:headEnd type="none" w="med" len="med"/>
              <a:tailEnd type="none" w="med" len="med"/>
            </a:ln>
          </p:spPr>
        </p:cxnSp>
        <p:grpSp>
          <p:nvGrpSpPr>
            <p:cNvPr id="15591" name="Google Shape;15591;p57"/>
            <p:cNvGrpSpPr/>
            <p:nvPr/>
          </p:nvGrpSpPr>
          <p:grpSpPr>
            <a:xfrm rot="5400000">
              <a:off x="752644" y="639830"/>
              <a:ext cx="530713" cy="530713"/>
              <a:chOff x="6804422" y="-316297"/>
              <a:chExt cx="252600" cy="252600"/>
            </a:xfrm>
          </p:grpSpPr>
          <p:sp>
            <p:nvSpPr>
              <p:cNvPr id="15592" name="Google Shape;15592;p57"/>
              <p:cNvSpPr/>
              <p:nvPr/>
            </p:nvSpPr>
            <p:spPr>
              <a:xfrm rot="1373652">
                <a:off x="6834328" y="-286390"/>
                <a:ext cx="192787" cy="19278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4" name="Google Shape;15594;p57"/>
            <p:cNvGrpSpPr/>
            <p:nvPr/>
          </p:nvGrpSpPr>
          <p:grpSpPr>
            <a:xfrm rot="5400000">
              <a:off x="343445" y="1149300"/>
              <a:ext cx="192600" cy="192600"/>
              <a:chOff x="7291941" y="112804"/>
              <a:chExt cx="192600" cy="192600"/>
            </a:xfrm>
          </p:grpSpPr>
          <p:sp>
            <p:nvSpPr>
              <p:cNvPr id="15595" name="Google Shape;15595;p57"/>
              <p:cNvSpPr/>
              <p:nvPr/>
            </p:nvSpPr>
            <p:spPr>
              <a:xfrm>
                <a:off x="7291941" y="112804"/>
                <a:ext cx="192600" cy="1926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57"/>
            <p:cNvGrpSpPr/>
            <p:nvPr/>
          </p:nvGrpSpPr>
          <p:grpSpPr>
            <a:xfrm rot="5400000">
              <a:off x="406618" y="826471"/>
              <a:ext cx="259500" cy="259500"/>
              <a:chOff x="6969112" y="-17269"/>
              <a:chExt cx="259500" cy="259500"/>
            </a:xfrm>
          </p:grpSpPr>
          <p:sp>
            <p:nvSpPr>
              <p:cNvPr id="15590" name="Google Shape;15590;p57"/>
              <p:cNvSpPr/>
              <p:nvPr/>
            </p:nvSpPr>
            <p:spPr>
              <a:xfrm rot="1641813">
                <a:off x="7002590" y="16208"/>
                <a:ext cx="192544" cy="192544"/>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57"/>
            <p:cNvGrpSpPr/>
            <p:nvPr/>
          </p:nvGrpSpPr>
          <p:grpSpPr>
            <a:xfrm rot="5400000">
              <a:off x="1325788" y="996827"/>
              <a:ext cx="365992" cy="365992"/>
              <a:chOff x="6804422" y="-316297"/>
              <a:chExt cx="252600" cy="252600"/>
            </a:xfrm>
          </p:grpSpPr>
          <p:sp>
            <p:nvSpPr>
              <p:cNvPr id="15600" name="Google Shape;15600;p57"/>
              <p:cNvSpPr/>
              <p:nvPr/>
            </p:nvSpPr>
            <p:spPr>
              <a:xfrm rot="1373652">
                <a:off x="6834328" y="-286390"/>
                <a:ext cx="192787" cy="19278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2" name="Google Shape;15602;p57"/>
            <p:cNvCxnSpPr>
              <a:stCxn id="15592" idx="0"/>
              <a:endCxn id="15600" idx="4"/>
            </p:cNvCxnSpPr>
            <p:nvPr/>
          </p:nvCxnSpPr>
          <p:spPr>
            <a:xfrm>
              <a:off x="1204569" y="983974"/>
              <a:ext cx="175500" cy="141600"/>
            </a:xfrm>
            <a:prstGeom prst="straightConnector1">
              <a:avLst/>
            </a:prstGeom>
            <a:noFill/>
            <a:ln w="19050" cap="flat" cmpd="sng">
              <a:solidFill>
                <a:schemeClr val="dk1"/>
              </a:solidFill>
              <a:prstDash val="solid"/>
              <a:round/>
              <a:headEnd type="none" w="med" len="med"/>
              <a:tailEnd type="none" w="med" len="med"/>
            </a:ln>
          </p:spPr>
        </p:cxnSp>
        <p:grpSp>
          <p:nvGrpSpPr>
            <p:cNvPr id="15603" name="Google Shape;15603;p57"/>
            <p:cNvGrpSpPr/>
            <p:nvPr/>
          </p:nvGrpSpPr>
          <p:grpSpPr>
            <a:xfrm rot="5400000">
              <a:off x="1055529" y="291733"/>
              <a:ext cx="274500" cy="274500"/>
              <a:chOff x="6804422" y="-316297"/>
              <a:chExt cx="252600" cy="252600"/>
            </a:xfrm>
          </p:grpSpPr>
          <p:sp>
            <p:nvSpPr>
              <p:cNvPr id="15604" name="Google Shape;15604;p57"/>
              <p:cNvSpPr/>
              <p:nvPr/>
            </p:nvSpPr>
            <p:spPr>
              <a:xfrm rot="1373652">
                <a:off x="6834328" y="-286390"/>
                <a:ext cx="192787" cy="19278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6" name="Google Shape;15606;p57"/>
            <p:cNvCxnSpPr>
              <a:stCxn id="15592" idx="2"/>
              <a:endCxn id="15604" idx="6"/>
            </p:cNvCxnSpPr>
            <p:nvPr/>
          </p:nvCxnSpPr>
          <p:spPr>
            <a:xfrm rot="10800000" flipH="1">
              <a:off x="1096788" y="525417"/>
              <a:ext cx="55200" cy="193200"/>
            </a:xfrm>
            <a:prstGeom prst="straightConnector1">
              <a:avLst/>
            </a:prstGeom>
            <a:noFill/>
            <a:ln w="19050" cap="flat" cmpd="sng">
              <a:solidFill>
                <a:schemeClr val="dk1"/>
              </a:solidFill>
              <a:prstDash val="solid"/>
              <a:round/>
              <a:headEnd type="none" w="med" len="med"/>
              <a:tailEnd type="none" w="med" len="med"/>
            </a:ln>
          </p:spPr>
        </p:cxnSp>
      </p:grpSp>
      <p:grpSp>
        <p:nvGrpSpPr>
          <p:cNvPr id="15607" name="Google Shape;15607;p57"/>
          <p:cNvGrpSpPr/>
          <p:nvPr/>
        </p:nvGrpSpPr>
        <p:grpSpPr>
          <a:xfrm rot="9562654" flipH="1">
            <a:off x="7093748" y="3416843"/>
            <a:ext cx="680104" cy="621686"/>
            <a:chOff x="6804422" y="-316297"/>
            <a:chExt cx="680119" cy="621701"/>
          </a:xfrm>
        </p:grpSpPr>
        <p:cxnSp>
          <p:nvCxnSpPr>
            <p:cNvPr id="15608" name="Google Shape;15608;p57"/>
            <p:cNvCxnSpPr>
              <a:stCxn id="15609" idx="5"/>
            </p:cNvCxnSpPr>
            <p:nvPr/>
          </p:nvCxnSpPr>
          <p:spPr>
            <a:xfrm rot="-1243013">
              <a:off x="7003479" y="-116461"/>
              <a:ext cx="50035" cy="216643"/>
            </a:xfrm>
            <a:prstGeom prst="straightConnector1">
              <a:avLst/>
            </a:prstGeom>
            <a:noFill/>
            <a:ln w="19050" cap="flat" cmpd="sng">
              <a:solidFill>
                <a:schemeClr val="dk1"/>
              </a:solidFill>
              <a:prstDash val="solid"/>
              <a:round/>
              <a:headEnd type="none" w="med" len="med"/>
              <a:tailEnd type="none" w="med" len="med"/>
            </a:ln>
          </p:spPr>
        </p:cxnSp>
        <p:cxnSp>
          <p:nvCxnSpPr>
            <p:cNvPr id="15610" name="Google Shape;15610;p57"/>
            <p:cNvCxnSpPr>
              <a:stCxn id="15611" idx="6"/>
            </p:cNvCxnSpPr>
            <p:nvPr/>
          </p:nvCxnSpPr>
          <p:spPr>
            <a:xfrm rot="-1236695">
              <a:off x="7199075" y="127722"/>
              <a:ext cx="144874" cy="110218"/>
            </a:xfrm>
            <a:prstGeom prst="straightConnector1">
              <a:avLst/>
            </a:prstGeom>
            <a:noFill/>
            <a:ln w="19050" cap="flat" cmpd="sng">
              <a:solidFill>
                <a:schemeClr val="dk1"/>
              </a:solidFill>
              <a:prstDash val="solid"/>
              <a:round/>
              <a:headEnd type="none" w="med" len="med"/>
              <a:tailEnd type="none" w="med" len="med"/>
            </a:ln>
          </p:spPr>
        </p:cxnSp>
        <p:grpSp>
          <p:nvGrpSpPr>
            <p:cNvPr id="15612" name="Google Shape;15612;p57"/>
            <p:cNvGrpSpPr/>
            <p:nvPr/>
          </p:nvGrpSpPr>
          <p:grpSpPr>
            <a:xfrm>
              <a:off x="6804422" y="-316297"/>
              <a:ext cx="252600" cy="252600"/>
              <a:chOff x="6804422" y="-316297"/>
              <a:chExt cx="252600" cy="252600"/>
            </a:xfrm>
          </p:grpSpPr>
          <p:sp>
            <p:nvSpPr>
              <p:cNvPr id="15609" name="Google Shape;15609;p57"/>
              <p:cNvSpPr/>
              <p:nvPr/>
            </p:nvSpPr>
            <p:spPr>
              <a:xfrm rot="1373652">
                <a:off x="6834328" y="-286390"/>
                <a:ext cx="192787" cy="192787"/>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57"/>
            <p:cNvGrpSpPr/>
            <p:nvPr/>
          </p:nvGrpSpPr>
          <p:grpSpPr>
            <a:xfrm>
              <a:off x="7291941" y="112804"/>
              <a:ext cx="192600" cy="192600"/>
              <a:chOff x="7291941" y="112804"/>
              <a:chExt cx="192600" cy="192600"/>
            </a:xfrm>
          </p:grpSpPr>
          <p:sp>
            <p:nvSpPr>
              <p:cNvPr id="15615" name="Google Shape;15615;p57"/>
              <p:cNvSpPr/>
              <p:nvPr/>
            </p:nvSpPr>
            <p:spPr>
              <a:xfrm>
                <a:off x="7291941" y="112804"/>
                <a:ext cx="192600" cy="1926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57"/>
            <p:cNvGrpSpPr/>
            <p:nvPr/>
          </p:nvGrpSpPr>
          <p:grpSpPr>
            <a:xfrm>
              <a:off x="6969112" y="-17269"/>
              <a:ext cx="259500" cy="259500"/>
              <a:chOff x="6969112" y="-17269"/>
              <a:chExt cx="259500" cy="259500"/>
            </a:xfrm>
          </p:grpSpPr>
          <p:sp>
            <p:nvSpPr>
              <p:cNvPr id="15611" name="Google Shape;15611;p57"/>
              <p:cNvSpPr/>
              <p:nvPr/>
            </p:nvSpPr>
            <p:spPr>
              <a:xfrm rot="1641813">
                <a:off x="7002590" y="16208"/>
                <a:ext cx="192544" cy="192544"/>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descr="A logo with text on it&#10;&#10;Description automatically generated">
            <a:extLst>
              <a:ext uri="{FF2B5EF4-FFF2-40B4-BE49-F238E27FC236}">
                <a16:creationId xmlns:a16="http://schemas.microsoft.com/office/drawing/2014/main" id="{A97D36D9-66F7-9F6C-9F25-35E7A2DE4E20}"/>
              </a:ext>
            </a:extLst>
          </p:cNvPr>
          <p:cNvPicPr>
            <a:picLocks noChangeAspect="1"/>
          </p:cNvPicPr>
          <p:nvPr/>
        </p:nvPicPr>
        <p:blipFill>
          <a:blip r:embed="rId3"/>
          <a:stretch>
            <a:fillRect/>
          </a:stretch>
        </p:blipFill>
        <p:spPr>
          <a:xfrm>
            <a:off x="3023010" y="3875383"/>
            <a:ext cx="1650078" cy="1123966"/>
          </a:xfrm>
          <a:prstGeom prst="rect">
            <a:avLst/>
          </a:prstGeom>
        </p:spPr>
      </p:pic>
      <p:pic>
        <p:nvPicPr>
          <p:cNvPr id="5" name="Picture 4" descr="A logo of a letter c&#10;&#10;Description automatically generated">
            <a:extLst>
              <a:ext uri="{FF2B5EF4-FFF2-40B4-BE49-F238E27FC236}">
                <a16:creationId xmlns:a16="http://schemas.microsoft.com/office/drawing/2014/main" id="{1293CFB0-1C32-C93A-7E42-2DA4FB49C3F9}"/>
              </a:ext>
            </a:extLst>
          </p:cNvPr>
          <p:cNvPicPr>
            <a:picLocks noChangeAspect="1"/>
          </p:cNvPicPr>
          <p:nvPr/>
        </p:nvPicPr>
        <p:blipFill>
          <a:blip r:embed="rId4"/>
          <a:stretch>
            <a:fillRect/>
          </a:stretch>
        </p:blipFill>
        <p:spPr>
          <a:xfrm>
            <a:off x="4767940" y="3839420"/>
            <a:ext cx="1123966" cy="1123966"/>
          </a:xfrm>
          <a:prstGeom prst="rect">
            <a:avLst/>
          </a:prstGeom>
        </p:spPr>
      </p:pic>
    </p:spTree>
    <p:extLst>
      <p:ext uri="{BB962C8B-B14F-4D97-AF65-F5344CB8AC3E}">
        <p14:creationId xmlns:p14="http://schemas.microsoft.com/office/powerpoint/2010/main" val="1745205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83"/>
        <p:cNvGrpSpPr/>
        <p:nvPr/>
      </p:nvGrpSpPr>
      <p:grpSpPr>
        <a:xfrm>
          <a:off x="0" y="0"/>
          <a:ext cx="0" cy="0"/>
          <a:chOff x="0" y="0"/>
          <a:chExt cx="0" cy="0"/>
        </a:xfrm>
      </p:grpSpPr>
      <p:sp>
        <p:nvSpPr>
          <p:cNvPr id="15584" name="Google Shape;15584;p57"/>
          <p:cNvSpPr txBox="1">
            <a:spLocks noGrp="1"/>
          </p:cNvSpPr>
          <p:nvPr>
            <p:ph type="title"/>
          </p:nvPr>
        </p:nvSpPr>
        <p:spPr>
          <a:xfrm>
            <a:off x="-192069" y="818777"/>
            <a:ext cx="3005610" cy="1926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sz="14000" dirty="0">
                <a:solidFill>
                  <a:srgbClr val="0070C0"/>
                </a:solidFill>
              </a:rPr>
              <a:t>05</a:t>
            </a:r>
            <a:endParaRPr sz="14000" dirty="0">
              <a:solidFill>
                <a:srgbClr val="0070C0"/>
              </a:solidFill>
            </a:endParaRPr>
          </a:p>
        </p:txBody>
      </p:sp>
      <p:sp>
        <p:nvSpPr>
          <p:cNvPr id="15585" name="Google Shape;15585;p57"/>
          <p:cNvSpPr txBox="1">
            <a:spLocks noGrp="1"/>
          </p:cNvSpPr>
          <p:nvPr>
            <p:ph type="title" idx="2"/>
          </p:nvPr>
        </p:nvSpPr>
        <p:spPr>
          <a:xfrm>
            <a:off x="2437168" y="428277"/>
            <a:ext cx="5669400" cy="9144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t>PROJECT DESIGN</a:t>
            </a:r>
            <a:endParaRPr dirty="0"/>
          </a:p>
        </p:txBody>
      </p:sp>
      <p:grpSp>
        <p:nvGrpSpPr>
          <p:cNvPr id="15587" name="Google Shape;15587;p57"/>
          <p:cNvGrpSpPr/>
          <p:nvPr/>
        </p:nvGrpSpPr>
        <p:grpSpPr>
          <a:xfrm rot="10800000">
            <a:off x="7457294" y="22190"/>
            <a:ext cx="1348335" cy="1071087"/>
            <a:chOff x="343445" y="291733"/>
            <a:chExt cx="1348335" cy="1071087"/>
          </a:xfrm>
        </p:grpSpPr>
        <p:cxnSp>
          <p:nvCxnSpPr>
            <p:cNvPr id="15588" name="Google Shape;15588;p57"/>
            <p:cNvCxnSpPr/>
            <p:nvPr/>
          </p:nvCxnSpPr>
          <p:spPr>
            <a:xfrm flipH="1">
              <a:off x="564606" y="847494"/>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5589" name="Google Shape;15589;p57"/>
            <p:cNvCxnSpPr>
              <a:stCxn id="15590" idx="6"/>
            </p:cNvCxnSpPr>
            <p:nvPr/>
          </p:nvCxnSpPr>
          <p:spPr>
            <a:xfrm flipH="1">
              <a:off x="439918" y="1041721"/>
              <a:ext cx="52200" cy="174000"/>
            </a:xfrm>
            <a:prstGeom prst="straightConnector1">
              <a:avLst/>
            </a:prstGeom>
            <a:noFill/>
            <a:ln w="19050" cap="flat" cmpd="sng">
              <a:solidFill>
                <a:schemeClr val="dk1"/>
              </a:solidFill>
              <a:prstDash val="solid"/>
              <a:round/>
              <a:headEnd type="none" w="med" len="med"/>
              <a:tailEnd type="none" w="med" len="med"/>
            </a:ln>
          </p:spPr>
        </p:cxnSp>
        <p:grpSp>
          <p:nvGrpSpPr>
            <p:cNvPr id="15591" name="Google Shape;15591;p57"/>
            <p:cNvGrpSpPr/>
            <p:nvPr/>
          </p:nvGrpSpPr>
          <p:grpSpPr>
            <a:xfrm rot="5400000">
              <a:off x="752644" y="639830"/>
              <a:ext cx="530713" cy="530713"/>
              <a:chOff x="6804422" y="-316297"/>
              <a:chExt cx="252600" cy="252600"/>
            </a:xfrm>
          </p:grpSpPr>
          <p:sp>
            <p:nvSpPr>
              <p:cNvPr id="15592" name="Google Shape;15592;p57"/>
              <p:cNvSpPr/>
              <p:nvPr/>
            </p:nvSpPr>
            <p:spPr>
              <a:xfrm rot="1373652">
                <a:off x="6834328" y="-286390"/>
                <a:ext cx="192787" cy="19278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4" name="Google Shape;15594;p57"/>
            <p:cNvGrpSpPr/>
            <p:nvPr/>
          </p:nvGrpSpPr>
          <p:grpSpPr>
            <a:xfrm rot="5400000">
              <a:off x="343445" y="1149300"/>
              <a:ext cx="192600" cy="192600"/>
              <a:chOff x="7291941" y="112804"/>
              <a:chExt cx="192600" cy="192600"/>
            </a:xfrm>
          </p:grpSpPr>
          <p:sp>
            <p:nvSpPr>
              <p:cNvPr id="15595" name="Google Shape;15595;p57"/>
              <p:cNvSpPr/>
              <p:nvPr/>
            </p:nvSpPr>
            <p:spPr>
              <a:xfrm>
                <a:off x="7291941" y="112804"/>
                <a:ext cx="192600" cy="1926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57"/>
            <p:cNvGrpSpPr/>
            <p:nvPr/>
          </p:nvGrpSpPr>
          <p:grpSpPr>
            <a:xfrm rot="5400000">
              <a:off x="406618" y="826471"/>
              <a:ext cx="259500" cy="259500"/>
              <a:chOff x="6969112" y="-17269"/>
              <a:chExt cx="259500" cy="259500"/>
            </a:xfrm>
          </p:grpSpPr>
          <p:sp>
            <p:nvSpPr>
              <p:cNvPr id="15590" name="Google Shape;15590;p57"/>
              <p:cNvSpPr/>
              <p:nvPr/>
            </p:nvSpPr>
            <p:spPr>
              <a:xfrm rot="1641813">
                <a:off x="7002590" y="16208"/>
                <a:ext cx="192544" cy="192544"/>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57"/>
            <p:cNvGrpSpPr/>
            <p:nvPr/>
          </p:nvGrpSpPr>
          <p:grpSpPr>
            <a:xfrm rot="5400000">
              <a:off x="1325788" y="996827"/>
              <a:ext cx="365992" cy="365992"/>
              <a:chOff x="6804422" y="-316297"/>
              <a:chExt cx="252600" cy="252600"/>
            </a:xfrm>
          </p:grpSpPr>
          <p:sp>
            <p:nvSpPr>
              <p:cNvPr id="15600" name="Google Shape;15600;p57"/>
              <p:cNvSpPr/>
              <p:nvPr/>
            </p:nvSpPr>
            <p:spPr>
              <a:xfrm rot="1373652">
                <a:off x="6834328" y="-286390"/>
                <a:ext cx="192787" cy="19278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2" name="Google Shape;15602;p57"/>
            <p:cNvCxnSpPr>
              <a:stCxn id="15592" idx="0"/>
              <a:endCxn id="15600" idx="4"/>
            </p:cNvCxnSpPr>
            <p:nvPr/>
          </p:nvCxnSpPr>
          <p:spPr>
            <a:xfrm>
              <a:off x="1204569" y="983974"/>
              <a:ext cx="175500" cy="141600"/>
            </a:xfrm>
            <a:prstGeom prst="straightConnector1">
              <a:avLst/>
            </a:prstGeom>
            <a:noFill/>
            <a:ln w="19050" cap="flat" cmpd="sng">
              <a:solidFill>
                <a:schemeClr val="dk1"/>
              </a:solidFill>
              <a:prstDash val="solid"/>
              <a:round/>
              <a:headEnd type="none" w="med" len="med"/>
              <a:tailEnd type="none" w="med" len="med"/>
            </a:ln>
          </p:spPr>
        </p:cxnSp>
        <p:grpSp>
          <p:nvGrpSpPr>
            <p:cNvPr id="15603" name="Google Shape;15603;p57"/>
            <p:cNvGrpSpPr/>
            <p:nvPr/>
          </p:nvGrpSpPr>
          <p:grpSpPr>
            <a:xfrm rot="5400000">
              <a:off x="1055529" y="291733"/>
              <a:ext cx="274500" cy="274500"/>
              <a:chOff x="6804422" y="-316297"/>
              <a:chExt cx="252600" cy="252600"/>
            </a:xfrm>
          </p:grpSpPr>
          <p:sp>
            <p:nvSpPr>
              <p:cNvPr id="15604" name="Google Shape;15604;p57"/>
              <p:cNvSpPr/>
              <p:nvPr/>
            </p:nvSpPr>
            <p:spPr>
              <a:xfrm rot="1373652">
                <a:off x="6834328" y="-286390"/>
                <a:ext cx="192787" cy="19278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6" name="Google Shape;15606;p57"/>
            <p:cNvCxnSpPr>
              <a:stCxn id="15592" idx="2"/>
              <a:endCxn id="15604" idx="6"/>
            </p:cNvCxnSpPr>
            <p:nvPr/>
          </p:nvCxnSpPr>
          <p:spPr>
            <a:xfrm rot="10800000" flipH="1">
              <a:off x="1096788" y="525417"/>
              <a:ext cx="55200" cy="193200"/>
            </a:xfrm>
            <a:prstGeom prst="straightConnector1">
              <a:avLst/>
            </a:prstGeom>
            <a:noFill/>
            <a:ln w="19050" cap="flat" cmpd="sng">
              <a:solidFill>
                <a:schemeClr val="dk1"/>
              </a:solidFill>
              <a:prstDash val="solid"/>
              <a:round/>
              <a:headEnd type="none" w="med" len="med"/>
              <a:tailEnd type="none" w="med" len="med"/>
            </a:ln>
          </p:spPr>
        </p:cxnSp>
      </p:grpSp>
      <p:grpSp>
        <p:nvGrpSpPr>
          <p:cNvPr id="15607" name="Google Shape;15607;p57"/>
          <p:cNvGrpSpPr/>
          <p:nvPr/>
        </p:nvGrpSpPr>
        <p:grpSpPr>
          <a:xfrm rot="9562654" flipH="1">
            <a:off x="7142199" y="3827600"/>
            <a:ext cx="680104" cy="621686"/>
            <a:chOff x="6804422" y="-316297"/>
            <a:chExt cx="680119" cy="621701"/>
          </a:xfrm>
        </p:grpSpPr>
        <p:cxnSp>
          <p:nvCxnSpPr>
            <p:cNvPr id="15608" name="Google Shape;15608;p57"/>
            <p:cNvCxnSpPr>
              <a:stCxn id="15609" idx="5"/>
            </p:cNvCxnSpPr>
            <p:nvPr/>
          </p:nvCxnSpPr>
          <p:spPr>
            <a:xfrm rot="-1243013">
              <a:off x="7003479" y="-116461"/>
              <a:ext cx="50035" cy="216643"/>
            </a:xfrm>
            <a:prstGeom prst="straightConnector1">
              <a:avLst/>
            </a:prstGeom>
            <a:noFill/>
            <a:ln w="19050" cap="flat" cmpd="sng">
              <a:solidFill>
                <a:schemeClr val="dk1"/>
              </a:solidFill>
              <a:prstDash val="solid"/>
              <a:round/>
              <a:headEnd type="none" w="med" len="med"/>
              <a:tailEnd type="none" w="med" len="med"/>
            </a:ln>
          </p:spPr>
        </p:cxnSp>
        <p:cxnSp>
          <p:nvCxnSpPr>
            <p:cNvPr id="15610" name="Google Shape;15610;p57"/>
            <p:cNvCxnSpPr>
              <a:stCxn id="15611" idx="6"/>
            </p:cNvCxnSpPr>
            <p:nvPr/>
          </p:nvCxnSpPr>
          <p:spPr>
            <a:xfrm rot="-1236695">
              <a:off x="7199075" y="127722"/>
              <a:ext cx="144874" cy="110218"/>
            </a:xfrm>
            <a:prstGeom prst="straightConnector1">
              <a:avLst/>
            </a:prstGeom>
            <a:noFill/>
            <a:ln w="19050" cap="flat" cmpd="sng">
              <a:solidFill>
                <a:schemeClr val="dk1"/>
              </a:solidFill>
              <a:prstDash val="solid"/>
              <a:round/>
              <a:headEnd type="none" w="med" len="med"/>
              <a:tailEnd type="none" w="med" len="med"/>
            </a:ln>
          </p:spPr>
        </p:cxnSp>
        <p:grpSp>
          <p:nvGrpSpPr>
            <p:cNvPr id="15612" name="Google Shape;15612;p57"/>
            <p:cNvGrpSpPr/>
            <p:nvPr/>
          </p:nvGrpSpPr>
          <p:grpSpPr>
            <a:xfrm>
              <a:off x="6804422" y="-316297"/>
              <a:ext cx="252600" cy="252600"/>
              <a:chOff x="6804422" y="-316297"/>
              <a:chExt cx="252600" cy="252600"/>
            </a:xfrm>
          </p:grpSpPr>
          <p:sp>
            <p:nvSpPr>
              <p:cNvPr id="15609" name="Google Shape;15609;p57"/>
              <p:cNvSpPr/>
              <p:nvPr/>
            </p:nvSpPr>
            <p:spPr>
              <a:xfrm rot="1373652">
                <a:off x="6834328" y="-286390"/>
                <a:ext cx="192787" cy="192787"/>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57"/>
            <p:cNvGrpSpPr/>
            <p:nvPr/>
          </p:nvGrpSpPr>
          <p:grpSpPr>
            <a:xfrm>
              <a:off x="7291941" y="112804"/>
              <a:ext cx="192600" cy="192600"/>
              <a:chOff x="7291941" y="112804"/>
              <a:chExt cx="192600" cy="192600"/>
            </a:xfrm>
          </p:grpSpPr>
          <p:sp>
            <p:nvSpPr>
              <p:cNvPr id="15615" name="Google Shape;15615;p57"/>
              <p:cNvSpPr/>
              <p:nvPr/>
            </p:nvSpPr>
            <p:spPr>
              <a:xfrm>
                <a:off x="7291941" y="112804"/>
                <a:ext cx="192600" cy="1926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57"/>
            <p:cNvGrpSpPr/>
            <p:nvPr/>
          </p:nvGrpSpPr>
          <p:grpSpPr>
            <a:xfrm>
              <a:off x="6969112" y="-17269"/>
              <a:ext cx="259500" cy="259500"/>
              <a:chOff x="6969112" y="-17269"/>
              <a:chExt cx="259500" cy="259500"/>
            </a:xfrm>
          </p:grpSpPr>
          <p:sp>
            <p:nvSpPr>
              <p:cNvPr id="15611" name="Google Shape;15611;p57"/>
              <p:cNvSpPr/>
              <p:nvPr/>
            </p:nvSpPr>
            <p:spPr>
              <a:xfrm rot="1641813">
                <a:off x="7002590" y="16208"/>
                <a:ext cx="192544" cy="192544"/>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ubtitle 2">
            <a:extLst>
              <a:ext uri="{FF2B5EF4-FFF2-40B4-BE49-F238E27FC236}">
                <a16:creationId xmlns:a16="http://schemas.microsoft.com/office/drawing/2014/main" id="{9478A284-C43D-912D-4CFC-F15DD45B5483}"/>
              </a:ext>
            </a:extLst>
          </p:cNvPr>
          <p:cNvSpPr>
            <a:spLocks noGrp="1"/>
          </p:cNvSpPr>
          <p:nvPr>
            <p:ph type="subTitle" idx="1"/>
          </p:nvPr>
        </p:nvSpPr>
        <p:spPr>
          <a:xfrm>
            <a:off x="499440" y="1345445"/>
            <a:ext cx="8514389" cy="1104403"/>
          </a:xfrm>
        </p:spPr>
        <p:txBody>
          <a:bodyPr/>
          <a:lstStyle/>
          <a:p>
            <a:r>
              <a:rPr lang="en-US" sz="2000" b="1" dirty="0"/>
              <a:t>We have two forms for the project.</a:t>
            </a:r>
          </a:p>
          <a:p>
            <a:pPr lvl="1" algn="l"/>
            <a:r>
              <a:rPr lang="en-US" b="1" dirty="0"/>
              <a:t>Form 1: </a:t>
            </a:r>
            <a:r>
              <a:rPr lang="en-US" dirty="0"/>
              <a:t>Takes input from User.</a:t>
            </a:r>
          </a:p>
          <a:p>
            <a:pPr lvl="1" algn="l"/>
            <a:r>
              <a:rPr lang="en-US" b="1" dirty="0"/>
              <a:t>Form 2: </a:t>
            </a:r>
            <a:r>
              <a:rPr lang="en-US" dirty="0"/>
              <a:t>Provides output for the particular atom.</a:t>
            </a:r>
          </a:p>
          <a:p>
            <a:pPr lvl="1" algn="l"/>
            <a:r>
              <a:rPr lang="en-US" dirty="0"/>
              <a:t>It has Navigation Workflow like, Keyboard shortcuts for quick actions </a:t>
            </a:r>
            <a:r>
              <a:rPr lang="en-US" b="1" dirty="0"/>
              <a:t>(Enter to search, Esc to return).</a:t>
            </a:r>
          </a:p>
        </p:txBody>
      </p:sp>
      <p:pic>
        <p:nvPicPr>
          <p:cNvPr id="5" name="Picture 4" descr="A screenshot of a computer&#10;&#10;Description automatically generated">
            <a:extLst>
              <a:ext uri="{FF2B5EF4-FFF2-40B4-BE49-F238E27FC236}">
                <a16:creationId xmlns:a16="http://schemas.microsoft.com/office/drawing/2014/main" id="{F00E0E48-F1F5-CF9B-2CD6-1C403881E097}"/>
              </a:ext>
            </a:extLst>
          </p:cNvPr>
          <p:cNvPicPr>
            <a:picLocks noChangeAspect="1"/>
          </p:cNvPicPr>
          <p:nvPr/>
        </p:nvPicPr>
        <p:blipFill>
          <a:blip r:embed="rId3"/>
          <a:stretch>
            <a:fillRect/>
          </a:stretch>
        </p:blipFill>
        <p:spPr>
          <a:xfrm>
            <a:off x="499440" y="2534580"/>
            <a:ext cx="4292422" cy="2274823"/>
          </a:xfrm>
          <a:prstGeom prst="rect">
            <a:avLst/>
          </a:prstGeom>
        </p:spPr>
      </p:pic>
      <p:pic>
        <p:nvPicPr>
          <p:cNvPr id="7" name="Picture 6" descr="A blue and red background with white lines and dots&#10;&#10;Description automatically generated">
            <a:extLst>
              <a:ext uri="{FF2B5EF4-FFF2-40B4-BE49-F238E27FC236}">
                <a16:creationId xmlns:a16="http://schemas.microsoft.com/office/drawing/2014/main" id="{7BC2BCFC-0432-FD21-B199-CFD95DFFE8F6}"/>
              </a:ext>
            </a:extLst>
          </p:cNvPr>
          <p:cNvPicPr>
            <a:picLocks noChangeAspect="1"/>
          </p:cNvPicPr>
          <p:nvPr/>
        </p:nvPicPr>
        <p:blipFill>
          <a:blip r:embed="rId4"/>
          <a:stretch>
            <a:fillRect/>
          </a:stretch>
        </p:blipFill>
        <p:spPr>
          <a:xfrm>
            <a:off x="4899973" y="2537490"/>
            <a:ext cx="4106422" cy="2285261"/>
          </a:xfrm>
          <a:prstGeom prst="rect">
            <a:avLst/>
          </a:prstGeom>
        </p:spPr>
      </p:pic>
    </p:spTree>
    <p:extLst>
      <p:ext uri="{BB962C8B-B14F-4D97-AF65-F5344CB8AC3E}">
        <p14:creationId xmlns:p14="http://schemas.microsoft.com/office/powerpoint/2010/main" val="39834121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83"/>
        <p:cNvGrpSpPr/>
        <p:nvPr/>
      </p:nvGrpSpPr>
      <p:grpSpPr>
        <a:xfrm>
          <a:off x="0" y="0"/>
          <a:ext cx="0" cy="0"/>
          <a:chOff x="0" y="0"/>
          <a:chExt cx="0" cy="0"/>
        </a:xfrm>
      </p:grpSpPr>
      <p:sp>
        <p:nvSpPr>
          <p:cNvPr id="15585" name="Google Shape;15585;p57"/>
          <p:cNvSpPr txBox="1">
            <a:spLocks noGrp="1"/>
          </p:cNvSpPr>
          <p:nvPr>
            <p:ph type="title" idx="2"/>
          </p:nvPr>
        </p:nvSpPr>
        <p:spPr>
          <a:xfrm>
            <a:off x="80402" y="80194"/>
            <a:ext cx="5669400" cy="9144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t>PROJECT DESIGN : Outputs</a:t>
            </a:r>
            <a:endParaRPr dirty="0"/>
          </a:p>
        </p:txBody>
      </p:sp>
      <p:grpSp>
        <p:nvGrpSpPr>
          <p:cNvPr id="15587" name="Google Shape;15587;p57"/>
          <p:cNvGrpSpPr/>
          <p:nvPr/>
        </p:nvGrpSpPr>
        <p:grpSpPr>
          <a:xfrm rot="10800000">
            <a:off x="-71190" y="745235"/>
            <a:ext cx="1348335" cy="1071087"/>
            <a:chOff x="343445" y="291733"/>
            <a:chExt cx="1348335" cy="1071087"/>
          </a:xfrm>
        </p:grpSpPr>
        <p:cxnSp>
          <p:nvCxnSpPr>
            <p:cNvPr id="15588" name="Google Shape;15588;p57"/>
            <p:cNvCxnSpPr/>
            <p:nvPr/>
          </p:nvCxnSpPr>
          <p:spPr>
            <a:xfrm flipH="1">
              <a:off x="564606" y="847494"/>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5589" name="Google Shape;15589;p57"/>
            <p:cNvCxnSpPr>
              <a:stCxn id="15590" idx="6"/>
            </p:cNvCxnSpPr>
            <p:nvPr/>
          </p:nvCxnSpPr>
          <p:spPr>
            <a:xfrm flipH="1">
              <a:off x="439918" y="1041721"/>
              <a:ext cx="52200" cy="174000"/>
            </a:xfrm>
            <a:prstGeom prst="straightConnector1">
              <a:avLst/>
            </a:prstGeom>
            <a:noFill/>
            <a:ln w="19050" cap="flat" cmpd="sng">
              <a:solidFill>
                <a:schemeClr val="dk1"/>
              </a:solidFill>
              <a:prstDash val="solid"/>
              <a:round/>
              <a:headEnd type="none" w="med" len="med"/>
              <a:tailEnd type="none" w="med" len="med"/>
            </a:ln>
          </p:spPr>
        </p:cxnSp>
        <p:grpSp>
          <p:nvGrpSpPr>
            <p:cNvPr id="15591" name="Google Shape;15591;p57"/>
            <p:cNvGrpSpPr/>
            <p:nvPr/>
          </p:nvGrpSpPr>
          <p:grpSpPr>
            <a:xfrm rot="5400000">
              <a:off x="752644" y="639830"/>
              <a:ext cx="530713" cy="530713"/>
              <a:chOff x="6804422" y="-316297"/>
              <a:chExt cx="252600" cy="252600"/>
            </a:xfrm>
          </p:grpSpPr>
          <p:sp>
            <p:nvSpPr>
              <p:cNvPr id="15592" name="Google Shape;15592;p57"/>
              <p:cNvSpPr/>
              <p:nvPr/>
            </p:nvSpPr>
            <p:spPr>
              <a:xfrm rot="1373652">
                <a:off x="6834328" y="-286390"/>
                <a:ext cx="192787" cy="19278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4" name="Google Shape;15594;p57"/>
            <p:cNvGrpSpPr/>
            <p:nvPr/>
          </p:nvGrpSpPr>
          <p:grpSpPr>
            <a:xfrm rot="5400000">
              <a:off x="343445" y="1149300"/>
              <a:ext cx="192600" cy="192600"/>
              <a:chOff x="7291941" y="112804"/>
              <a:chExt cx="192600" cy="192600"/>
            </a:xfrm>
          </p:grpSpPr>
          <p:sp>
            <p:nvSpPr>
              <p:cNvPr id="15595" name="Google Shape;15595;p57"/>
              <p:cNvSpPr/>
              <p:nvPr/>
            </p:nvSpPr>
            <p:spPr>
              <a:xfrm>
                <a:off x="7291941" y="112804"/>
                <a:ext cx="192600" cy="1926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57"/>
            <p:cNvGrpSpPr/>
            <p:nvPr/>
          </p:nvGrpSpPr>
          <p:grpSpPr>
            <a:xfrm rot="5400000">
              <a:off x="406618" y="826471"/>
              <a:ext cx="259500" cy="259500"/>
              <a:chOff x="6969112" y="-17269"/>
              <a:chExt cx="259500" cy="259500"/>
            </a:xfrm>
          </p:grpSpPr>
          <p:sp>
            <p:nvSpPr>
              <p:cNvPr id="15590" name="Google Shape;15590;p57"/>
              <p:cNvSpPr/>
              <p:nvPr/>
            </p:nvSpPr>
            <p:spPr>
              <a:xfrm rot="1641813">
                <a:off x="7002590" y="16208"/>
                <a:ext cx="192544" cy="192544"/>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57"/>
            <p:cNvGrpSpPr/>
            <p:nvPr/>
          </p:nvGrpSpPr>
          <p:grpSpPr>
            <a:xfrm rot="5400000">
              <a:off x="1325788" y="996827"/>
              <a:ext cx="365992" cy="365992"/>
              <a:chOff x="6804422" y="-316297"/>
              <a:chExt cx="252600" cy="252600"/>
            </a:xfrm>
          </p:grpSpPr>
          <p:sp>
            <p:nvSpPr>
              <p:cNvPr id="15600" name="Google Shape;15600;p57"/>
              <p:cNvSpPr/>
              <p:nvPr/>
            </p:nvSpPr>
            <p:spPr>
              <a:xfrm rot="1373652">
                <a:off x="6834328" y="-286390"/>
                <a:ext cx="192787" cy="19278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2" name="Google Shape;15602;p57"/>
            <p:cNvCxnSpPr>
              <a:stCxn id="15592" idx="0"/>
              <a:endCxn id="15600" idx="4"/>
            </p:cNvCxnSpPr>
            <p:nvPr/>
          </p:nvCxnSpPr>
          <p:spPr>
            <a:xfrm>
              <a:off x="1204569" y="983974"/>
              <a:ext cx="175500" cy="141600"/>
            </a:xfrm>
            <a:prstGeom prst="straightConnector1">
              <a:avLst/>
            </a:prstGeom>
            <a:noFill/>
            <a:ln w="19050" cap="flat" cmpd="sng">
              <a:solidFill>
                <a:schemeClr val="dk1"/>
              </a:solidFill>
              <a:prstDash val="solid"/>
              <a:round/>
              <a:headEnd type="none" w="med" len="med"/>
              <a:tailEnd type="none" w="med" len="med"/>
            </a:ln>
          </p:spPr>
        </p:cxnSp>
        <p:grpSp>
          <p:nvGrpSpPr>
            <p:cNvPr id="15603" name="Google Shape;15603;p57"/>
            <p:cNvGrpSpPr/>
            <p:nvPr/>
          </p:nvGrpSpPr>
          <p:grpSpPr>
            <a:xfrm rot="5400000">
              <a:off x="1055529" y="291733"/>
              <a:ext cx="274500" cy="274500"/>
              <a:chOff x="6804422" y="-316297"/>
              <a:chExt cx="252600" cy="252600"/>
            </a:xfrm>
          </p:grpSpPr>
          <p:sp>
            <p:nvSpPr>
              <p:cNvPr id="15604" name="Google Shape;15604;p57"/>
              <p:cNvSpPr/>
              <p:nvPr/>
            </p:nvSpPr>
            <p:spPr>
              <a:xfrm rot="1373652">
                <a:off x="6834328" y="-286390"/>
                <a:ext cx="192787" cy="19278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6" name="Google Shape;15606;p57"/>
            <p:cNvCxnSpPr>
              <a:stCxn id="15592" idx="2"/>
              <a:endCxn id="15604" idx="6"/>
            </p:cNvCxnSpPr>
            <p:nvPr/>
          </p:nvCxnSpPr>
          <p:spPr>
            <a:xfrm rot="10800000" flipH="1">
              <a:off x="1096788" y="525417"/>
              <a:ext cx="55200" cy="193200"/>
            </a:xfrm>
            <a:prstGeom prst="straightConnector1">
              <a:avLst/>
            </a:prstGeom>
            <a:noFill/>
            <a:ln w="19050" cap="flat" cmpd="sng">
              <a:solidFill>
                <a:schemeClr val="dk1"/>
              </a:solidFill>
              <a:prstDash val="solid"/>
              <a:round/>
              <a:headEnd type="none" w="med" len="med"/>
              <a:tailEnd type="none" w="med" len="med"/>
            </a:ln>
          </p:spPr>
        </p:cxnSp>
      </p:grpSp>
      <p:grpSp>
        <p:nvGrpSpPr>
          <p:cNvPr id="15607" name="Google Shape;15607;p57"/>
          <p:cNvGrpSpPr/>
          <p:nvPr/>
        </p:nvGrpSpPr>
        <p:grpSpPr>
          <a:xfrm rot="9562654" flipH="1">
            <a:off x="5486048" y="760734"/>
            <a:ext cx="680104" cy="621686"/>
            <a:chOff x="6804422" y="-316297"/>
            <a:chExt cx="680119" cy="621701"/>
          </a:xfrm>
        </p:grpSpPr>
        <p:cxnSp>
          <p:nvCxnSpPr>
            <p:cNvPr id="15608" name="Google Shape;15608;p57"/>
            <p:cNvCxnSpPr>
              <a:stCxn id="15609" idx="5"/>
            </p:cNvCxnSpPr>
            <p:nvPr/>
          </p:nvCxnSpPr>
          <p:spPr>
            <a:xfrm rot="-1243013">
              <a:off x="7003479" y="-116461"/>
              <a:ext cx="50035" cy="216643"/>
            </a:xfrm>
            <a:prstGeom prst="straightConnector1">
              <a:avLst/>
            </a:prstGeom>
            <a:noFill/>
            <a:ln w="19050" cap="flat" cmpd="sng">
              <a:solidFill>
                <a:schemeClr val="dk1"/>
              </a:solidFill>
              <a:prstDash val="solid"/>
              <a:round/>
              <a:headEnd type="none" w="med" len="med"/>
              <a:tailEnd type="none" w="med" len="med"/>
            </a:ln>
          </p:spPr>
        </p:cxnSp>
        <p:cxnSp>
          <p:nvCxnSpPr>
            <p:cNvPr id="15610" name="Google Shape;15610;p57"/>
            <p:cNvCxnSpPr>
              <a:stCxn id="15611" idx="6"/>
            </p:cNvCxnSpPr>
            <p:nvPr/>
          </p:nvCxnSpPr>
          <p:spPr>
            <a:xfrm rot="-1236695">
              <a:off x="7199075" y="127722"/>
              <a:ext cx="144874" cy="110218"/>
            </a:xfrm>
            <a:prstGeom prst="straightConnector1">
              <a:avLst/>
            </a:prstGeom>
            <a:noFill/>
            <a:ln w="19050" cap="flat" cmpd="sng">
              <a:solidFill>
                <a:schemeClr val="dk1"/>
              </a:solidFill>
              <a:prstDash val="solid"/>
              <a:round/>
              <a:headEnd type="none" w="med" len="med"/>
              <a:tailEnd type="none" w="med" len="med"/>
            </a:ln>
          </p:spPr>
        </p:cxnSp>
        <p:grpSp>
          <p:nvGrpSpPr>
            <p:cNvPr id="15612" name="Google Shape;15612;p57"/>
            <p:cNvGrpSpPr/>
            <p:nvPr/>
          </p:nvGrpSpPr>
          <p:grpSpPr>
            <a:xfrm>
              <a:off x="6804422" y="-316297"/>
              <a:ext cx="252600" cy="252600"/>
              <a:chOff x="6804422" y="-316297"/>
              <a:chExt cx="252600" cy="252600"/>
            </a:xfrm>
          </p:grpSpPr>
          <p:sp>
            <p:nvSpPr>
              <p:cNvPr id="15609" name="Google Shape;15609;p57"/>
              <p:cNvSpPr/>
              <p:nvPr/>
            </p:nvSpPr>
            <p:spPr>
              <a:xfrm rot="1373652">
                <a:off x="6834328" y="-286390"/>
                <a:ext cx="192787" cy="192787"/>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57"/>
            <p:cNvGrpSpPr/>
            <p:nvPr/>
          </p:nvGrpSpPr>
          <p:grpSpPr>
            <a:xfrm>
              <a:off x="7291941" y="112804"/>
              <a:ext cx="192600" cy="192600"/>
              <a:chOff x="7291941" y="112804"/>
              <a:chExt cx="192600" cy="192600"/>
            </a:xfrm>
          </p:grpSpPr>
          <p:sp>
            <p:nvSpPr>
              <p:cNvPr id="15615" name="Google Shape;15615;p57"/>
              <p:cNvSpPr/>
              <p:nvPr/>
            </p:nvSpPr>
            <p:spPr>
              <a:xfrm>
                <a:off x="7291941" y="112804"/>
                <a:ext cx="192600" cy="1926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57"/>
            <p:cNvGrpSpPr/>
            <p:nvPr/>
          </p:nvGrpSpPr>
          <p:grpSpPr>
            <a:xfrm>
              <a:off x="6969112" y="-17269"/>
              <a:ext cx="259500" cy="259500"/>
              <a:chOff x="6969112" y="-17269"/>
              <a:chExt cx="259500" cy="259500"/>
            </a:xfrm>
          </p:grpSpPr>
          <p:sp>
            <p:nvSpPr>
              <p:cNvPr id="15611" name="Google Shape;15611;p57"/>
              <p:cNvSpPr/>
              <p:nvPr/>
            </p:nvSpPr>
            <p:spPr>
              <a:xfrm rot="1641813">
                <a:off x="7002590" y="16208"/>
                <a:ext cx="192544" cy="192544"/>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0" name="Picture 9" descr="A screenshot of a computer&#10;&#10;Description automatically generated">
            <a:extLst>
              <a:ext uri="{FF2B5EF4-FFF2-40B4-BE49-F238E27FC236}">
                <a16:creationId xmlns:a16="http://schemas.microsoft.com/office/drawing/2014/main" id="{4C088945-DE73-6174-7E13-17BA00DC9BE6}"/>
              </a:ext>
            </a:extLst>
          </p:cNvPr>
          <p:cNvPicPr>
            <a:picLocks noChangeAspect="1"/>
          </p:cNvPicPr>
          <p:nvPr/>
        </p:nvPicPr>
        <p:blipFill>
          <a:blip r:embed="rId3"/>
          <a:stretch>
            <a:fillRect/>
          </a:stretch>
        </p:blipFill>
        <p:spPr>
          <a:xfrm>
            <a:off x="399671" y="1943426"/>
            <a:ext cx="2474276" cy="1316203"/>
          </a:xfrm>
          <a:prstGeom prst="rect">
            <a:avLst/>
          </a:prstGeom>
        </p:spPr>
      </p:pic>
      <p:pic>
        <p:nvPicPr>
          <p:cNvPr id="12" name="Picture 11" descr="A blue and white background with white dots and lines&#10;&#10;Description automatically generated">
            <a:extLst>
              <a:ext uri="{FF2B5EF4-FFF2-40B4-BE49-F238E27FC236}">
                <a16:creationId xmlns:a16="http://schemas.microsoft.com/office/drawing/2014/main" id="{45191CFC-EF08-1346-43DA-9F71AEF230D9}"/>
              </a:ext>
            </a:extLst>
          </p:cNvPr>
          <p:cNvPicPr>
            <a:picLocks noChangeAspect="1"/>
          </p:cNvPicPr>
          <p:nvPr/>
        </p:nvPicPr>
        <p:blipFill>
          <a:blip r:embed="rId4"/>
          <a:stretch>
            <a:fillRect/>
          </a:stretch>
        </p:blipFill>
        <p:spPr>
          <a:xfrm>
            <a:off x="399393" y="3595176"/>
            <a:ext cx="2474831" cy="1316202"/>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CA9BB3A8-9547-8AB9-FC9C-4D7DB1F56CD4}"/>
              </a:ext>
            </a:extLst>
          </p:cNvPr>
          <p:cNvPicPr>
            <a:picLocks noChangeAspect="1"/>
          </p:cNvPicPr>
          <p:nvPr/>
        </p:nvPicPr>
        <p:blipFill>
          <a:blip r:embed="rId5"/>
          <a:stretch>
            <a:fillRect/>
          </a:stretch>
        </p:blipFill>
        <p:spPr>
          <a:xfrm>
            <a:off x="3216763" y="1942359"/>
            <a:ext cx="2474277" cy="1316842"/>
          </a:xfrm>
          <a:prstGeom prst="rect">
            <a:avLst/>
          </a:prstGeom>
        </p:spPr>
      </p:pic>
      <p:pic>
        <p:nvPicPr>
          <p:cNvPr id="16" name="Picture 15" descr="A blue background with white lines and dots&#10;&#10;Description automatically generated">
            <a:extLst>
              <a:ext uri="{FF2B5EF4-FFF2-40B4-BE49-F238E27FC236}">
                <a16:creationId xmlns:a16="http://schemas.microsoft.com/office/drawing/2014/main" id="{5D6464D5-2E57-D81B-09B1-6FF1BE38238A}"/>
              </a:ext>
            </a:extLst>
          </p:cNvPr>
          <p:cNvPicPr>
            <a:picLocks noChangeAspect="1"/>
          </p:cNvPicPr>
          <p:nvPr/>
        </p:nvPicPr>
        <p:blipFill>
          <a:blip r:embed="rId6"/>
          <a:stretch>
            <a:fillRect/>
          </a:stretch>
        </p:blipFill>
        <p:spPr>
          <a:xfrm>
            <a:off x="3216762" y="3594387"/>
            <a:ext cx="2474277" cy="1316991"/>
          </a:xfrm>
          <a:prstGeom prst="rect">
            <a:avLst/>
          </a:prstGeom>
        </p:spPr>
      </p:pic>
      <p:pic>
        <p:nvPicPr>
          <p:cNvPr id="18" name="Picture 17">
            <a:extLst>
              <a:ext uri="{FF2B5EF4-FFF2-40B4-BE49-F238E27FC236}">
                <a16:creationId xmlns:a16="http://schemas.microsoft.com/office/drawing/2014/main" id="{DB3B99B2-CE88-FBDC-D2A4-8178B4C07A83}"/>
              </a:ext>
            </a:extLst>
          </p:cNvPr>
          <p:cNvPicPr>
            <a:picLocks noChangeAspect="1"/>
          </p:cNvPicPr>
          <p:nvPr/>
        </p:nvPicPr>
        <p:blipFill>
          <a:blip r:embed="rId7"/>
          <a:stretch>
            <a:fillRect/>
          </a:stretch>
        </p:blipFill>
        <p:spPr>
          <a:xfrm>
            <a:off x="5988647" y="1919530"/>
            <a:ext cx="2474276" cy="1310320"/>
          </a:xfrm>
          <a:prstGeom prst="rect">
            <a:avLst/>
          </a:prstGeom>
        </p:spPr>
      </p:pic>
      <p:pic>
        <p:nvPicPr>
          <p:cNvPr id="20" name="Picture 19" descr="A blue background with white lines and dots&#10;&#10;Description automatically generated">
            <a:extLst>
              <a:ext uri="{FF2B5EF4-FFF2-40B4-BE49-F238E27FC236}">
                <a16:creationId xmlns:a16="http://schemas.microsoft.com/office/drawing/2014/main" id="{41D5739E-30DC-0A19-F346-8BEE9799AFF5}"/>
              </a:ext>
            </a:extLst>
          </p:cNvPr>
          <p:cNvPicPr>
            <a:picLocks noChangeAspect="1"/>
          </p:cNvPicPr>
          <p:nvPr/>
        </p:nvPicPr>
        <p:blipFill>
          <a:blip r:embed="rId8"/>
          <a:stretch>
            <a:fillRect/>
          </a:stretch>
        </p:blipFill>
        <p:spPr>
          <a:xfrm>
            <a:off x="6005640" y="3594387"/>
            <a:ext cx="2479858" cy="1316991"/>
          </a:xfrm>
          <a:prstGeom prst="rect">
            <a:avLst/>
          </a:prstGeom>
        </p:spPr>
      </p:pic>
      <p:sp>
        <p:nvSpPr>
          <p:cNvPr id="21" name="Arrow: Down 20">
            <a:extLst>
              <a:ext uri="{FF2B5EF4-FFF2-40B4-BE49-F238E27FC236}">
                <a16:creationId xmlns:a16="http://schemas.microsoft.com/office/drawing/2014/main" id="{1D9CB583-C9DB-4708-2815-BF9CAE4E132F}"/>
              </a:ext>
            </a:extLst>
          </p:cNvPr>
          <p:cNvSpPr/>
          <p:nvPr/>
        </p:nvSpPr>
        <p:spPr>
          <a:xfrm>
            <a:off x="1488427" y="3176516"/>
            <a:ext cx="341970" cy="494348"/>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Arrow: Down 21">
            <a:extLst>
              <a:ext uri="{FF2B5EF4-FFF2-40B4-BE49-F238E27FC236}">
                <a16:creationId xmlns:a16="http://schemas.microsoft.com/office/drawing/2014/main" id="{D06855A2-7130-3BD8-8E45-DEE731C04CFB}"/>
              </a:ext>
            </a:extLst>
          </p:cNvPr>
          <p:cNvSpPr/>
          <p:nvPr/>
        </p:nvSpPr>
        <p:spPr>
          <a:xfrm>
            <a:off x="4282915" y="3176516"/>
            <a:ext cx="341970" cy="494348"/>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3" name="Arrow: Down 22">
            <a:extLst>
              <a:ext uri="{FF2B5EF4-FFF2-40B4-BE49-F238E27FC236}">
                <a16:creationId xmlns:a16="http://schemas.microsoft.com/office/drawing/2014/main" id="{1519EADD-F9C8-32DA-17BE-C63C307681DF}"/>
              </a:ext>
            </a:extLst>
          </p:cNvPr>
          <p:cNvSpPr/>
          <p:nvPr/>
        </p:nvSpPr>
        <p:spPr>
          <a:xfrm>
            <a:off x="7074584" y="3158042"/>
            <a:ext cx="341970" cy="494348"/>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970168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992"/>
        <p:cNvGrpSpPr/>
        <p:nvPr/>
      </p:nvGrpSpPr>
      <p:grpSpPr>
        <a:xfrm>
          <a:off x="0" y="0"/>
          <a:ext cx="0" cy="0"/>
          <a:chOff x="0" y="0"/>
          <a:chExt cx="0" cy="0"/>
        </a:xfrm>
      </p:grpSpPr>
      <p:sp>
        <p:nvSpPr>
          <p:cNvPr id="14993" name="Google Shape;14993;p49"/>
          <p:cNvSpPr txBox="1">
            <a:spLocks noGrp="1"/>
          </p:cNvSpPr>
          <p:nvPr>
            <p:ph type="title" idx="2"/>
          </p:nvPr>
        </p:nvSpPr>
        <p:spPr>
          <a:xfrm>
            <a:off x="5674489" y="693756"/>
            <a:ext cx="3002914" cy="13899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t>06</a:t>
            </a:r>
            <a:endParaRPr dirty="0"/>
          </a:p>
        </p:txBody>
      </p:sp>
      <p:sp>
        <p:nvSpPr>
          <p:cNvPr id="14994" name="Google Shape;14994;p49"/>
          <p:cNvSpPr txBox="1">
            <a:spLocks noGrp="1"/>
          </p:cNvSpPr>
          <p:nvPr>
            <p:ph type="title"/>
          </p:nvPr>
        </p:nvSpPr>
        <p:spPr>
          <a:xfrm>
            <a:off x="1737300" y="1794450"/>
            <a:ext cx="5669400" cy="914400"/>
          </a:xfrm>
          <a:prstGeom prst="rect">
            <a:avLst/>
          </a:prstGeom>
        </p:spPr>
        <p:txBody>
          <a:bodyPr spcFirstLastPara="1" wrap="square" lIns="91425" tIns="45700" rIns="91425" bIns="91425" anchor="ctr" anchorCtr="0">
            <a:noAutofit/>
          </a:bodyPr>
          <a:lstStyle/>
          <a:p>
            <a:pPr marL="0" lvl="0" indent="0" algn="l" rtl="0">
              <a:spcBef>
                <a:spcPts val="0"/>
              </a:spcBef>
              <a:spcAft>
                <a:spcPts val="0"/>
              </a:spcAft>
              <a:buNone/>
            </a:pPr>
            <a:r>
              <a:rPr lang="en-US" dirty="0"/>
              <a:t>CHALLENGES FACED</a:t>
            </a:r>
          </a:p>
        </p:txBody>
      </p:sp>
      <p:sp>
        <p:nvSpPr>
          <p:cNvPr id="14995" name="Google Shape;14995;p49"/>
          <p:cNvSpPr txBox="1">
            <a:spLocks noGrp="1"/>
          </p:cNvSpPr>
          <p:nvPr>
            <p:ph type="subTitle" idx="1"/>
          </p:nvPr>
        </p:nvSpPr>
        <p:spPr>
          <a:xfrm>
            <a:off x="1737300" y="2708850"/>
            <a:ext cx="5669400" cy="1573218"/>
          </a:xfrm>
          <a:prstGeom prst="rect">
            <a:avLst/>
          </a:prstGeom>
        </p:spPr>
        <p:txBody>
          <a:bodyPr spcFirstLastPara="1" wrap="square" lIns="91425" tIns="91425" rIns="91425" bIns="91425" anchor="ctr" anchorCtr="0">
            <a:noAutofit/>
          </a:bodyPr>
          <a:lstStyle/>
          <a:p>
            <a:pPr lvl="2" algn="l">
              <a:buFont typeface="Wingdings" panose="05000000000000000000" pitchFamily="2" charset="2"/>
              <a:buChar char="q"/>
            </a:pPr>
            <a:r>
              <a:rPr lang="en-US" sz="2000" b="1" dirty="0"/>
              <a:t>Form Navigation Issue</a:t>
            </a:r>
            <a:endParaRPr lang="en-US" sz="2000" dirty="0"/>
          </a:p>
          <a:p>
            <a:pPr lvl="2" algn="l">
              <a:buFont typeface="Wingdings" panose="05000000000000000000" pitchFamily="2" charset="2"/>
              <a:buChar char="q"/>
            </a:pPr>
            <a:r>
              <a:rPr lang="en-US" sz="2000" b="1" dirty="0"/>
              <a:t>Data Retention in Input Field</a:t>
            </a:r>
            <a:endParaRPr lang="en-US" sz="2000" dirty="0"/>
          </a:p>
          <a:p>
            <a:pPr lvl="2" algn="l">
              <a:buFont typeface="Wingdings" panose="05000000000000000000" pitchFamily="2" charset="2"/>
              <a:buChar char="q"/>
            </a:pPr>
            <a:r>
              <a:rPr lang="en-US" sz="2000" b="1" dirty="0"/>
              <a:t>Key Functionality</a:t>
            </a:r>
            <a:endParaRPr lang="en-US" sz="2000" dirty="0"/>
          </a:p>
        </p:txBody>
      </p:sp>
      <p:grpSp>
        <p:nvGrpSpPr>
          <p:cNvPr id="14996" name="Google Shape;14996;p49"/>
          <p:cNvGrpSpPr/>
          <p:nvPr/>
        </p:nvGrpSpPr>
        <p:grpSpPr>
          <a:xfrm rot="10800000">
            <a:off x="1127036" y="1325166"/>
            <a:ext cx="1348335" cy="1071087"/>
            <a:chOff x="343445" y="291733"/>
            <a:chExt cx="1348335" cy="1071087"/>
          </a:xfrm>
        </p:grpSpPr>
        <p:cxnSp>
          <p:nvCxnSpPr>
            <p:cNvPr id="14997" name="Google Shape;14997;p49"/>
            <p:cNvCxnSpPr/>
            <p:nvPr/>
          </p:nvCxnSpPr>
          <p:spPr>
            <a:xfrm flipH="1">
              <a:off x="564606" y="847494"/>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4998" name="Google Shape;14998;p49"/>
            <p:cNvCxnSpPr>
              <a:stCxn id="14999" idx="6"/>
            </p:cNvCxnSpPr>
            <p:nvPr/>
          </p:nvCxnSpPr>
          <p:spPr>
            <a:xfrm flipH="1">
              <a:off x="439918" y="1041721"/>
              <a:ext cx="52200" cy="174000"/>
            </a:xfrm>
            <a:prstGeom prst="straightConnector1">
              <a:avLst/>
            </a:prstGeom>
            <a:noFill/>
            <a:ln w="19050" cap="flat" cmpd="sng">
              <a:solidFill>
                <a:schemeClr val="dk1"/>
              </a:solidFill>
              <a:prstDash val="solid"/>
              <a:round/>
              <a:headEnd type="none" w="med" len="med"/>
              <a:tailEnd type="none" w="med" len="med"/>
            </a:ln>
          </p:spPr>
        </p:cxnSp>
        <p:grpSp>
          <p:nvGrpSpPr>
            <p:cNvPr id="15000" name="Google Shape;15000;p49"/>
            <p:cNvGrpSpPr/>
            <p:nvPr/>
          </p:nvGrpSpPr>
          <p:grpSpPr>
            <a:xfrm rot="5400000">
              <a:off x="752644" y="639830"/>
              <a:ext cx="530713" cy="530713"/>
              <a:chOff x="6804422" y="-316297"/>
              <a:chExt cx="252600" cy="252600"/>
            </a:xfrm>
          </p:grpSpPr>
          <p:sp>
            <p:nvSpPr>
              <p:cNvPr id="15001" name="Google Shape;15001;p49"/>
              <p:cNvSpPr/>
              <p:nvPr/>
            </p:nvSpPr>
            <p:spPr>
              <a:xfrm rot="1373652">
                <a:off x="6834328" y="-286390"/>
                <a:ext cx="192787" cy="19278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49"/>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49"/>
            <p:cNvGrpSpPr/>
            <p:nvPr/>
          </p:nvGrpSpPr>
          <p:grpSpPr>
            <a:xfrm rot="5400000">
              <a:off x="343445" y="1149300"/>
              <a:ext cx="192600" cy="192600"/>
              <a:chOff x="7291941" y="112804"/>
              <a:chExt cx="192600" cy="192600"/>
            </a:xfrm>
          </p:grpSpPr>
          <p:sp>
            <p:nvSpPr>
              <p:cNvPr id="15004" name="Google Shape;15004;p49"/>
              <p:cNvSpPr/>
              <p:nvPr/>
            </p:nvSpPr>
            <p:spPr>
              <a:xfrm>
                <a:off x="7291941" y="112804"/>
                <a:ext cx="192600" cy="1926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49"/>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6" name="Google Shape;15006;p49"/>
            <p:cNvGrpSpPr/>
            <p:nvPr/>
          </p:nvGrpSpPr>
          <p:grpSpPr>
            <a:xfrm rot="5400000">
              <a:off x="406618" y="826471"/>
              <a:ext cx="259500" cy="259500"/>
              <a:chOff x="6969112" y="-17269"/>
              <a:chExt cx="259500" cy="259500"/>
            </a:xfrm>
          </p:grpSpPr>
          <p:sp>
            <p:nvSpPr>
              <p:cNvPr id="14999" name="Google Shape;14999;p49"/>
              <p:cNvSpPr/>
              <p:nvPr/>
            </p:nvSpPr>
            <p:spPr>
              <a:xfrm rot="1641813">
                <a:off x="7002590" y="16208"/>
                <a:ext cx="192544" cy="192544"/>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49"/>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49"/>
            <p:cNvGrpSpPr/>
            <p:nvPr/>
          </p:nvGrpSpPr>
          <p:grpSpPr>
            <a:xfrm rot="5400000">
              <a:off x="1325788" y="996827"/>
              <a:ext cx="365992" cy="365992"/>
              <a:chOff x="6804422" y="-316297"/>
              <a:chExt cx="252600" cy="252600"/>
            </a:xfrm>
          </p:grpSpPr>
          <p:sp>
            <p:nvSpPr>
              <p:cNvPr id="15009" name="Google Shape;15009;p49"/>
              <p:cNvSpPr/>
              <p:nvPr/>
            </p:nvSpPr>
            <p:spPr>
              <a:xfrm rot="1373652">
                <a:off x="6834328" y="-286390"/>
                <a:ext cx="192787" cy="19278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49"/>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011" name="Google Shape;15011;p49"/>
            <p:cNvCxnSpPr>
              <a:stCxn id="15001" idx="0"/>
              <a:endCxn id="15009" idx="4"/>
            </p:cNvCxnSpPr>
            <p:nvPr/>
          </p:nvCxnSpPr>
          <p:spPr>
            <a:xfrm>
              <a:off x="1204569" y="983974"/>
              <a:ext cx="175500" cy="141600"/>
            </a:xfrm>
            <a:prstGeom prst="straightConnector1">
              <a:avLst/>
            </a:prstGeom>
            <a:noFill/>
            <a:ln w="19050" cap="flat" cmpd="sng">
              <a:solidFill>
                <a:schemeClr val="dk1"/>
              </a:solidFill>
              <a:prstDash val="solid"/>
              <a:round/>
              <a:headEnd type="none" w="med" len="med"/>
              <a:tailEnd type="none" w="med" len="med"/>
            </a:ln>
          </p:spPr>
        </p:cxnSp>
        <p:grpSp>
          <p:nvGrpSpPr>
            <p:cNvPr id="15012" name="Google Shape;15012;p49"/>
            <p:cNvGrpSpPr/>
            <p:nvPr/>
          </p:nvGrpSpPr>
          <p:grpSpPr>
            <a:xfrm rot="5400000">
              <a:off x="1055529" y="291733"/>
              <a:ext cx="274500" cy="274500"/>
              <a:chOff x="6804422" y="-316297"/>
              <a:chExt cx="252600" cy="252600"/>
            </a:xfrm>
          </p:grpSpPr>
          <p:sp>
            <p:nvSpPr>
              <p:cNvPr id="15013" name="Google Shape;15013;p49"/>
              <p:cNvSpPr/>
              <p:nvPr/>
            </p:nvSpPr>
            <p:spPr>
              <a:xfrm rot="1373652">
                <a:off x="6834328" y="-286390"/>
                <a:ext cx="192787" cy="19278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49"/>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015" name="Google Shape;15015;p49"/>
            <p:cNvCxnSpPr>
              <a:stCxn id="15001" idx="2"/>
              <a:endCxn id="15013" idx="6"/>
            </p:cNvCxnSpPr>
            <p:nvPr/>
          </p:nvCxnSpPr>
          <p:spPr>
            <a:xfrm rot="10800000" flipH="1">
              <a:off x="1096788" y="525417"/>
              <a:ext cx="55200" cy="1932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6029710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83"/>
        <p:cNvGrpSpPr/>
        <p:nvPr/>
      </p:nvGrpSpPr>
      <p:grpSpPr>
        <a:xfrm>
          <a:off x="0" y="0"/>
          <a:ext cx="0" cy="0"/>
          <a:chOff x="0" y="0"/>
          <a:chExt cx="0" cy="0"/>
        </a:xfrm>
      </p:grpSpPr>
      <p:sp>
        <p:nvSpPr>
          <p:cNvPr id="15584" name="Google Shape;15584;p57"/>
          <p:cNvSpPr txBox="1">
            <a:spLocks noGrp="1"/>
          </p:cNvSpPr>
          <p:nvPr>
            <p:ph type="title"/>
          </p:nvPr>
        </p:nvSpPr>
        <p:spPr>
          <a:xfrm>
            <a:off x="1737375" y="781768"/>
            <a:ext cx="5669400" cy="13716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t>07</a:t>
            </a:r>
            <a:endParaRPr dirty="0"/>
          </a:p>
        </p:txBody>
      </p:sp>
      <p:sp>
        <p:nvSpPr>
          <p:cNvPr id="15585" name="Google Shape;15585;p57"/>
          <p:cNvSpPr txBox="1">
            <a:spLocks noGrp="1"/>
          </p:cNvSpPr>
          <p:nvPr>
            <p:ph type="title" idx="2"/>
          </p:nvPr>
        </p:nvSpPr>
        <p:spPr>
          <a:xfrm>
            <a:off x="1737300" y="1794450"/>
            <a:ext cx="5669400" cy="9144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t>FUTURE PLANS</a:t>
            </a:r>
            <a:endParaRPr dirty="0"/>
          </a:p>
        </p:txBody>
      </p:sp>
      <p:sp>
        <p:nvSpPr>
          <p:cNvPr id="15586" name="Google Shape;15586;p57"/>
          <p:cNvSpPr txBox="1">
            <a:spLocks noGrp="1"/>
          </p:cNvSpPr>
          <p:nvPr>
            <p:ph type="subTitle" idx="1"/>
          </p:nvPr>
        </p:nvSpPr>
        <p:spPr>
          <a:xfrm>
            <a:off x="1737300" y="2708850"/>
            <a:ext cx="5669400" cy="1371600"/>
          </a:xfrm>
          <a:prstGeom prst="rect">
            <a:avLst/>
          </a:prstGeom>
        </p:spPr>
        <p:txBody>
          <a:bodyPr spcFirstLastPara="1" wrap="square" lIns="91425" tIns="91425" rIns="91425" bIns="91425" anchor="ctr" anchorCtr="0">
            <a:noAutofit/>
          </a:bodyPr>
          <a:lstStyle/>
          <a:p>
            <a:pPr lvl="1" algn="l">
              <a:buFont typeface="Wingdings" panose="05000000000000000000" pitchFamily="2" charset="2"/>
              <a:buChar char="q"/>
            </a:pPr>
            <a:r>
              <a:rPr lang="en-US" dirty="0"/>
              <a:t>Develop the Atomic Dictionary for Android devices. </a:t>
            </a:r>
          </a:p>
          <a:p>
            <a:pPr lvl="1" algn="l">
              <a:buFont typeface="Wingdings" panose="05000000000000000000" pitchFamily="2" charset="2"/>
              <a:buChar char="q"/>
            </a:pPr>
            <a:r>
              <a:rPr lang="en-US" dirty="0"/>
              <a:t>Implement an auto-suggest feature in the input box to help users find elements faster.</a:t>
            </a:r>
          </a:p>
        </p:txBody>
      </p:sp>
      <p:grpSp>
        <p:nvGrpSpPr>
          <p:cNvPr id="15587" name="Google Shape;15587;p57"/>
          <p:cNvGrpSpPr/>
          <p:nvPr/>
        </p:nvGrpSpPr>
        <p:grpSpPr>
          <a:xfrm rot="10800000">
            <a:off x="1090620" y="1272008"/>
            <a:ext cx="1348335" cy="1071087"/>
            <a:chOff x="343445" y="291733"/>
            <a:chExt cx="1348335" cy="1071087"/>
          </a:xfrm>
        </p:grpSpPr>
        <p:cxnSp>
          <p:nvCxnSpPr>
            <p:cNvPr id="15588" name="Google Shape;15588;p57"/>
            <p:cNvCxnSpPr/>
            <p:nvPr/>
          </p:nvCxnSpPr>
          <p:spPr>
            <a:xfrm flipH="1">
              <a:off x="564606" y="847494"/>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5589" name="Google Shape;15589;p57"/>
            <p:cNvCxnSpPr>
              <a:stCxn id="15590" idx="6"/>
            </p:cNvCxnSpPr>
            <p:nvPr/>
          </p:nvCxnSpPr>
          <p:spPr>
            <a:xfrm flipH="1">
              <a:off x="439918" y="1041721"/>
              <a:ext cx="52200" cy="174000"/>
            </a:xfrm>
            <a:prstGeom prst="straightConnector1">
              <a:avLst/>
            </a:prstGeom>
            <a:noFill/>
            <a:ln w="19050" cap="flat" cmpd="sng">
              <a:solidFill>
                <a:schemeClr val="dk1"/>
              </a:solidFill>
              <a:prstDash val="solid"/>
              <a:round/>
              <a:headEnd type="none" w="med" len="med"/>
              <a:tailEnd type="none" w="med" len="med"/>
            </a:ln>
          </p:spPr>
        </p:cxnSp>
        <p:grpSp>
          <p:nvGrpSpPr>
            <p:cNvPr id="15591" name="Google Shape;15591;p57"/>
            <p:cNvGrpSpPr/>
            <p:nvPr/>
          </p:nvGrpSpPr>
          <p:grpSpPr>
            <a:xfrm rot="5400000">
              <a:off x="752644" y="639830"/>
              <a:ext cx="530713" cy="530713"/>
              <a:chOff x="6804422" y="-316297"/>
              <a:chExt cx="252600" cy="252600"/>
            </a:xfrm>
          </p:grpSpPr>
          <p:sp>
            <p:nvSpPr>
              <p:cNvPr id="15592" name="Google Shape;15592;p57"/>
              <p:cNvSpPr/>
              <p:nvPr/>
            </p:nvSpPr>
            <p:spPr>
              <a:xfrm rot="1373652">
                <a:off x="6834328" y="-286390"/>
                <a:ext cx="192787" cy="19278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4" name="Google Shape;15594;p57"/>
            <p:cNvGrpSpPr/>
            <p:nvPr/>
          </p:nvGrpSpPr>
          <p:grpSpPr>
            <a:xfrm rot="5400000">
              <a:off x="343445" y="1149300"/>
              <a:ext cx="192600" cy="192600"/>
              <a:chOff x="7291941" y="112804"/>
              <a:chExt cx="192600" cy="192600"/>
            </a:xfrm>
          </p:grpSpPr>
          <p:sp>
            <p:nvSpPr>
              <p:cNvPr id="15595" name="Google Shape;15595;p57"/>
              <p:cNvSpPr/>
              <p:nvPr/>
            </p:nvSpPr>
            <p:spPr>
              <a:xfrm>
                <a:off x="7291941" y="112804"/>
                <a:ext cx="192600" cy="1926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57"/>
            <p:cNvGrpSpPr/>
            <p:nvPr/>
          </p:nvGrpSpPr>
          <p:grpSpPr>
            <a:xfrm rot="5400000">
              <a:off x="406618" y="826471"/>
              <a:ext cx="259500" cy="259500"/>
              <a:chOff x="6969112" y="-17269"/>
              <a:chExt cx="259500" cy="259500"/>
            </a:xfrm>
          </p:grpSpPr>
          <p:sp>
            <p:nvSpPr>
              <p:cNvPr id="15590" name="Google Shape;15590;p57"/>
              <p:cNvSpPr/>
              <p:nvPr/>
            </p:nvSpPr>
            <p:spPr>
              <a:xfrm rot="1641813">
                <a:off x="7002590" y="16208"/>
                <a:ext cx="192544" cy="192544"/>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57"/>
            <p:cNvGrpSpPr/>
            <p:nvPr/>
          </p:nvGrpSpPr>
          <p:grpSpPr>
            <a:xfrm rot="5400000">
              <a:off x="1325788" y="996827"/>
              <a:ext cx="365992" cy="365992"/>
              <a:chOff x="6804422" y="-316297"/>
              <a:chExt cx="252600" cy="252600"/>
            </a:xfrm>
          </p:grpSpPr>
          <p:sp>
            <p:nvSpPr>
              <p:cNvPr id="15600" name="Google Shape;15600;p57"/>
              <p:cNvSpPr/>
              <p:nvPr/>
            </p:nvSpPr>
            <p:spPr>
              <a:xfrm rot="1373652">
                <a:off x="6834328" y="-286390"/>
                <a:ext cx="192787" cy="19278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2" name="Google Shape;15602;p57"/>
            <p:cNvCxnSpPr>
              <a:stCxn id="15592" idx="0"/>
              <a:endCxn id="15600" idx="4"/>
            </p:cNvCxnSpPr>
            <p:nvPr/>
          </p:nvCxnSpPr>
          <p:spPr>
            <a:xfrm>
              <a:off x="1204569" y="983974"/>
              <a:ext cx="175500" cy="141600"/>
            </a:xfrm>
            <a:prstGeom prst="straightConnector1">
              <a:avLst/>
            </a:prstGeom>
            <a:noFill/>
            <a:ln w="19050" cap="flat" cmpd="sng">
              <a:solidFill>
                <a:schemeClr val="dk1"/>
              </a:solidFill>
              <a:prstDash val="solid"/>
              <a:round/>
              <a:headEnd type="none" w="med" len="med"/>
              <a:tailEnd type="none" w="med" len="med"/>
            </a:ln>
          </p:spPr>
        </p:cxnSp>
        <p:grpSp>
          <p:nvGrpSpPr>
            <p:cNvPr id="15603" name="Google Shape;15603;p57"/>
            <p:cNvGrpSpPr/>
            <p:nvPr/>
          </p:nvGrpSpPr>
          <p:grpSpPr>
            <a:xfrm rot="5400000">
              <a:off x="1055529" y="291733"/>
              <a:ext cx="274500" cy="274500"/>
              <a:chOff x="6804422" y="-316297"/>
              <a:chExt cx="252600" cy="252600"/>
            </a:xfrm>
          </p:grpSpPr>
          <p:sp>
            <p:nvSpPr>
              <p:cNvPr id="15604" name="Google Shape;15604;p57"/>
              <p:cNvSpPr/>
              <p:nvPr/>
            </p:nvSpPr>
            <p:spPr>
              <a:xfrm rot="1373652">
                <a:off x="6834328" y="-286390"/>
                <a:ext cx="192787" cy="19278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6" name="Google Shape;15606;p57"/>
            <p:cNvCxnSpPr>
              <a:stCxn id="15592" idx="2"/>
              <a:endCxn id="15604" idx="6"/>
            </p:cNvCxnSpPr>
            <p:nvPr/>
          </p:nvCxnSpPr>
          <p:spPr>
            <a:xfrm rot="10800000" flipH="1">
              <a:off x="1096788" y="525417"/>
              <a:ext cx="55200" cy="193200"/>
            </a:xfrm>
            <a:prstGeom prst="straightConnector1">
              <a:avLst/>
            </a:prstGeom>
            <a:noFill/>
            <a:ln w="19050" cap="flat" cmpd="sng">
              <a:solidFill>
                <a:schemeClr val="dk1"/>
              </a:solidFill>
              <a:prstDash val="solid"/>
              <a:round/>
              <a:headEnd type="none" w="med" len="med"/>
              <a:tailEnd type="none" w="med" len="med"/>
            </a:ln>
          </p:spPr>
        </p:cxnSp>
      </p:grpSp>
      <p:grpSp>
        <p:nvGrpSpPr>
          <p:cNvPr id="15607" name="Google Shape;15607;p57"/>
          <p:cNvGrpSpPr/>
          <p:nvPr/>
        </p:nvGrpSpPr>
        <p:grpSpPr>
          <a:xfrm rot="9562654" flipH="1">
            <a:off x="7142199" y="3827600"/>
            <a:ext cx="680104" cy="621686"/>
            <a:chOff x="6804422" y="-316297"/>
            <a:chExt cx="680119" cy="621701"/>
          </a:xfrm>
        </p:grpSpPr>
        <p:cxnSp>
          <p:nvCxnSpPr>
            <p:cNvPr id="15608" name="Google Shape;15608;p57"/>
            <p:cNvCxnSpPr>
              <a:stCxn id="15609" idx="5"/>
            </p:cNvCxnSpPr>
            <p:nvPr/>
          </p:nvCxnSpPr>
          <p:spPr>
            <a:xfrm rot="-1243013">
              <a:off x="7003479" y="-116461"/>
              <a:ext cx="50035" cy="216643"/>
            </a:xfrm>
            <a:prstGeom prst="straightConnector1">
              <a:avLst/>
            </a:prstGeom>
            <a:noFill/>
            <a:ln w="19050" cap="flat" cmpd="sng">
              <a:solidFill>
                <a:schemeClr val="dk1"/>
              </a:solidFill>
              <a:prstDash val="solid"/>
              <a:round/>
              <a:headEnd type="none" w="med" len="med"/>
              <a:tailEnd type="none" w="med" len="med"/>
            </a:ln>
          </p:spPr>
        </p:cxnSp>
        <p:cxnSp>
          <p:nvCxnSpPr>
            <p:cNvPr id="15610" name="Google Shape;15610;p57"/>
            <p:cNvCxnSpPr>
              <a:stCxn id="15611" idx="6"/>
            </p:cNvCxnSpPr>
            <p:nvPr/>
          </p:nvCxnSpPr>
          <p:spPr>
            <a:xfrm rot="-1236695">
              <a:off x="7199075" y="127722"/>
              <a:ext cx="144874" cy="110218"/>
            </a:xfrm>
            <a:prstGeom prst="straightConnector1">
              <a:avLst/>
            </a:prstGeom>
            <a:noFill/>
            <a:ln w="19050" cap="flat" cmpd="sng">
              <a:solidFill>
                <a:schemeClr val="dk1"/>
              </a:solidFill>
              <a:prstDash val="solid"/>
              <a:round/>
              <a:headEnd type="none" w="med" len="med"/>
              <a:tailEnd type="none" w="med" len="med"/>
            </a:ln>
          </p:spPr>
        </p:cxnSp>
        <p:grpSp>
          <p:nvGrpSpPr>
            <p:cNvPr id="15612" name="Google Shape;15612;p57"/>
            <p:cNvGrpSpPr/>
            <p:nvPr/>
          </p:nvGrpSpPr>
          <p:grpSpPr>
            <a:xfrm>
              <a:off x="6804422" y="-316297"/>
              <a:ext cx="252600" cy="252600"/>
              <a:chOff x="6804422" y="-316297"/>
              <a:chExt cx="252600" cy="252600"/>
            </a:xfrm>
          </p:grpSpPr>
          <p:sp>
            <p:nvSpPr>
              <p:cNvPr id="15609" name="Google Shape;15609;p57"/>
              <p:cNvSpPr/>
              <p:nvPr/>
            </p:nvSpPr>
            <p:spPr>
              <a:xfrm rot="1373652">
                <a:off x="6834328" y="-286390"/>
                <a:ext cx="192787" cy="192787"/>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57"/>
            <p:cNvGrpSpPr/>
            <p:nvPr/>
          </p:nvGrpSpPr>
          <p:grpSpPr>
            <a:xfrm>
              <a:off x="7291941" y="112804"/>
              <a:ext cx="192600" cy="192600"/>
              <a:chOff x="7291941" y="112804"/>
              <a:chExt cx="192600" cy="192600"/>
            </a:xfrm>
          </p:grpSpPr>
          <p:sp>
            <p:nvSpPr>
              <p:cNvPr id="15615" name="Google Shape;15615;p57"/>
              <p:cNvSpPr/>
              <p:nvPr/>
            </p:nvSpPr>
            <p:spPr>
              <a:xfrm>
                <a:off x="7291941" y="112804"/>
                <a:ext cx="192600" cy="1926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57"/>
            <p:cNvGrpSpPr/>
            <p:nvPr/>
          </p:nvGrpSpPr>
          <p:grpSpPr>
            <a:xfrm>
              <a:off x="6969112" y="-17269"/>
              <a:ext cx="259500" cy="259500"/>
              <a:chOff x="6969112" y="-17269"/>
              <a:chExt cx="259500" cy="259500"/>
            </a:xfrm>
          </p:grpSpPr>
          <p:sp>
            <p:nvSpPr>
              <p:cNvPr id="15611" name="Google Shape;15611;p57"/>
              <p:cNvSpPr/>
              <p:nvPr/>
            </p:nvSpPr>
            <p:spPr>
              <a:xfrm rot="1641813">
                <a:off x="7002590" y="16208"/>
                <a:ext cx="192544" cy="192544"/>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8088246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583"/>
        <p:cNvGrpSpPr/>
        <p:nvPr/>
      </p:nvGrpSpPr>
      <p:grpSpPr>
        <a:xfrm>
          <a:off x="0" y="0"/>
          <a:ext cx="0" cy="0"/>
          <a:chOff x="0" y="0"/>
          <a:chExt cx="0" cy="0"/>
        </a:xfrm>
      </p:grpSpPr>
      <p:sp>
        <p:nvSpPr>
          <p:cNvPr id="15584" name="Google Shape;15584;p57"/>
          <p:cNvSpPr txBox="1">
            <a:spLocks noGrp="1"/>
          </p:cNvSpPr>
          <p:nvPr>
            <p:ph type="title"/>
          </p:nvPr>
        </p:nvSpPr>
        <p:spPr>
          <a:xfrm>
            <a:off x="1737375" y="781768"/>
            <a:ext cx="5669400" cy="13716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solidFill>
                  <a:srgbClr val="FFB000"/>
                </a:solidFill>
              </a:rPr>
              <a:t>08</a:t>
            </a:r>
            <a:endParaRPr dirty="0">
              <a:solidFill>
                <a:srgbClr val="FFB000"/>
              </a:solidFill>
            </a:endParaRPr>
          </a:p>
        </p:txBody>
      </p:sp>
      <p:sp>
        <p:nvSpPr>
          <p:cNvPr id="15585" name="Google Shape;15585;p57"/>
          <p:cNvSpPr txBox="1">
            <a:spLocks noGrp="1"/>
          </p:cNvSpPr>
          <p:nvPr>
            <p:ph type="title" idx="2"/>
          </p:nvPr>
        </p:nvSpPr>
        <p:spPr>
          <a:xfrm>
            <a:off x="1737300" y="1794450"/>
            <a:ext cx="5669400" cy="9144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t>CONCLUSION</a:t>
            </a:r>
            <a:endParaRPr dirty="0"/>
          </a:p>
        </p:txBody>
      </p:sp>
      <p:sp>
        <p:nvSpPr>
          <p:cNvPr id="15586" name="Google Shape;15586;p57"/>
          <p:cNvSpPr txBox="1">
            <a:spLocks noGrp="1"/>
          </p:cNvSpPr>
          <p:nvPr>
            <p:ph type="subTitle" idx="1"/>
          </p:nvPr>
        </p:nvSpPr>
        <p:spPr>
          <a:xfrm>
            <a:off x="1737300" y="2708850"/>
            <a:ext cx="5669400" cy="1371600"/>
          </a:xfrm>
          <a:prstGeom prst="rect">
            <a:avLst/>
          </a:prstGeom>
        </p:spPr>
        <p:txBody>
          <a:bodyPr spcFirstLastPara="1" wrap="square" lIns="91425" tIns="91425" rIns="91425" bIns="91425" anchor="ctr" anchorCtr="0">
            <a:noAutofit/>
          </a:bodyPr>
          <a:lstStyle/>
          <a:p>
            <a:pPr marL="596900" lvl="1" indent="0" algn="l"/>
            <a:r>
              <a:rPr lang="en-US" sz="1800" b="1" dirty="0"/>
              <a:t>That’s all about our project. We tried to make it more smooth and user-friendly. We are now in initial stage but hoping to do better with our future plans on this project. </a:t>
            </a:r>
            <a:endParaRPr lang="en-US" sz="1800" dirty="0"/>
          </a:p>
        </p:txBody>
      </p:sp>
      <p:grpSp>
        <p:nvGrpSpPr>
          <p:cNvPr id="15587" name="Google Shape;15587;p57"/>
          <p:cNvGrpSpPr/>
          <p:nvPr/>
        </p:nvGrpSpPr>
        <p:grpSpPr>
          <a:xfrm rot="10800000">
            <a:off x="1090620" y="1272008"/>
            <a:ext cx="1348335" cy="1071087"/>
            <a:chOff x="343445" y="291733"/>
            <a:chExt cx="1348335" cy="1071087"/>
          </a:xfrm>
        </p:grpSpPr>
        <p:cxnSp>
          <p:nvCxnSpPr>
            <p:cNvPr id="15588" name="Google Shape;15588;p57"/>
            <p:cNvCxnSpPr/>
            <p:nvPr/>
          </p:nvCxnSpPr>
          <p:spPr>
            <a:xfrm flipH="1">
              <a:off x="564606" y="847494"/>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5589" name="Google Shape;15589;p57"/>
            <p:cNvCxnSpPr>
              <a:stCxn id="15590" idx="6"/>
            </p:cNvCxnSpPr>
            <p:nvPr/>
          </p:nvCxnSpPr>
          <p:spPr>
            <a:xfrm flipH="1">
              <a:off x="439918" y="1041721"/>
              <a:ext cx="52200" cy="174000"/>
            </a:xfrm>
            <a:prstGeom prst="straightConnector1">
              <a:avLst/>
            </a:prstGeom>
            <a:noFill/>
            <a:ln w="19050" cap="flat" cmpd="sng">
              <a:solidFill>
                <a:schemeClr val="dk1"/>
              </a:solidFill>
              <a:prstDash val="solid"/>
              <a:round/>
              <a:headEnd type="none" w="med" len="med"/>
              <a:tailEnd type="none" w="med" len="med"/>
            </a:ln>
          </p:spPr>
        </p:cxnSp>
        <p:grpSp>
          <p:nvGrpSpPr>
            <p:cNvPr id="15591" name="Google Shape;15591;p57"/>
            <p:cNvGrpSpPr/>
            <p:nvPr/>
          </p:nvGrpSpPr>
          <p:grpSpPr>
            <a:xfrm rot="5400000">
              <a:off x="752644" y="639830"/>
              <a:ext cx="530713" cy="530713"/>
              <a:chOff x="6804422" y="-316297"/>
              <a:chExt cx="252600" cy="252600"/>
            </a:xfrm>
          </p:grpSpPr>
          <p:sp>
            <p:nvSpPr>
              <p:cNvPr id="15592" name="Google Shape;15592;p57"/>
              <p:cNvSpPr/>
              <p:nvPr/>
            </p:nvSpPr>
            <p:spPr>
              <a:xfrm rot="1373652">
                <a:off x="6834328" y="-286390"/>
                <a:ext cx="192787" cy="19278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4" name="Google Shape;15594;p57"/>
            <p:cNvGrpSpPr/>
            <p:nvPr/>
          </p:nvGrpSpPr>
          <p:grpSpPr>
            <a:xfrm rot="5400000">
              <a:off x="343445" y="1149300"/>
              <a:ext cx="192600" cy="192600"/>
              <a:chOff x="7291941" y="112804"/>
              <a:chExt cx="192600" cy="192600"/>
            </a:xfrm>
          </p:grpSpPr>
          <p:sp>
            <p:nvSpPr>
              <p:cNvPr id="15595" name="Google Shape;15595;p57"/>
              <p:cNvSpPr/>
              <p:nvPr/>
            </p:nvSpPr>
            <p:spPr>
              <a:xfrm>
                <a:off x="7291941" y="112804"/>
                <a:ext cx="192600" cy="1926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57"/>
            <p:cNvGrpSpPr/>
            <p:nvPr/>
          </p:nvGrpSpPr>
          <p:grpSpPr>
            <a:xfrm rot="5400000">
              <a:off x="406618" y="826471"/>
              <a:ext cx="259500" cy="259500"/>
              <a:chOff x="6969112" y="-17269"/>
              <a:chExt cx="259500" cy="259500"/>
            </a:xfrm>
          </p:grpSpPr>
          <p:sp>
            <p:nvSpPr>
              <p:cNvPr id="15590" name="Google Shape;15590;p57"/>
              <p:cNvSpPr/>
              <p:nvPr/>
            </p:nvSpPr>
            <p:spPr>
              <a:xfrm rot="1641813">
                <a:off x="7002590" y="16208"/>
                <a:ext cx="192544" cy="192544"/>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57"/>
            <p:cNvGrpSpPr/>
            <p:nvPr/>
          </p:nvGrpSpPr>
          <p:grpSpPr>
            <a:xfrm rot="5400000">
              <a:off x="1325788" y="996827"/>
              <a:ext cx="365992" cy="365992"/>
              <a:chOff x="6804422" y="-316297"/>
              <a:chExt cx="252600" cy="252600"/>
            </a:xfrm>
          </p:grpSpPr>
          <p:sp>
            <p:nvSpPr>
              <p:cNvPr id="15600" name="Google Shape;15600;p57"/>
              <p:cNvSpPr/>
              <p:nvPr/>
            </p:nvSpPr>
            <p:spPr>
              <a:xfrm rot="1373652">
                <a:off x="6834328" y="-286390"/>
                <a:ext cx="192787" cy="19278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2" name="Google Shape;15602;p57"/>
            <p:cNvCxnSpPr>
              <a:stCxn id="15592" idx="0"/>
              <a:endCxn id="15600" idx="4"/>
            </p:cNvCxnSpPr>
            <p:nvPr/>
          </p:nvCxnSpPr>
          <p:spPr>
            <a:xfrm>
              <a:off x="1204569" y="983974"/>
              <a:ext cx="175500" cy="141600"/>
            </a:xfrm>
            <a:prstGeom prst="straightConnector1">
              <a:avLst/>
            </a:prstGeom>
            <a:noFill/>
            <a:ln w="19050" cap="flat" cmpd="sng">
              <a:solidFill>
                <a:schemeClr val="dk1"/>
              </a:solidFill>
              <a:prstDash val="solid"/>
              <a:round/>
              <a:headEnd type="none" w="med" len="med"/>
              <a:tailEnd type="none" w="med" len="med"/>
            </a:ln>
          </p:spPr>
        </p:cxnSp>
        <p:grpSp>
          <p:nvGrpSpPr>
            <p:cNvPr id="15603" name="Google Shape;15603;p57"/>
            <p:cNvGrpSpPr/>
            <p:nvPr/>
          </p:nvGrpSpPr>
          <p:grpSpPr>
            <a:xfrm rot="5400000">
              <a:off x="1055529" y="291733"/>
              <a:ext cx="274500" cy="274500"/>
              <a:chOff x="6804422" y="-316297"/>
              <a:chExt cx="252600" cy="252600"/>
            </a:xfrm>
          </p:grpSpPr>
          <p:sp>
            <p:nvSpPr>
              <p:cNvPr id="15604" name="Google Shape;15604;p57"/>
              <p:cNvSpPr/>
              <p:nvPr/>
            </p:nvSpPr>
            <p:spPr>
              <a:xfrm rot="1373652">
                <a:off x="6834328" y="-286390"/>
                <a:ext cx="192787" cy="19278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606" name="Google Shape;15606;p57"/>
            <p:cNvCxnSpPr>
              <a:stCxn id="15592" idx="2"/>
              <a:endCxn id="15604" idx="6"/>
            </p:cNvCxnSpPr>
            <p:nvPr/>
          </p:nvCxnSpPr>
          <p:spPr>
            <a:xfrm rot="10800000" flipH="1">
              <a:off x="1096788" y="525417"/>
              <a:ext cx="55200" cy="193200"/>
            </a:xfrm>
            <a:prstGeom prst="straightConnector1">
              <a:avLst/>
            </a:prstGeom>
            <a:noFill/>
            <a:ln w="19050" cap="flat" cmpd="sng">
              <a:solidFill>
                <a:schemeClr val="dk1"/>
              </a:solidFill>
              <a:prstDash val="solid"/>
              <a:round/>
              <a:headEnd type="none" w="med" len="med"/>
              <a:tailEnd type="none" w="med" len="med"/>
            </a:ln>
          </p:spPr>
        </p:cxnSp>
      </p:grpSp>
      <p:grpSp>
        <p:nvGrpSpPr>
          <p:cNvPr id="15607" name="Google Shape;15607;p57"/>
          <p:cNvGrpSpPr/>
          <p:nvPr/>
        </p:nvGrpSpPr>
        <p:grpSpPr>
          <a:xfrm rot="9562654" flipH="1">
            <a:off x="7142199" y="3827600"/>
            <a:ext cx="680104" cy="621686"/>
            <a:chOff x="6804422" y="-316297"/>
            <a:chExt cx="680119" cy="621701"/>
          </a:xfrm>
        </p:grpSpPr>
        <p:cxnSp>
          <p:nvCxnSpPr>
            <p:cNvPr id="15608" name="Google Shape;15608;p57"/>
            <p:cNvCxnSpPr>
              <a:stCxn id="15609" idx="5"/>
            </p:cNvCxnSpPr>
            <p:nvPr/>
          </p:nvCxnSpPr>
          <p:spPr>
            <a:xfrm rot="-1243013">
              <a:off x="7003479" y="-116461"/>
              <a:ext cx="50035" cy="216643"/>
            </a:xfrm>
            <a:prstGeom prst="straightConnector1">
              <a:avLst/>
            </a:prstGeom>
            <a:noFill/>
            <a:ln w="19050" cap="flat" cmpd="sng">
              <a:solidFill>
                <a:schemeClr val="dk1"/>
              </a:solidFill>
              <a:prstDash val="solid"/>
              <a:round/>
              <a:headEnd type="none" w="med" len="med"/>
              <a:tailEnd type="none" w="med" len="med"/>
            </a:ln>
          </p:spPr>
        </p:cxnSp>
        <p:cxnSp>
          <p:nvCxnSpPr>
            <p:cNvPr id="15610" name="Google Shape;15610;p57"/>
            <p:cNvCxnSpPr>
              <a:stCxn id="15611" idx="6"/>
            </p:cNvCxnSpPr>
            <p:nvPr/>
          </p:nvCxnSpPr>
          <p:spPr>
            <a:xfrm rot="-1236695">
              <a:off x="7199075" y="127722"/>
              <a:ext cx="144874" cy="110218"/>
            </a:xfrm>
            <a:prstGeom prst="straightConnector1">
              <a:avLst/>
            </a:prstGeom>
            <a:noFill/>
            <a:ln w="19050" cap="flat" cmpd="sng">
              <a:solidFill>
                <a:schemeClr val="dk1"/>
              </a:solidFill>
              <a:prstDash val="solid"/>
              <a:round/>
              <a:headEnd type="none" w="med" len="med"/>
              <a:tailEnd type="none" w="med" len="med"/>
            </a:ln>
          </p:spPr>
        </p:cxnSp>
        <p:grpSp>
          <p:nvGrpSpPr>
            <p:cNvPr id="15612" name="Google Shape;15612;p57"/>
            <p:cNvGrpSpPr/>
            <p:nvPr/>
          </p:nvGrpSpPr>
          <p:grpSpPr>
            <a:xfrm>
              <a:off x="6804422" y="-316297"/>
              <a:ext cx="252600" cy="252600"/>
              <a:chOff x="6804422" y="-316297"/>
              <a:chExt cx="252600" cy="252600"/>
            </a:xfrm>
          </p:grpSpPr>
          <p:sp>
            <p:nvSpPr>
              <p:cNvPr id="15609" name="Google Shape;15609;p57"/>
              <p:cNvSpPr/>
              <p:nvPr/>
            </p:nvSpPr>
            <p:spPr>
              <a:xfrm rot="1373652">
                <a:off x="6834328" y="-286390"/>
                <a:ext cx="192787" cy="192787"/>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57"/>
            <p:cNvGrpSpPr/>
            <p:nvPr/>
          </p:nvGrpSpPr>
          <p:grpSpPr>
            <a:xfrm>
              <a:off x="7291941" y="112804"/>
              <a:ext cx="192600" cy="192600"/>
              <a:chOff x="7291941" y="112804"/>
              <a:chExt cx="192600" cy="192600"/>
            </a:xfrm>
          </p:grpSpPr>
          <p:sp>
            <p:nvSpPr>
              <p:cNvPr id="15615" name="Google Shape;15615;p57"/>
              <p:cNvSpPr/>
              <p:nvPr/>
            </p:nvSpPr>
            <p:spPr>
              <a:xfrm>
                <a:off x="7291941" y="112804"/>
                <a:ext cx="192600" cy="1926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57"/>
            <p:cNvGrpSpPr/>
            <p:nvPr/>
          </p:nvGrpSpPr>
          <p:grpSpPr>
            <a:xfrm>
              <a:off x="6969112" y="-17269"/>
              <a:ext cx="259500" cy="259500"/>
              <a:chOff x="6969112" y="-17269"/>
              <a:chExt cx="259500" cy="259500"/>
            </a:xfrm>
          </p:grpSpPr>
          <p:sp>
            <p:nvSpPr>
              <p:cNvPr id="15611" name="Google Shape;15611;p57"/>
              <p:cNvSpPr/>
              <p:nvPr/>
            </p:nvSpPr>
            <p:spPr>
              <a:xfrm rot="1641813">
                <a:off x="7002590" y="16208"/>
                <a:ext cx="192544" cy="192544"/>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966628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414"/>
        <p:cNvGrpSpPr/>
        <p:nvPr/>
      </p:nvGrpSpPr>
      <p:grpSpPr>
        <a:xfrm>
          <a:off x="0" y="0"/>
          <a:ext cx="0" cy="0"/>
          <a:chOff x="0" y="0"/>
          <a:chExt cx="0" cy="0"/>
        </a:xfrm>
      </p:grpSpPr>
      <p:sp>
        <p:nvSpPr>
          <p:cNvPr id="18415" name="Google Shape;18415;p72"/>
          <p:cNvSpPr txBox="1">
            <a:spLocks noGrp="1"/>
          </p:cNvSpPr>
          <p:nvPr>
            <p:ph type="ctrTitle"/>
          </p:nvPr>
        </p:nvSpPr>
        <p:spPr>
          <a:xfrm>
            <a:off x="2056174" y="928147"/>
            <a:ext cx="5208900" cy="12459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a:t>THANKS</a:t>
            </a:r>
            <a:endParaRPr/>
          </a:p>
        </p:txBody>
      </p:sp>
      <p:sp>
        <p:nvSpPr>
          <p:cNvPr id="18416" name="Google Shape;18416;p72"/>
          <p:cNvSpPr txBox="1">
            <a:spLocks noGrp="1"/>
          </p:cNvSpPr>
          <p:nvPr>
            <p:ph type="subTitle" idx="1"/>
          </p:nvPr>
        </p:nvSpPr>
        <p:spPr>
          <a:xfrm>
            <a:off x="2033711" y="2869595"/>
            <a:ext cx="5072583" cy="124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sz="3200" b="1" dirty="0"/>
              <a:t>Do you have any questions?</a:t>
            </a:r>
            <a:endParaRPr sz="3200" dirty="0"/>
          </a:p>
        </p:txBody>
      </p:sp>
      <p:grpSp>
        <p:nvGrpSpPr>
          <p:cNvPr id="18418" name="Google Shape;18418;p72"/>
          <p:cNvGrpSpPr/>
          <p:nvPr/>
        </p:nvGrpSpPr>
        <p:grpSpPr>
          <a:xfrm>
            <a:off x="631902" y="50727"/>
            <a:ext cx="2224961" cy="1791629"/>
            <a:chOff x="343445" y="291733"/>
            <a:chExt cx="1348335" cy="1071087"/>
          </a:xfrm>
        </p:grpSpPr>
        <p:cxnSp>
          <p:nvCxnSpPr>
            <p:cNvPr id="18419" name="Google Shape;18419;p72"/>
            <p:cNvCxnSpPr/>
            <p:nvPr/>
          </p:nvCxnSpPr>
          <p:spPr>
            <a:xfrm flipH="1">
              <a:off x="564606" y="847494"/>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8420" name="Google Shape;18420;p72"/>
            <p:cNvCxnSpPr>
              <a:stCxn id="18421" idx="6"/>
            </p:cNvCxnSpPr>
            <p:nvPr/>
          </p:nvCxnSpPr>
          <p:spPr>
            <a:xfrm flipH="1">
              <a:off x="439918" y="1041721"/>
              <a:ext cx="52200" cy="174000"/>
            </a:xfrm>
            <a:prstGeom prst="straightConnector1">
              <a:avLst/>
            </a:prstGeom>
            <a:noFill/>
            <a:ln w="19050" cap="flat" cmpd="sng">
              <a:solidFill>
                <a:schemeClr val="dk1"/>
              </a:solidFill>
              <a:prstDash val="solid"/>
              <a:round/>
              <a:headEnd type="none" w="med" len="med"/>
              <a:tailEnd type="none" w="med" len="med"/>
            </a:ln>
          </p:spPr>
        </p:cxnSp>
        <p:grpSp>
          <p:nvGrpSpPr>
            <p:cNvPr id="18422" name="Google Shape;18422;p72"/>
            <p:cNvGrpSpPr/>
            <p:nvPr/>
          </p:nvGrpSpPr>
          <p:grpSpPr>
            <a:xfrm rot="5400000">
              <a:off x="752644" y="639830"/>
              <a:ext cx="530713" cy="530713"/>
              <a:chOff x="6804422" y="-316297"/>
              <a:chExt cx="252600" cy="252600"/>
            </a:xfrm>
          </p:grpSpPr>
          <p:sp>
            <p:nvSpPr>
              <p:cNvPr id="18423" name="Google Shape;18423;p72"/>
              <p:cNvSpPr/>
              <p:nvPr/>
            </p:nvSpPr>
            <p:spPr>
              <a:xfrm rot="1373652">
                <a:off x="6834328" y="-286390"/>
                <a:ext cx="192787" cy="19278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5" name="Google Shape;18425;p72"/>
            <p:cNvGrpSpPr/>
            <p:nvPr/>
          </p:nvGrpSpPr>
          <p:grpSpPr>
            <a:xfrm rot="5400000">
              <a:off x="343445" y="1149300"/>
              <a:ext cx="192600" cy="192600"/>
              <a:chOff x="7291941" y="112804"/>
              <a:chExt cx="192600" cy="192600"/>
            </a:xfrm>
          </p:grpSpPr>
          <p:sp>
            <p:nvSpPr>
              <p:cNvPr id="18426" name="Google Shape;18426;p72"/>
              <p:cNvSpPr/>
              <p:nvPr/>
            </p:nvSpPr>
            <p:spPr>
              <a:xfrm>
                <a:off x="7291941" y="112804"/>
                <a:ext cx="192600" cy="1926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72"/>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8" name="Google Shape;18428;p72"/>
            <p:cNvGrpSpPr/>
            <p:nvPr/>
          </p:nvGrpSpPr>
          <p:grpSpPr>
            <a:xfrm rot="5400000">
              <a:off x="406618" y="826471"/>
              <a:ext cx="259500" cy="259500"/>
              <a:chOff x="6969112" y="-17269"/>
              <a:chExt cx="259500" cy="259500"/>
            </a:xfrm>
          </p:grpSpPr>
          <p:sp>
            <p:nvSpPr>
              <p:cNvPr id="18421" name="Google Shape;18421;p72"/>
              <p:cNvSpPr/>
              <p:nvPr/>
            </p:nvSpPr>
            <p:spPr>
              <a:xfrm rot="1641813">
                <a:off x="7002590" y="16208"/>
                <a:ext cx="192544" cy="192544"/>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2"/>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0" name="Google Shape;18430;p72"/>
            <p:cNvGrpSpPr/>
            <p:nvPr/>
          </p:nvGrpSpPr>
          <p:grpSpPr>
            <a:xfrm rot="5400000">
              <a:off x="1325788" y="996827"/>
              <a:ext cx="365992" cy="365992"/>
              <a:chOff x="6804422" y="-316297"/>
              <a:chExt cx="252600" cy="252600"/>
            </a:xfrm>
          </p:grpSpPr>
          <p:sp>
            <p:nvSpPr>
              <p:cNvPr id="18431" name="Google Shape;18431;p72"/>
              <p:cNvSpPr/>
              <p:nvPr/>
            </p:nvSpPr>
            <p:spPr>
              <a:xfrm rot="1373652">
                <a:off x="6834328" y="-286390"/>
                <a:ext cx="192787" cy="19278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7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433" name="Google Shape;18433;p72"/>
            <p:cNvCxnSpPr>
              <a:stCxn id="18423" idx="0"/>
              <a:endCxn id="18431" idx="4"/>
            </p:cNvCxnSpPr>
            <p:nvPr/>
          </p:nvCxnSpPr>
          <p:spPr>
            <a:xfrm>
              <a:off x="1204569" y="983974"/>
              <a:ext cx="175500" cy="141600"/>
            </a:xfrm>
            <a:prstGeom prst="straightConnector1">
              <a:avLst/>
            </a:prstGeom>
            <a:noFill/>
            <a:ln w="19050" cap="flat" cmpd="sng">
              <a:solidFill>
                <a:schemeClr val="dk1"/>
              </a:solidFill>
              <a:prstDash val="solid"/>
              <a:round/>
              <a:headEnd type="none" w="med" len="med"/>
              <a:tailEnd type="none" w="med" len="med"/>
            </a:ln>
          </p:spPr>
        </p:cxnSp>
        <p:grpSp>
          <p:nvGrpSpPr>
            <p:cNvPr id="18434" name="Google Shape;18434;p72"/>
            <p:cNvGrpSpPr/>
            <p:nvPr/>
          </p:nvGrpSpPr>
          <p:grpSpPr>
            <a:xfrm rot="5400000">
              <a:off x="1055529" y="291733"/>
              <a:ext cx="274500" cy="274500"/>
              <a:chOff x="6804422" y="-316297"/>
              <a:chExt cx="252600" cy="252600"/>
            </a:xfrm>
          </p:grpSpPr>
          <p:sp>
            <p:nvSpPr>
              <p:cNvPr id="18435" name="Google Shape;18435;p72"/>
              <p:cNvSpPr/>
              <p:nvPr/>
            </p:nvSpPr>
            <p:spPr>
              <a:xfrm rot="1373652">
                <a:off x="6834328" y="-286390"/>
                <a:ext cx="192787" cy="19278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437" name="Google Shape;18437;p72"/>
            <p:cNvCxnSpPr>
              <a:stCxn id="18423" idx="2"/>
              <a:endCxn id="18435" idx="6"/>
            </p:cNvCxnSpPr>
            <p:nvPr/>
          </p:nvCxnSpPr>
          <p:spPr>
            <a:xfrm rot="10800000" flipH="1">
              <a:off x="1096788" y="525417"/>
              <a:ext cx="55200" cy="193200"/>
            </a:xfrm>
            <a:prstGeom prst="straightConnector1">
              <a:avLst/>
            </a:prstGeom>
            <a:noFill/>
            <a:ln w="19050" cap="flat" cmpd="sng">
              <a:solidFill>
                <a:schemeClr val="dk1"/>
              </a:solidFill>
              <a:prstDash val="solid"/>
              <a:round/>
              <a:headEnd type="none" w="med" len="med"/>
              <a:tailEnd type="none" w="med" len="med"/>
            </a:ln>
          </p:spPr>
        </p:cxnSp>
      </p:grpSp>
      <p:grpSp>
        <p:nvGrpSpPr>
          <p:cNvPr id="18438" name="Google Shape;18438;p72"/>
          <p:cNvGrpSpPr/>
          <p:nvPr/>
        </p:nvGrpSpPr>
        <p:grpSpPr>
          <a:xfrm rot="8100000">
            <a:off x="6185647" y="2068297"/>
            <a:ext cx="2158855" cy="1680272"/>
            <a:chOff x="343445" y="291733"/>
            <a:chExt cx="1348335" cy="1071087"/>
          </a:xfrm>
        </p:grpSpPr>
        <p:cxnSp>
          <p:nvCxnSpPr>
            <p:cNvPr id="18439" name="Google Shape;18439;p72"/>
            <p:cNvCxnSpPr/>
            <p:nvPr/>
          </p:nvCxnSpPr>
          <p:spPr>
            <a:xfrm rot="900154" flipH="1">
              <a:off x="585679" y="787336"/>
              <a:ext cx="435753" cy="219915"/>
            </a:xfrm>
            <a:prstGeom prst="straightConnector1">
              <a:avLst/>
            </a:prstGeom>
            <a:noFill/>
            <a:ln w="19050" cap="flat" cmpd="sng">
              <a:solidFill>
                <a:schemeClr val="dk1"/>
              </a:solidFill>
              <a:prstDash val="solid"/>
              <a:round/>
              <a:headEnd type="none" w="med" len="med"/>
              <a:tailEnd type="none" w="med" len="med"/>
            </a:ln>
          </p:spPr>
        </p:cxnSp>
        <p:cxnSp>
          <p:nvCxnSpPr>
            <p:cNvPr id="18440" name="Google Shape;18440;p72"/>
            <p:cNvCxnSpPr>
              <a:stCxn id="18441" idx="6"/>
            </p:cNvCxnSpPr>
            <p:nvPr/>
          </p:nvCxnSpPr>
          <p:spPr>
            <a:xfrm rot="2700000">
              <a:off x="422868" y="1048536"/>
              <a:ext cx="85701" cy="160372"/>
            </a:xfrm>
            <a:prstGeom prst="straightConnector1">
              <a:avLst/>
            </a:prstGeom>
            <a:noFill/>
            <a:ln w="19050" cap="flat" cmpd="sng">
              <a:solidFill>
                <a:schemeClr val="dk1"/>
              </a:solidFill>
              <a:prstDash val="solid"/>
              <a:round/>
              <a:headEnd type="none" w="med" len="med"/>
              <a:tailEnd type="none" w="med" len="med"/>
            </a:ln>
          </p:spPr>
        </p:cxnSp>
        <p:grpSp>
          <p:nvGrpSpPr>
            <p:cNvPr id="18442" name="Google Shape;18442;p72"/>
            <p:cNvGrpSpPr/>
            <p:nvPr/>
          </p:nvGrpSpPr>
          <p:grpSpPr>
            <a:xfrm rot="5400000">
              <a:off x="752644" y="639830"/>
              <a:ext cx="530713" cy="530713"/>
              <a:chOff x="6804422" y="-316297"/>
              <a:chExt cx="252600" cy="252600"/>
            </a:xfrm>
          </p:grpSpPr>
          <p:sp>
            <p:nvSpPr>
              <p:cNvPr id="18443" name="Google Shape;18443;p72"/>
              <p:cNvSpPr/>
              <p:nvPr/>
            </p:nvSpPr>
            <p:spPr>
              <a:xfrm rot="1373652">
                <a:off x="6834328" y="-286390"/>
                <a:ext cx="192787" cy="192787"/>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44" name="Google Shape;18444;p7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5" name="Google Shape;18445;p72"/>
            <p:cNvGrpSpPr/>
            <p:nvPr/>
          </p:nvGrpSpPr>
          <p:grpSpPr>
            <a:xfrm rot="5400000">
              <a:off x="343445" y="1149300"/>
              <a:ext cx="192600" cy="192600"/>
              <a:chOff x="7291941" y="112804"/>
              <a:chExt cx="192600" cy="192600"/>
            </a:xfrm>
          </p:grpSpPr>
          <p:sp>
            <p:nvSpPr>
              <p:cNvPr id="18446" name="Google Shape;18446;p72"/>
              <p:cNvSpPr/>
              <p:nvPr/>
            </p:nvSpPr>
            <p:spPr>
              <a:xfrm>
                <a:off x="7291941" y="112804"/>
                <a:ext cx="192600" cy="192600"/>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72"/>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8" name="Google Shape;18448;p72"/>
            <p:cNvGrpSpPr/>
            <p:nvPr/>
          </p:nvGrpSpPr>
          <p:grpSpPr>
            <a:xfrm rot="5400000">
              <a:off x="406618" y="826471"/>
              <a:ext cx="259500" cy="259500"/>
              <a:chOff x="6969112" y="-17269"/>
              <a:chExt cx="259500" cy="259500"/>
            </a:xfrm>
          </p:grpSpPr>
          <p:sp>
            <p:nvSpPr>
              <p:cNvPr id="18441" name="Google Shape;18441;p72"/>
              <p:cNvSpPr/>
              <p:nvPr/>
            </p:nvSpPr>
            <p:spPr>
              <a:xfrm rot="1641813">
                <a:off x="7002590" y="16208"/>
                <a:ext cx="192544" cy="192544"/>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2"/>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0" name="Google Shape;18450;p72"/>
            <p:cNvGrpSpPr/>
            <p:nvPr/>
          </p:nvGrpSpPr>
          <p:grpSpPr>
            <a:xfrm rot="5400000">
              <a:off x="1325788" y="996827"/>
              <a:ext cx="365992" cy="365992"/>
              <a:chOff x="6804422" y="-316297"/>
              <a:chExt cx="252600" cy="252600"/>
            </a:xfrm>
          </p:grpSpPr>
          <p:sp>
            <p:nvSpPr>
              <p:cNvPr id="18451" name="Google Shape;18451;p72"/>
              <p:cNvSpPr/>
              <p:nvPr/>
            </p:nvSpPr>
            <p:spPr>
              <a:xfrm rot="1373652">
                <a:off x="6834328" y="-286390"/>
                <a:ext cx="192787" cy="192787"/>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7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453" name="Google Shape;18453;p72"/>
            <p:cNvCxnSpPr>
              <a:stCxn id="18443" idx="0"/>
              <a:endCxn id="18451" idx="4"/>
            </p:cNvCxnSpPr>
            <p:nvPr/>
          </p:nvCxnSpPr>
          <p:spPr>
            <a:xfrm rot="-8100000" flipH="1">
              <a:off x="1180313" y="1042532"/>
              <a:ext cx="224011" cy="24183"/>
            </a:xfrm>
            <a:prstGeom prst="straightConnector1">
              <a:avLst/>
            </a:prstGeom>
            <a:noFill/>
            <a:ln w="19050" cap="flat" cmpd="sng">
              <a:solidFill>
                <a:srgbClr val="434343"/>
              </a:solidFill>
              <a:prstDash val="solid"/>
              <a:round/>
              <a:headEnd type="none" w="med" len="med"/>
              <a:tailEnd type="none" w="med" len="med"/>
            </a:ln>
          </p:spPr>
        </p:cxnSp>
        <p:grpSp>
          <p:nvGrpSpPr>
            <p:cNvPr id="18454" name="Google Shape;18454;p72"/>
            <p:cNvGrpSpPr/>
            <p:nvPr/>
          </p:nvGrpSpPr>
          <p:grpSpPr>
            <a:xfrm rot="5400000">
              <a:off x="1055529" y="291733"/>
              <a:ext cx="274500" cy="274500"/>
              <a:chOff x="6804422" y="-316297"/>
              <a:chExt cx="252600" cy="252600"/>
            </a:xfrm>
          </p:grpSpPr>
          <p:sp>
            <p:nvSpPr>
              <p:cNvPr id="18455" name="Google Shape;18455;p72"/>
              <p:cNvSpPr/>
              <p:nvPr/>
            </p:nvSpPr>
            <p:spPr>
              <a:xfrm rot="1373652">
                <a:off x="6834328" y="-286390"/>
                <a:ext cx="192787" cy="192787"/>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7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457" name="Google Shape;18457;p72"/>
            <p:cNvCxnSpPr>
              <a:stCxn id="18443" idx="2"/>
              <a:endCxn id="18455" idx="6"/>
            </p:cNvCxnSpPr>
            <p:nvPr/>
          </p:nvCxnSpPr>
          <p:spPr>
            <a:xfrm rot="-8100000">
              <a:off x="1075597" y="534195"/>
              <a:ext cx="97581" cy="175645"/>
            </a:xfrm>
            <a:prstGeom prst="straightConnector1">
              <a:avLst/>
            </a:prstGeom>
            <a:noFill/>
            <a:ln w="19050" cap="flat" cmpd="sng">
              <a:solidFill>
                <a:schemeClr val="dk1"/>
              </a:solidFill>
              <a:prstDash val="solid"/>
              <a:round/>
              <a:headEnd type="none" w="med" len="med"/>
              <a:tailEnd type="none" w="med" len="med"/>
            </a:ln>
          </p:spPr>
        </p:cxnSp>
      </p:grpSp>
      <p:sp>
        <p:nvSpPr>
          <p:cNvPr id="2" name="Rectangle 1">
            <a:extLst>
              <a:ext uri="{FF2B5EF4-FFF2-40B4-BE49-F238E27FC236}">
                <a16:creationId xmlns:a16="http://schemas.microsoft.com/office/drawing/2014/main" id="{8F1CC969-257B-9CD8-C4CF-53EEF4834E25}"/>
              </a:ext>
            </a:extLst>
          </p:cNvPr>
          <p:cNvSpPr/>
          <p:nvPr/>
        </p:nvSpPr>
        <p:spPr>
          <a:xfrm>
            <a:off x="2658003" y="3664303"/>
            <a:ext cx="3879348" cy="363910"/>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666"/>
        <p:cNvGrpSpPr/>
        <p:nvPr/>
      </p:nvGrpSpPr>
      <p:grpSpPr>
        <a:xfrm>
          <a:off x="0" y="0"/>
          <a:ext cx="0" cy="0"/>
          <a:chOff x="0" y="0"/>
          <a:chExt cx="0" cy="0"/>
        </a:xfrm>
      </p:grpSpPr>
      <p:sp>
        <p:nvSpPr>
          <p:cNvPr id="17667" name="Google Shape;17667;p64"/>
          <p:cNvSpPr txBox="1">
            <a:spLocks noGrp="1"/>
          </p:cNvSpPr>
          <p:nvPr>
            <p:ph type="title" idx="6"/>
          </p:nvPr>
        </p:nvSpPr>
        <p:spPr>
          <a:xfrm>
            <a:off x="334175" y="291775"/>
            <a:ext cx="8475600" cy="657900"/>
          </a:xfrm>
          <a:prstGeom prst="rect">
            <a:avLst/>
          </a:prstGeom>
        </p:spPr>
        <p:txBody>
          <a:bodyPr spcFirstLastPara="1" wrap="square" lIns="365750" tIns="0" rIns="365750" bIns="0" anchor="ctr" anchorCtr="0">
            <a:noAutofit/>
          </a:bodyPr>
          <a:lstStyle/>
          <a:p>
            <a:pPr marL="0" lvl="0" indent="0" algn="l" rtl="0">
              <a:spcBef>
                <a:spcPts val="0"/>
              </a:spcBef>
              <a:spcAft>
                <a:spcPts val="0"/>
              </a:spcAft>
              <a:buNone/>
            </a:pPr>
            <a:r>
              <a:rPr lang="en" dirty="0"/>
              <a:t>OUR TEAM</a:t>
            </a:r>
            <a:endParaRPr dirty="0"/>
          </a:p>
        </p:txBody>
      </p:sp>
      <p:sp>
        <p:nvSpPr>
          <p:cNvPr id="17668" name="Google Shape;17668;p64"/>
          <p:cNvSpPr txBox="1">
            <a:spLocks noGrp="1"/>
          </p:cNvSpPr>
          <p:nvPr>
            <p:ph type="title"/>
          </p:nvPr>
        </p:nvSpPr>
        <p:spPr>
          <a:xfrm>
            <a:off x="339125" y="949675"/>
            <a:ext cx="2825700" cy="6402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sz="1900" dirty="0"/>
              <a:t>LUTFUN NAHAR BARSHA</a:t>
            </a:r>
            <a:endParaRPr sz="1900" dirty="0"/>
          </a:p>
        </p:txBody>
      </p:sp>
      <p:sp>
        <p:nvSpPr>
          <p:cNvPr id="17669" name="Google Shape;17669;p64"/>
          <p:cNvSpPr txBox="1">
            <a:spLocks noGrp="1"/>
          </p:cNvSpPr>
          <p:nvPr>
            <p:ph type="subTitle" idx="1"/>
          </p:nvPr>
        </p:nvSpPr>
        <p:spPr>
          <a:xfrm>
            <a:off x="339125" y="4128767"/>
            <a:ext cx="2814600" cy="640200"/>
          </a:xfrm>
          <a:prstGeom prst="rect">
            <a:avLst/>
          </a:prstGeom>
        </p:spPr>
        <p:txBody>
          <a:bodyPr spcFirstLastPara="1" wrap="square" lIns="457200" tIns="91425" rIns="457200" bIns="91425" anchor="t" anchorCtr="0">
            <a:noAutofit/>
          </a:bodyPr>
          <a:lstStyle/>
          <a:p>
            <a:pPr marL="0" lvl="0" indent="0" algn="ctr" rtl="0">
              <a:spcBef>
                <a:spcPts val="0"/>
              </a:spcBef>
              <a:spcAft>
                <a:spcPts val="0"/>
              </a:spcAft>
              <a:buNone/>
            </a:pPr>
            <a:r>
              <a:rPr lang="en" sz="1300" dirty="0"/>
              <a:t>ID: 2233081 334</a:t>
            </a:r>
          </a:p>
          <a:p>
            <a:pPr marL="0" lvl="0" indent="0" algn="ctr" rtl="0">
              <a:spcBef>
                <a:spcPts val="0"/>
              </a:spcBef>
              <a:spcAft>
                <a:spcPts val="0"/>
              </a:spcAft>
              <a:buNone/>
            </a:pPr>
            <a:r>
              <a:rPr lang="en" sz="1300" dirty="0"/>
              <a:t>BATCH : 60</a:t>
            </a:r>
          </a:p>
          <a:p>
            <a:pPr marL="0" lvl="0" indent="0" algn="ctr" rtl="0">
              <a:spcBef>
                <a:spcPts val="0"/>
              </a:spcBef>
              <a:spcAft>
                <a:spcPts val="0"/>
              </a:spcAft>
              <a:buNone/>
            </a:pPr>
            <a:r>
              <a:rPr lang="en" sz="1300" dirty="0"/>
              <a:t>SECTION : I</a:t>
            </a:r>
            <a:endParaRPr sz="1300" dirty="0"/>
          </a:p>
        </p:txBody>
      </p:sp>
      <p:sp>
        <p:nvSpPr>
          <p:cNvPr id="17670" name="Google Shape;17670;p64"/>
          <p:cNvSpPr txBox="1">
            <a:spLocks noGrp="1"/>
          </p:cNvSpPr>
          <p:nvPr>
            <p:ph type="title" idx="2"/>
          </p:nvPr>
        </p:nvSpPr>
        <p:spPr>
          <a:xfrm>
            <a:off x="3159075" y="949675"/>
            <a:ext cx="2825700" cy="6402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t>MD. RIAD HASAN</a:t>
            </a:r>
            <a:endParaRPr dirty="0"/>
          </a:p>
        </p:txBody>
      </p:sp>
      <p:sp>
        <p:nvSpPr>
          <p:cNvPr id="17671" name="Google Shape;17671;p64"/>
          <p:cNvSpPr txBox="1">
            <a:spLocks noGrp="1"/>
          </p:cNvSpPr>
          <p:nvPr>
            <p:ph type="subTitle" idx="3"/>
          </p:nvPr>
        </p:nvSpPr>
        <p:spPr>
          <a:xfrm>
            <a:off x="3164700" y="4128767"/>
            <a:ext cx="2814600" cy="640200"/>
          </a:xfrm>
          <a:prstGeom prst="rect">
            <a:avLst/>
          </a:prstGeom>
        </p:spPr>
        <p:txBody>
          <a:bodyPr spcFirstLastPara="1" wrap="square" lIns="457200" tIns="91425" rIns="457200" bIns="91425" anchor="t" anchorCtr="0">
            <a:noAutofit/>
          </a:bodyPr>
          <a:lstStyle/>
          <a:p>
            <a:pPr marL="0" lvl="0" indent="0" algn="ctr" rtl="0">
              <a:spcBef>
                <a:spcPts val="0"/>
              </a:spcBef>
              <a:spcAft>
                <a:spcPts val="0"/>
              </a:spcAft>
              <a:buNone/>
            </a:pPr>
            <a:r>
              <a:rPr lang="en-US" sz="1300" dirty="0"/>
              <a:t>ID: 2233081 332</a:t>
            </a:r>
          </a:p>
          <a:p>
            <a:pPr marL="0" lvl="0" indent="0" algn="ctr" rtl="0">
              <a:spcBef>
                <a:spcPts val="0"/>
              </a:spcBef>
              <a:spcAft>
                <a:spcPts val="0"/>
              </a:spcAft>
              <a:buNone/>
            </a:pPr>
            <a:r>
              <a:rPr lang="en-US" sz="1300" dirty="0"/>
              <a:t>BATCH : 60</a:t>
            </a:r>
          </a:p>
          <a:p>
            <a:pPr marL="0" lvl="0" indent="0" algn="ctr" rtl="0">
              <a:spcBef>
                <a:spcPts val="0"/>
              </a:spcBef>
              <a:spcAft>
                <a:spcPts val="0"/>
              </a:spcAft>
              <a:buNone/>
            </a:pPr>
            <a:r>
              <a:rPr lang="en-US" sz="1300" dirty="0"/>
              <a:t>SECTION : I</a:t>
            </a:r>
          </a:p>
        </p:txBody>
      </p:sp>
      <p:sp>
        <p:nvSpPr>
          <p:cNvPr id="17672" name="Google Shape;17672;p64"/>
          <p:cNvSpPr txBox="1">
            <a:spLocks noGrp="1"/>
          </p:cNvSpPr>
          <p:nvPr>
            <p:ph type="title" idx="4"/>
          </p:nvPr>
        </p:nvSpPr>
        <p:spPr>
          <a:xfrm>
            <a:off x="5984775" y="949675"/>
            <a:ext cx="2820300" cy="6402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sz="1800" dirty="0"/>
              <a:t>MD. KOWSER MAHMOOD</a:t>
            </a:r>
            <a:endParaRPr sz="1800" dirty="0"/>
          </a:p>
        </p:txBody>
      </p:sp>
      <p:sp>
        <p:nvSpPr>
          <p:cNvPr id="17673" name="Google Shape;17673;p64"/>
          <p:cNvSpPr txBox="1">
            <a:spLocks noGrp="1"/>
          </p:cNvSpPr>
          <p:nvPr>
            <p:ph type="subTitle" idx="5"/>
          </p:nvPr>
        </p:nvSpPr>
        <p:spPr>
          <a:xfrm>
            <a:off x="5990275" y="4128767"/>
            <a:ext cx="2814600" cy="640200"/>
          </a:xfrm>
          <a:prstGeom prst="rect">
            <a:avLst/>
          </a:prstGeom>
        </p:spPr>
        <p:txBody>
          <a:bodyPr spcFirstLastPara="1" wrap="square" lIns="457200" tIns="91425" rIns="457200" bIns="91425" anchor="t" anchorCtr="0">
            <a:noAutofit/>
          </a:bodyPr>
          <a:lstStyle/>
          <a:p>
            <a:pPr marL="0" lvl="0" indent="0" algn="ctr" rtl="0">
              <a:spcBef>
                <a:spcPts val="0"/>
              </a:spcBef>
              <a:spcAft>
                <a:spcPts val="0"/>
              </a:spcAft>
              <a:buNone/>
            </a:pPr>
            <a:r>
              <a:rPr lang="en-US" sz="1300" dirty="0"/>
              <a:t>ID: 2233081 349</a:t>
            </a:r>
          </a:p>
          <a:p>
            <a:pPr marL="0" lvl="0" indent="0" algn="ctr" rtl="0">
              <a:spcBef>
                <a:spcPts val="0"/>
              </a:spcBef>
              <a:spcAft>
                <a:spcPts val="0"/>
              </a:spcAft>
              <a:buNone/>
            </a:pPr>
            <a:r>
              <a:rPr lang="en-US" sz="1300" dirty="0"/>
              <a:t>BATCH : 60</a:t>
            </a:r>
          </a:p>
          <a:p>
            <a:pPr marL="0" lvl="0" indent="0" algn="ctr" rtl="0">
              <a:spcBef>
                <a:spcPts val="0"/>
              </a:spcBef>
              <a:spcAft>
                <a:spcPts val="0"/>
              </a:spcAft>
              <a:buNone/>
            </a:pPr>
            <a:r>
              <a:rPr lang="en-US" sz="1300" dirty="0"/>
              <a:t>SECTION : I</a:t>
            </a:r>
          </a:p>
        </p:txBody>
      </p:sp>
      <p:grpSp>
        <p:nvGrpSpPr>
          <p:cNvPr id="17674" name="Google Shape;17674;p64"/>
          <p:cNvGrpSpPr/>
          <p:nvPr/>
        </p:nvGrpSpPr>
        <p:grpSpPr>
          <a:xfrm>
            <a:off x="104720" y="357140"/>
            <a:ext cx="470274" cy="548630"/>
            <a:chOff x="9873" y="1240062"/>
            <a:chExt cx="545434" cy="640998"/>
          </a:xfrm>
        </p:grpSpPr>
        <p:cxnSp>
          <p:nvCxnSpPr>
            <p:cNvPr id="17675" name="Google Shape;17675;p64"/>
            <p:cNvCxnSpPr>
              <a:stCxn id="17676" idx="6"/>
              <a:endCxn id="17677" idx="1"/>
            </p:cNvCxnSpPr>
            <p:nvPr/>
          </p:nvCxnSpPr>
          <p:spPr>
            <a:xfrm rot="10800000">
              <a:off x="204158" y="1404420"/>
              <a:ext cx="135900" cy="103200"/>
            </a:xfrm>
            <a:prstGeom prst="straightConnector1">
              <a:avLst/>
            </a:prstGeom>
            <a:noFill/>
            <a:ln w="19050" cap="flat" cmpd="sng">
              <a:solidFill>
                <a:schemeClr val="dk1"/>
              </a:solidFill>
              <a:prstDash val="solid"/>
              <a:round/>
              <a:headEnd type="none" w="med" len="med"/>
              <a:tailEnd type="none" w="med" len="med"/>
            </a:ln>
          </p:spPr>
        </p:cxnSp>
        <p:grpSp>
          <p:nvGrpSpPr>
            <p:cNvPr id="17678" name="Google Shape;17678;p64"/>
            <p:cNvGrpSpPr/>
            <p:nvPr/>
          </p:nvGrpSpPr>
          <p:grpSpPr>
            <a:xfrm rot="10800000">
              <a:off x="9873" y="1628460"/>
              <a:ext cx="252600" cy="252600"/>
              <a:chOff x="6804422" y="-316297"/>
              <a:chExt cx="252600" cy="252600"/>
            </a:xfrm>
          </p:grpSpPr>
          <p:sp>
            <p:nvSpPr>
              <p:cNvPr id="17679" name="Google Shape;17679;p64"/>
              <p:cNvSpPr/>
              <p:nvPr/>
            </p:nvSpPr>
            <p:spPr>
              <a:xfrm rot="1373652">
                <a:off x="6834328" y="-286390"/>
                <a:ext cx="192787" cy="192787"/>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4"/>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1" name="Google Shape;17681;p64"/>
            <p:cNvGrpSpPr/>
            <p:nvPr/>
          </p:nvGrpSpPr>
          <p:grpSpPr>
            <a:xfrm rot="10800000">
              <a:off x="39879" y="1240062"/>
              <a:ext cx="192600" cy="192600"/>
              <a:chOff x="7291941" y="112804"/>
              <a:chExt cx="192600" cy="192600"/>
            </a:xfrm>
          </p:grpSpPr>
          <p:sp>
            <p:nvSpPr>
              <p:cNvPr id="17677" name="Google Shape;17677;p64"/>
              <p:cNvSpPr/>
              <p:nvPr/>
            </p:nvSpPr>
            <p:spPr>
              <a:xfrm>
                <a:off x="7291941" y="112804"/>
                <a:ext cx="192600" cy="1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4"/>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3" name="Google Shape;17683;p64"/>
            <p:cNvGrpSpPr/>
            <p:nvPr/>
          </p:nvGrpSpPr>
          <p:grpSpPr>
            <a:xfrm rot="10800000">
              <a:off x="295808" y="1422120"/>
              <a:ext cx="259500" cy="259500"/>
              <a:chOff x="6969112" y="-17269"/>
              <a:chExt cx="259500" cy="259500"/>
            </a:xfrm>
          </p:grpSpPr>
          <p:sp>
            <p:nvSpPr>
              <p:cNvPr id="17676" name="Google Shape;17676;p64"/>
              <p:cNvSpPr/>
              <p:nvPr/>
            </p:nvSpPr>
            <p:spPr>
              <a:xfrm rot="1641813">
                <a:off x="7002590" y="16208"/>
                <a:ext cx="192544" cy="192544"/>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4"/>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685" name="Google Shape;17685;p64"/>
            <p:cNvCxnSpPr>
              <a:stCxn id="17679" idx="3"/>
              <a:endCxn id="17676" idx="7"/>
            </p:cNvCxnSpPr>
            <p:nvPr/>
          </p:nvCxnSpPr>
          <p:spPr>
            <a:xfrm rot="10800000" flipH="1">
              <a:off x="225481" y="1581086"/>
              <a:ext cx="108300" cy="137400"/>
            </a:xfrm>
            <a:prstGeom prst="straightConnector1">
              <a:avLst/>
            </a:prstGeom>
            <a:noFill/>
            <a:ln w="19050" cap="flat" cmpd="sng">
              <a:solidFill>
                <a:schemeClr val="dk1"/>
              </a:solidFill>
              <a:prstDash val="solid"/>
              <a:round/>
              <a:headEnd type="none" w="med" len="med"/>
              <a:tailEnd type="none" w="med" len="med"/>
            </a:ln>
          </p:spPr>
        </p:cxnSp>
      </p:grpSp>
      <p:pic>
        <p:nvPicPr>
          <p:cNvPr id="17686" name="Google Shape;17686;p64"/>
          <p:cNvPicPr preferRelativeResize="0"/>
          <p:nvPr/>
        </p:nvPicPr>
        <p:blipFill>
          <a:blip r:embed="rId3"/>
          <a:srcRect l="-1679" t="6980" r="1679" b="20392"/>
          <a:stretch/>
        </p:blipFill>
        <p:spPr>
          <a:xfrm>
            <a:off x="6096974" y="1691250"/>
            <a:ext cx="2601202" cy="2234099"/>
          </a:xfrm>
          <a:prstGeom prst="rect">
            <a:avLst/>
          </a:prstGeom>
          <a:noFill/>
          <a:ln>
            <a:noFill/>
          </a:ln>
        </p:spPr>
      </p:pic>
      <p:pic>
        <p:nvPicPr>
          <p:cNvPr id="17687" name="Google Shape;17687;p64"/>
          <p:cNvPicPr preferRelativeResize="0"/>
          <p:nvPr/>
        </p:nvPicPr>
        <p:blipFill>
          <a:blip r:embed="rId4"/>
          <a:srcRect l="8224" t="8037" r="-842" b="3862"/>
          <a:stretch/>
        </p:blipFill>
        <p:spPr>
          <a:xfrm>
            <a:off x="3397981" y="1670855"/>
            <a:ext cx="2409185" cy="2298889"/>
          </a:xfrm>
          <a:prstGeom prst="rect">
            <a:avLst/>
          </a:prstGeom>
          <a:noFill/>
          <a:ln>
            <a:noFill/>
          </a:ln>
        </p:spPr>
      </p:pic>
      <p:grpSp>
        <p:nvGrpSpPr>
          <p:cNvPr id="17688" name="Google Shape;17688;p64"/>
          <p:cNvGrpSpPr/>
          <p:nvPr/>
        </p:nvGrpSpPr>
        <p:grpSpPr>
          <a:xfrm>
            <a:off x="2826658" y="3917928"/>
            <a:ext cx="680119" cy="621701"/>
            <a:chOff x="6804422" y="-316297"/>
            <a:chExt cx="680119" cy="621701"/>
          </a:xfrm>
        </p:grpSpPr>
        <p:cxnSp>
          <p:nvCxnSpPr>
            <p:cNvPr id="17689" name="Google Shape;17689;p64"/>
            <p:cNvCxnSpPr>
              <a:stCxn id="17690" idx="5"/>
            </p:cNvCxnSpPr>
            <p:nvPr/>
          </p:nvCxnSpPr>
          <p:spPr>
            <a:xfrm>
              <a:off x="6966996" y="-100689"/>
              <a:ext cx="123000" cy="185100"/>
            </a:xfrm>
            <a:prstGeom prst="straightConnector1">
              <a:avLst/>
            </a:prstGeom>
            <a:noFill/>
            <a:ln w="19050" cap="flat" cmpd="sng">
              <a:solidFill>
                <a:schemeClr val="dk1"/>
              </a:solidFill>
              <a:prstDash val="solid"/>
              <a:round/>
              <a:headEnd type="none" w="med" len="med"/>
              <a:tailEnd type="none" w="med" len="med"/>
            </a:ln>
          </p:spPr>
        </p:cxnSp>
        <p:cxnSp>
          <p:nvCxnSpPr>
            <p:cNvPr id="17691" name="Google Shape;17691;p64"/>
            <p:cNvCxnSpPr>
              <a:stCxn id="17692" idx="6"/>
            </p:cNvCxnSpPr>
            <p:nvPr/>
          </p:nvCxnSpPr>
          <p:spPr>
            <a:xfrm>
              <a:off x="7184362" y="156731"/>
              <a:ext cx="174000" cy="52200"/>
            </a:xfrm>
            <a:prstGeom prst="straightConnector1">
              <a:avLst/>
            </a:prstGeom>
            <a:noFill/>
            <a:ln w="19050" cap="flat" cmpd="sng">
              <a:solidFill>
                <a:schemeClr val="dk1"/>
              </a:solidFill>
              <a:prstDash val="solid"/>
              <a:round/>
              <a:headEnd type="none" w="med" len="med"/>
              <a:tailEnd type="none" w="med" len="med"/>
            </a:ln>
          </p:spPr>
        </p:cxnSp>
        <p:grpSp>
          <p:nvGrpSpPr>
            <p:cNvPr id="17693" name="Google Shape;17693;p64"/>
            <p:cNvGrpSpPr/>
            <p:nvPr/>
          </p:nvGrpSpPr>
          <p:grpSpPr>
            <a:xfrm>
              <a:off x="6804422" y="-316297"/>
              <a:ext cx="252600" cy="252600"/>
              <a:chOff x="6804422" y="-316297"/>
              <a:chExt cx="252600" cy="252600"/>
            </a:xfrm>
          </p:grpSpPr>
          <p:sp>
            <p:nvSpPr>
              <p:cNvPr id="17690" name="Google Shape;17690;p64"/>
              <p:cNvSpPr/>
              <p:nvPr/>
            </p:nvSpPr>
            <p:spPr>
              <a:xfrm rot="1373652">
                <a:off x="6834328" y="-286390"/>
                <a:ext cx="192787" cy="192787"/>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4"/>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5" name="Google Shape;17695;p64"/>
            <p:cNvGrpSpPr/>
            <p:nvPr/>
          </p:nvGrpSpPr>
          <p:grpSpPr>
            <a:xfrm>
              <a:off x="7291941" y="112804"/>
              <a:ext cx="192600" cy="192600"/>
              <a:chOff x="7291941" y="112804"/>
              <a:chExt cx="192600" cy="192600"/>
            </a:xfrm>
          </p:grpSpPr>
          <p:sp>
            <p:nvSpPr>
              <p:cNvPr id="17696" name="Google Shape;17696;p64"/>
              <p:cNvSpPr/>
              <p:nvPr/>
            </p:nvSpPr>
            <p:spPr>
              <a:xfrm>
                <a:off x="7291941" y="112804"/>
                <a:ext cx="192600" cy="1926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64"/>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8" name="Google Shape;17698;p64"/>
            <p:cNvGrpSpPr/>
            <p:nvPr/>
          </p:nvGrpSpPr>
          <p:grpSpPr>
            <a:xfrm>
              <a:off x="6969112" y="-17269"/>
              <a:ext cx="259500" cy="259500"/>
              <a:chOff x="6969112" y="-17269"/>
              <a:chExt cx="259500" cy="259500"/>
            </a:xfrm>
          </p:grpSpPr>
          <p:sp>
            <p:nvSpPr>
              <p:cNvPr id="17692" name="Google Shape;17692;p64"/>
              <p:cNvSpPr/>
              <p:nvPr/>
            </p:nvSpPr>
            <p:spPr>
              <a:xfrm rot="1641813">
                <a:off x="7002590" y="16208"/>
                <a:ext cx="192544" cy="192544"/>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64"/>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00" name="Google Shape;17700;p64"/>
          <p:cNvGrpSpPr/>
          <p:nvPr/>
        </p:nvGrpSpPr>
        <p:grpSpPr>
          <a:xfrm rot="10800000">
            <a:off x="5593988" y="4146528"/>
            <a:ext cx="680119" cy="621701"/>
            <a:chOff x="6804422" y="-316297"/>
            <a:chExt cx="680119" cy="621701"/>
          </a:xfrm>
        </p:grpSpPr>
        <p:cxnSp>
          <p:nvCxnSpPr>
            <p:cNvPr id="17701" name="Google Shape;17701;p64"/>
            <p:cNvCxnSpPr>
              <a:stCxn id="17702" idx="5"/>
            </p:cNvCxnSpPr>
            <p:nvPr/>
          </p:nvCxnSpPr>
          <p:spPr>
            <a:xfrm>
              <a:off x="6966996" y="-100689"/>
              <a:ext cx="123000" cy="185100"/>
            </a:xfrm>
            <a:prstGeom prst="straightConnector1">
              <a:avLst/>
            </a:prstGeom>
            <a:noFill/>
            <a:ln w="19050" cap="flat" cmpd="sng">
              <a:solidFill>
                <a:schemeClr val="dk1"/>
              </a:solidFill>
              <a:prstDash val="solid"/>
              <a:round/>
              <a:headEnd type="none" w="med" len="med"/>
              <a:tailEnd type="none" w="med" len="med"/>
            </a:ln>
          </p:spPr>
        </p:cxnSp>
        <p:cxnSp>
          <p:nvCxnSpPr>
            <p:cNvPr id="17703" name="Google Shape;17703;p64"/>
            <p:cNvCxnSpPr>
              <a:stCxn id="17704" idx="6"/>
            </p:cNvCxnSpPr>
            <p:nvPr/>
          </p:nvCxnSpPr>
          <p:spPr>
            <a:xfrm>
              <a:off x="7184362" y="156731"/>
              <a:ext cx="174000" cy="52200"/>
            </a:xfrm>
            <a:prstGeom prst="straightConnector1">
              <a:avLst/>
            </a:prstGeom>
            <a:noFill/>
            <a:ln w="19050" cap="flat" cmpd="sng">
              <a:solidFill>
                <a:schemeClr val="dk1"/>
              </a:solidFill>
              <a:prstDash val="solid"/>
              <a:round/>
              <a:headEnd type="none" w="med" len="med"/>
              <a:tailEnd type="none" w="med" len="med"/>
            </a:ln>
          </p:spPr>
        </p:cxnSp>
        <p:grpSp>
          <p:nvGrpSpPr>
            <p:cNvPr id="17705" name="Google Shape;17705;p64"/>
            <p:cNvGrpSpPr/>
            <p:nvPr/>
          </p:nvGrpSpPr>
          <p:grpSpPr>
            <a:xfrm>
              <a:off x="6804422" y="-316297"/>
              <a:ext cx="252600" cy="252600"/>
              <a:chOff x="6804422" y="-316297"/>
              <a:chExt cx="252600" cy="252600"/>
            </a:xfrm>
          </p:grpSpPr>
          <p:sp>
            <p:nvSpPr>
              <p:cNvPr id="17702" name="Google Shape;17702;p64"/>
              <p:cNvSpPr/>
              <p:nvPr/>
            </p:nvSpPr>
            <p:spPr>
              <a:xfrm rot="1373652">
                <a:off x="6834328" y="-286390"/>
                <a:ext cx="192787" cy="192787"/>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64"/>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7" name="Google Shape;17707;p64"/>
            <p:cNvGrpSpPr/>
            <p:nvPr/>
          </p:nvGrpSpPr>
          <p:grpSpPr>
            <a:xfrm>
              <a:off x="7291941" y="112804"/>
              <a:ext cx="192600" cy="192600"/>
              <a:chOff x="7291941" y="112804"/>
              <a:chExt cx="192600" cy="192600"/>
            </a:xfrm>
          </p:grpSpPr>
          <p:sp>
            <p:nvSpPr>
              <p:cNvPr id="17708" name="Google Shape;17708;p64"/>
              <p:cNvSpPr/>
              <p:nvPr/>
            </p:nvSpPr>
            <p:spPr>
              <a:xfrm>
                <a:off x="7291941" y="112804"/>
                <a:ext cx="192600" cy="192600"/>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64"/>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0" name="Google Shape;17710;p64"/>
            <p:cNvGrpSpPr/>
            <p:nvPr/>
          </p:nvGrpSpPr>
          <p:grpSpPr>
            <a:xfrm>
              <a:off x="6969112" y="-17269"/>
              <a:ext cx="259500" cy="259500"/>
              <a:chOff x="6969112" y="-17269"/>
              <a:chExt cx="259500" cy="259500"/>
            </a:xfrm>
          </p:grpSpPr>
          <p:sp>
            <p:nvSpPr>
              <p:cNvPr id="17704" name="Google Shape;17704;p64"/>
              <p:cNvSpPr/>
              <p:nvPr/>
            </p:nvSpPr>
            <p:spPr>
              <a:xfrm rot="1641813">
                <a:off x="7002590" y="16208"/>
                <a:ext cx="192544" cy="192544"/>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64"/>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7712" name="Google Shape;17712;p64"/>
          <p:cNvPicPr preferRelativeResize="0"/>
          <p:nvPr/>
        </p:nvPicPr>
        <p:blipFill>
          <a:blip r:embed="rId5"/>
          <a:srcRect l="1500" t="27176" r="-1500" b="8408"/>
          <a:stretch/>
        </p:blipFill>
        <p:spPr>
          <a:xfrm>
            <a:off x="445674" y="1691250"/>
            <a:ext cx="2601201" cy="223409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03"/>
        <p:cNvGrpSpPr/>
        <p:nvPr/>
      </p:nvGrpSpPr>
      <p:grpSpPr>
        <a:xfrm>
          <a:off x="0" y="0"/>
          <a:ext cx="0" cy="0"/>
          <a:chOff x="0" y="0"/>
          <a:chExt cx="0" cy="0"/>
        </a:xfrm>
      </p:grpSpPr>
      <p:sp>
        <p:nvSpPr>
          <p:cNvPr id="14604" name="Google Shape;14604;p40"/>
          <p:cNvSpPr txBox="1">
            <a:spLocks noGrp="1"/>
          </p:cNvSpPr>
          <p:nvPr>
            <p:ph type="title" idx="2"/>
          </p:nvPr>
        </p:nvSpPr>
        <p:spPr>
          <a:xfrm>
            <a:off x="567600" y="1225575"/>
            <a:ext cx="1098300" cy="593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01</a:t>
            </a:r>
            <a:endParaRPr/>
          </a:p>
        </p:txBody>
      </p:sp>
      <p:sp>
        <p:nvSpPr>
          <p:cNvPr id="14605" name="Google Shape;14605;p40"/>
          <p:cNvSpPr txBox="1">
            <a:spLocks noGrp="1"/>
          </p:cNvSpPr>
          <p:nvPr>
            <p:ph type="title" idx="4"/>
          </p:nvPr>
        </p:nvSpPr>
        <p:spPr>
          <a:xfrm>
            <a:off x="4614000" y="1225575"/>
            <a:ext cx="1098300" cy="593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02</a:t>
            </a:r>
            <a:endParaRPr/>
          </a:p>
        </p:txBody>
      </p:sp>
      <p:sp>
        <p:nvSpPr>
          <p:cNvPr id="14606" name="Google Shape;14606;p40"/>
          <p:cNvSpPr txBox="1">
            <a:spLocks noGrp="1"/>
          </p:cNvSpPr>
          <p:nvPr>
            <p:ph type="title" idx="7"/>
          </p:nvPr>
        </p:nvSpPr>
        <p:spPr>
          <a:xfrm>
            <a:off x="567600" y="3071725"/>
            <a:ext cx="1098300" cy="593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03</a:t>
            </a:r>
            <a:endParaRPr/>
          </a:p>
        </p:txBody>
      </p:sp>
      <p:sp>
        <p:nvSpPr>
          <p:cNvPr id="14607" name="Google Shape;14607;p40"/>
          <p:cNvSpPr txBox="1">
            <a:spLocks noGrp="1"/>
          </p:cNvSpPr>
          <p:nvPr>
            <p:ph type="title" idx="13"/>
          </p:nvPr>
        </p:nvSpPr>
        <p:spPr>
          <a:xfrm>
            <a:off x="4614000" y="3071725"/>
            <a:ext cx="1098300" cy="593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04</a:t>
            </a:r>
            <a:endParaRPr dirty="0"/>
          </a:p>
        </p:txBody>
      </p:sp>
      <p:sp>
        <p:nvSpPr>
          <p:cNvPr id="14608" name="Google Shape;14608;p40"/>
          <p:cNvSpPr txBox="1">
            <a:spLocks noGrp="1"/>
          </p:cNvSpPr>
          <p:nvPr>
            <p:ph type="title"/>
          </p:nvPr>
        </p:nvSpPr>
        <p:spPr>
          <a:xfrm>
            <a:off x="720000" y="1742774"/>
            <a:ext cx="3657600" cy="97662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t>INTRODUCTION</a:t>
            </a:r>
            <a:endParaRPr sz="3200" dirty="0"/>
          </a:p>
        </p:txBody>
      </p:sp>
      <p:sp>
        <p:nvSpPr>
          <p:cNvPr id="14610" name="Google Shape;14610;p40"/>
          <p:cNvSpPr txBox="1">
            <a:spLocks noGrp="1"/>
          </p:cNvSpPr>
          <p:nvPr>
            <p:ph type="title" idx="3"/>
          </p:nvPr>
        </p:nvSpPr>
        <p:spPr>
          <a:xfrm>
            <a:off x="4766400" y="1742775"/>
            <a:ext cx="3657600" cy="103759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OBJECTIVES</a:t>
            </a:r>
            <a:endParaRPr sz="3200" dirty="0"/>
          </a:p>
        </p:txBody>
      </p:sp>
      <p:sp>
        <p:nvSpPr>
          <p:cNvPr id="14612" name="Google Shape;14612;p40"/>
          <p:cNvSpPr txBox="1">
            <a:spLocks noGrp="1"/>
          </p:cNvSpPr>
          <p:nvPr>
            <p:ph type="title" idx="6"/>
          </p:nvPr>
        </p:nvSpPr>
        <p:spPr>
          <a:xfrm>
            <a:off x="720000" y="3588700"/>
            <a:ext cx="3657600" cy="97662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FEATURES</a:t>
            </a:r>
            <a:endParaRPr sz="3200" dirty="0"/>
          </a:p>
        </p:txBody>
      </p:sp>
      <p:sp>
        <p:nvSpPr>
          <p:cNvPr id="14614" name="Google Shape;14614;p40"/>
          <p:cNvSpPr txBox="1">
            <a:spLocks noGrp="1"/>
          </p:cNvSpPr>
          <p:nvPr>
            <p:ph type="title" idx="9"/>
          </p:nvPr>
        </p:nvSpPr>
        <p:spPr>
          <a:xfrm>
            <a:off x="4766400" y="3588699"/>
            <a:ext cx="3657600" cy="97662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900" dirty="0"/>
              <a:t>SOFTWARE &amp; TOOLS</a:t>
            </a:r>
            <a:endParaRPr sz="2900" dirty="0"/>
          </a:p>
        </p:txBody>
      </p:sp>
      <p:sp>
        <p:nvSpPr>
          <p:cNvPr id="14616" name="Google Shape;14616;p40"/>
          <p:cNvSpPr txBox="1">
            <a:spLocks noGrp="1"/>
          </p:cNvSpPr>
          <p:nvPr>
            <p:ph type="title" idx="15"/>
          </p:nvPr>
        </p:nvSpPr>
        <p:spPr>
          <a:xfrm>
            <a:off x="334175" y="291775"/>
            <a:ext cx="8475600" cy="657900"/>
          </a:xfrm>
          <a:prstGeom prst="rect">
            <a:avLst/>
          </a:prstGeom>
        </p:spPr>
        <p:txBody>
          <a:bodyPr spcFirstLastPara="1" wrap="square" lIns="365750" tIns="137150" rIns="365750" bIns="45700" anchor="t" anchorCtr="0">
            <a:noAutofit/>
          </a:bodyPr>
          <a:lstStyle/>
          <a:p>
            <a:pPr marL="0" lvl="0" indent="0" algn="l" rtl="0">
              <a:spcBef>
                <a:spcPts val="0"/>
              </a:spcBef>
              <a:spcAft>
                <a:spcPts val="0"/>
              </a:spcAft>
              <a:buNone/>
            </a:pPr>
            <a:r>
              <a:rPr lang="en"/>
              <a:t>TABLE OF CONTENTS</a:t>
            </a:r>
            <a:endParaRPr/>
          </a:p>
        </p:txBody>
      </p:sp>
      <p:grpSp>
        <p:nvGrpSpPr>
          <p:cNvPr id="14617" name="Google Shape;14617;p40"/>
          <p:cNvGrpSpPr/>
          <p:nvPr/>
        </p:nvGrpSpPr>
        <p:grpSpPr>
          <a:xfrm>
            <a:off x="104720" y="357140"/>
            <a:ext cx="470274" cy="548630"/>
            <a:chOff x="9873" y="1240062"/>
            <a:chExt cx="545434" cy="640998"/>
          </a:xfrm>
        </p:grpSpPr>
        <p:cxnSp>
          <p:nvCxnSpPr>
            <p:cNvPr id="14618" name="Google Shape;14618;p40"/>
            <p:cNvCxnSpPr>
              <a:stCxn id="14619" idx="6"/>
              <a:endCxn id="14620" idx="1"/>
            </p:cNvCxnSpPr>
            <p:nvPr/>
          </p:nvCxnSpPr>
          <p:spPr>
            <a:xfrm rot="10800000">
              <a:off x="204158" y="1404420"/>
              <a:ext cx="135900" cy="103200"/>
            </a:xfrm>
            <a:prstGeom prst="straightConnector1">
              <a:avLst/>
            </a:prstGeom>
            <a:noFill/>
            <a:ln w="19050" cap="flat" cmpd="sng">
              <a:solidFill>
                <a:schemeClr val="dk1"/>
              </a:solidFill>
              <a:prstDash val="solid"/>
              <a:round/>
              <a:headEnd type="none" w="med" len="med"/>
              <a:tailEnd type="none" w="med" len="med"/>
            </a:ln>
          </p:spPr>
        </p:cxnSp>
        <p:grpSp>
          <p:nvGrpSpPr>
            <p:cNvPr id="14621" name="Google Shape;14621;p40"/>
            <p:cNvGrpSpPr/>
            <p:nvPr/>
          </p:nvGrpSpPr>
          <p:grpSpPr>
            <a:xfrm rot="10800000">
              <a:off x="9873" y="1628460"/>
              <a:ext cx="252600" cy="252600"/>
              <a:chOff x="6804422" y="-316297"/>
              <a:chExt cx="252600" cy="252600"/>
            </a:xfrm>
          </p:grpSpPr>
          <p:sp>
            <p:nvSpPr>
              <p:cNvPr id="14622" name="Google Shape;14622;p40"/>
              <p:cNvSpPr/>
              <p:nvPr/>
            </p:nvSpPr>
            <p:spPr>
              <a:xfrm rot="1373652">
                <a:off x="6834328" y="-286390"/>
                <a:ext cx="192787" cy="192787"/>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40"/>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40"/>
            <p:cNvGrpSpPr/>
            <p:nvPr/>
          </p:nvGrpSpPr>
          <p:grpSpPr>
            <a:xfrm rot="10800000">
              <a:off x="39879" y="1240062"/>
              <a:ext cx="192600" cy="192600"/>
              <a:chOff x="7291941" y="112804"/>
              <a:chExt cx="192600" cy="192600"/>
            </a:xfrm>
          </p:grpSpPr>
          <p:sp>
            <p:nvSpPr>
              <p:cNvPr id="14620" name="Google Shape;14620;p40"/>
              <p:cNvSpPr/>
              <p:nvPr/>
            </p:nvSpPr>
            <p:spPr>
              <a:xfrm>
                <a:off x="7291941" y="112804"/>
                <a:ext cx="192600" cy="1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40"/>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40"/>
            <p:cNvGrpSpPr/>
            <p:nvPr/>
          </p:nvGrpSpPr>
          <p:grpSpPr>
            <a:xfrm rot="10800000">
              <a:off x="295808" y="1422120"/>
              <a:ext cx="259500" cy="259500"/>
              <a:chOff x="6969112" y="-17269"/>
              <a:chExt cx="259500" cy="259500"/>
            </a:xfrm>
          </p:grpSpPr>
          <p:sp>
            <p:nvSpPr>
              <p:cNvPr id="14619" name="Google Shape;14619;p40"/>
              <p:cNvSpPr/>
              <p:nvPr/>
            </p:nvSpPr>
            <p:spPr>
              <a:xfrm rot="1641813">
                <a:off x="7002590" y="16208"/>
                <a:ext cx="192544" cy="192544"/>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40"/>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628" name="Google Shape;14628;p40"/>
            <p:cNvCxnSpPr>
              <a:stCxn id="14622" idx="3"/>
              <a:endCxn id="14619" idx="7"/>
            </p:cNvCxnSpPr>
            <p:nvPr/>
          </p:nvCxnSpPr>
          <p:spPr>
            <a:xfrm rot="10800000" flipH="1">
              <a:off x="225481" y="1581086"/>
              <a:ext cx="108300" cy="1374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603"/>
        <p:cNvGrpSpPr/>
        <p:nvPr/>
      </p:nvGrpSpPr>
      <p:grpSpPr>
        <a:xfrm>
          <a:off x="0" y="0"/>
          <a:ext cx="0" cy="0"/>
          <a:chOff x="0" y="0"/>
          <a:chExt cx="0" cy="0"/>
        </a:xfrm>
      </p:grpSpPr>
      <p:sp>
        <p:nvSpPr>
          <p:cNvPr id="14604" name="Google Shape;14604;p40"/>
          <p:cNvSpPr txBox="1">
            <a:spLocks noGrp="1"/>
          </p:cNvSpPr>
          <p:nvPr>
            <p:ph type="title" idx="2"/>
          </p:nvPr>
        </p:nvSpPr>
        <p:spPr>
          <a:xfrm>
            <a:off x="567600" y="1225575"/>
            <a:ext cx="1098300" cy="593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05</a:t>
            </a:r>
            <a:endParaRPr dirty="0"/>
          </a:p>
        </p:txBody>
      </p:sp>
      <p:sp>
        <p:nvSpPr>
          <p:cNvPr id="14605" name="Google Shape;14605;p40"/>
          <p:cNvSpPr txBox="1">
            <a:spLocks noGrp="1"/>
          </p:cNvSpPr>
          <p:nvPr>
            <p:ph type="title" idx="4"/>
          </p:nvPr>
        </p:nvSpPr>
        <p:spPr>
          <a:xfrm>
            <a:off x="4614000" y="1225575"/>
            <a:ext cx="1098300" cy="593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06</a:t>
            </a:r>
            <a:endParaRPr dirty="0"/>
          </a:p>
        </p:txBody>
      </p:sp>
      <p:sp>
        <p:nvSpPr>
          <p:cNvPr id="14606" name="Google Shape;14606;p40"/>
          <p:cNvSpPr txBox="1">
            <a:spLocks noGrp="1"/>
          </p:cNvSpPr>
          <p:nvPr>
            <p:ph type="title" idx="7"/>
          </p:nvPr>
        </p:nvSpPr>
        <p:spPr>
          <a:xfrm>
            <a:off x="567600" y="3071725"/>
            <a:ext cx="1098300" cy="593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07</a:t>
            </a:r>
            <a:endParaRPr dirty="0"/>
          </a:p>
        </p:txBody>
      </p:sp>
      <p:sp>
        <p:nvSpPr>
          <p:cNvPr id="14607" name="Google Shape;14607;p40"/>
          <p:cNvSpPr txBox="1">
            <a:spLocks noGrp="1"/>
          </p:cNvSpPr>
          <p:nvPr>
            <p:ph type="title" idx="13"/>
          </p:nvPr>
        </p:nvSpPr>
        <p:spPr>
          <a:xfrm>
            <a:off x="4614000" y="3071725"/>
            <a:ext cx="1098300" cy="593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08</a:t>
            </a:r>
            <a:endParaRPr dirty="0"/>
          </a:p>
        </p:txBody>
      </p:sp>
      <p:sp>
        <p:nvSpPr>
          <p:cNvPr id="14608" name="Google Shape;14608;p40"/>
          <p:cNvSpPr txBox="1">
            <a:spLocks noGrp="1"/>
          </p:cNvSpPr>
          <p:nvPr>
            <p:ph type="title"/>
          </p:nvPr>
        </p:nvSpPr>
        <p:spPr>
          <a:xfrm>
            <a:off x="720000" y="1742774"/>
            <a:ext cx="3657600" cy="97662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t>PROJECT DESIGN</a:t>
            </a:r>
            <a:endParaRPr sz="3200" dirty="0"/>
          </a:p>
        </p:txBody>
      </p:sp>
      <p:sp>
        <p:nvSpPr>
          <p:cNvPr id="14610" name="Google Shape;14610;p40"/>
          <p:cNvSpPr txBox="1">
            <a:spLocks noGrp="1"/>
          </p:cNvSpPr>
          <p:nvPr>
            <p:ph type="title" idx="3"/>
          </p:nvPr>
        </p:nvSpPr>
        <p:spPr>
          <a:xfrm>
            <a:off x="4766400" y="1742775"/>
            <a:ext cx="3657600" cy="97662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CHALANGES FACED</a:t>
            </a:r>
            <a:endParaRPr sz="3200" dirty="0"/>
          </a:p>
        </p:txBody>
      </p:sp>
      <p:sp>
        <p:nvSpPr>
          <p:cNvPr id="14612" name="Google Shape;14612;p40"/>
          <p:cNvSpPr txBox="1">
            <a:spLocks noGrp="1"/>
          </p:cNvSpPr>
          <p:nvPr>
            <p:ph type="title" idx="6"/>
          </p:nvPr>
        </p:nvSpPr>
        <p:spPr>
          <a:xfrm>
            <a:off x="720000" y="3588699"/>
            <a:ext cx="3657600" cy="97662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FUTURE PLANS</a:t>
            </a:r>
            <a:endParaRPr sz="3200" dirty="0"/>
          </a:p>
        </p:txBody>
      </p:sp>
      <p:sp>
        <p:nvSpPr>
          <p:cNvPr id="14614" name="Google Shape;14614;p40"/>
          <p:cNvSpPr txBox="1">
            <a:spLocks noGrp="1"/>
          </p:cNvSpPr>
          <p:nvPr>
            <p:ph type="title" idx="9"/>
          </p:nvPr>
        </p:nvSpPr>
        <p:spPr>
          <a:xfrm>
            <a:off x="4766400" y="3588699"/>
            <a:ext cx="3657600" cy="97662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CONCLUSION</a:t>
            </a:r>
            <a:endParaRPr sz="3200" dirty="0"/>
          </a:p>
        </p:txBody>
      </p:sp>
      <p:sp>
        <p:nvSpPr>
          <p:cNvPr id="14616" name="Google Shape;14616;p40"/>
          <p:cNvSpPr txBox="1">
            <a:spLocks noGrp="1"/>
          </p:cNvSpPr>
          <p:nvPr>
            <p:ph type="title" idx="15"/>
          </p:nvPr>
        </p:nvSpPr>
        <p:spPr>
          <a:xfrm>
            <a:off x="334175" y="291775"/>
            <a:ext cx="8475600" cy="657900"/>
          </a:xfrm>
          <a:prstGeom prst="rect">
            <a:avLst/>
          </a:prstGeom>
        </p:spPr>
        <p:txBody>
          <a:bodyPr spcFirstLastPara="1" wrap="square" lIns="365750" tIns="137150" rIns="365750" bIns="45700" anchor="t" anchorCtr="0">
            <a:noAutofit/>
          </a:bodyPr>
          <a:lstStyle/>
          <a:p>
            <a:pPr marL="0" lvl="0" indent="0" algn="l" rtl="0">
              <a:spcBef>
                <a:spcPts val="0"/>
              </a:spcBef>
              <a:spcAft>
                <a:spcPts val="0"/>
              </a:spcAft>
              <a:buNone/>
            </a:pPr>
            <a:r>
              <a:rPr lang="en"/>
              <a:t>TABLE OF CONTENTS</a:t>
            </a:r>
            <a:endParaRPr/>
          </a:p>
        </p:txBody>
      </p:sp>
      <p:grpSp>
        <p:nvGrpSpPr>
          <p:cNvPr id="14617" name="Google Shape;14617;p40"/>
          <p:cNvGrpSpPr/>
          <p:nvPr/>
        </p:nvGrpSpPr>
        <p:grpSpPr>
          <a:xfrm>
            <a:off x="104720" y="357140"/>
            <a:ext cx="470274" cy="548630"/>
            <a:chOff x="9873" y="1240062"/>
            <a:chExt cx="545434" cy="640998"/>
          </a:xfrm>
        </p:grpSpPr>
        <p:cxnSp>
          <p:nvCxnSpPr>
            <p:cNvPr id="14618" name="Google Shape;14618;p40"/>
            <p:cNvCxnSpPr>
              <a:stCxn id="14619" idx="6"/>
              <a:endCxn id="14620" idx="1"/>
            </p:cNvCxnSpPr>
            <p:nvPr/>
          </p:nvCxnSpPr>
          <p:spPr>
            <a:xfrm rot="10800000">
              <a:off x="204158" y="1404420"/>
              <a:ext cx="135900" cy="103200"/>
            </a:xfrm>
            <a:prstGeom prst="straightConnector1">
              <a:avLst/>
            </a:prstGeom>
            <a:noFill/>
            <a:ln w="19050" cap="flat" cmpd="sng">
              <a:solidFill>
                <a:schemeClr val="dk1"/>
              </a:solidFill>
              <a:prstDash val="solid"/>
              <a:round/>
              <a:headEnd type="none" w="med" len="med"/>
              <a:tailEnd type="none" w="med" len="med"/>
            </a:ln>
          </p:spPr>
        </p:cxnSp>
        <p:grpSp>
          <p:nvGrpSpPr>
            <p:cNvPr id="14621" name="Google Shape;14621;p40"/>
            <p:cNvGrpSpPr/>
            <p:nvPr/>
          </p:nvGrpSpPr>
          <p:grpSpPr>
            <a:xfrm rot="10800000">
              <a:off x="9873" y="1628460"/>
              <a:ext cx="252600" cy="252600"/>
              <a:chOff x="6804422" y="-316297"/>
              <a:chExt cx="252600" cy="252600"/>
            </a:xfrm>
          </p:grpSpPr>
          <p:sp>
            <p:nvSpPr>
              <p:cNvPr id="14622" name="Google Shape;14622;p40"/>
              <p:cNvSpPr/>
              <p:nvPr/>
            </p:nvSpPr>
            <p:spPr>
              <a:xfrm rot="1373652">
                <a:off x="6834328" y="-286390"/>
                <a:ext cx="192787" cy="192787"/>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40"/>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40"/>
            <p:cNvGrpSpPr/>
            <p:nvPr/>
          </p:nvGrpSpPr>
          <p:grpSpPr>
            <a:xfrm rot="10800000">
              <a:off x="39879" y="1240062"/>
              <a:ext cx="192600" cy="192600"/>
              <a:chOff x="7291941" y="112804"/>
              <a:chExt cx="192600" cy="192600"/>
            </a:xfrm>
          </p:grpSpPr>
          <p:sp>
            <p:nvSpPr>
              <p:cNvPr id="14620" name="Google Shape;14620;p40"/>
              <p:cNvSpPr/>
              <p:nvPr/>
            </p:nvSpPr>
            <p:spPr>
              <a:xfrm>
                <a:off x="7291941" y="112804"/>
                <a:ext cx="192600" cy="1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40"/>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40"/>
            <p:cNvGrpSpPr/>
            <p:nvPr/>
          </p:nvGrpSpPr>
          <p:grpSpPr>
            <a:xfrm rot="10800000">
              <a:off x="295808" y="1422120"/>
              <a:ext cx="259500" cy="259500"/>
              <a:chOff x="6969112" y="-17269"/>
              <a:chExt cx="259500" cy="259500"/>
            </a:xfrm>
          </p:grpSpPr>
          <p:sp>
            <p:nvSpPr>
              <p:cNvPr id="14619" name="Google Shape;14619;p40"/>
              <p:cNvSpPr/>
              <p:nvPr/>
            </p:nvSpPr>
            <p:spPr>
              <a:xfrm rot="1641813">
                <a:off x="7002590" y="16208"/>
                <a:ext cx="192544" cy="192544"/>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40"/>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628" name="Google Shape;14628;p40"/>
            <p:cNvCxnSpPr>
              <a:stCxn id="14622" idx="3"/>
              <a:endCxn id="14619" idx="7"/>
            </p:cNvCxnSpPr>
            <p:nvPr/>
          </p:nvCxnSpPr>
          <p:spPr>
            <a:xfrm rot="10800000" flipH="1">
              <a:off x="225481" y="1581086"/>
              <a:ext cx="108300" cy="1374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243633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658"/>
        <p:cNvGrpSpPr/>
        <p:nvPr/>
      </p:nvGrpSpPr>
      <p:grpSpPr>
        <a:xfrm>
          <a:off x="0" y="0"/>
          <a:ext cx="0" cy="0"/>
          <a:chOff x="0" y="0"/>
          <a:chExt cx="0" cy="0"/>
        </a:xfrm>
      </p:grpSpPr>
      <p:sp>
        <p:nvSpPr>
          <p:cNvPr id="14659" name="Google Shape;14659;p42"/>
          <p:cNvSpPr txBox="1">
            <a:spLocks noGrp="1"/>
          </p:cNvSpPr>
          <p:nvPr>
            <p:ph type="title" idx="2"/>
          </p:nvPr>
        </p:nvSpPr>
        <p:spPr>
          <a:xfrm>
            <a:off x="1116229" y="916561"/>
            <a:ext cx="2286000" cy="1390800"/>
          </a:xfrm>
          <a:prstGeom prst="rect">
            <a:avLst/>
          </a:prstGeom>
        </p:spPr>
        <p:txBody>
          <a:bodyPr spcFirstLastPara="1" wrap="square" lIns="0" tIns="0" rIns="0" bIns="182875" anchor="ctr" anchorCtr="0">
            <a:noAutofit/>
          </a:bodyPr>
          <a:lstStyle/>
          <a:p>
            <a:pPr marL="0" lvl="0" indent="0" algn="l" rtl="0">
              <a:spcBef>
                <a:spcPts val="0"/>
              </a:spcBef>
              <a:spcAft>
                <a:spcPts val="0"/>
              </a:spcAft>
              <a:buNone/>
            </a:pPr>
            <a:r>
              <a:rPr lang="en"/>
              <a:t>01</a:t>
            </a:r>
            <a:endParaRPr/>
          </a:p>
        </p:txBody>
      </p:sp>
      <p:sp>
        <p:nvSpPr>
          <p:cNvPr id="14660" name="Google Shape;14660;p42"/>
          <p:cNvSpPr txBox="1">
            <a:spLocks noGrp="1"/>
          </p:cNvSpPr>
          <p:nvPr>
            <p:ph type="title"/>
          </p:nvPr>
        </p:nvSpPr>
        <p:spPr>
          <a:xfrm>
            <a:off x="1737425" y="1840200"/>
            <a:ext cx="5669100" cy="9144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dirty="0"/>
              <a:t>INTRODUCTION</a:t>
            </a:r>
            <a:endParaRPr dirty="0"/>
          </a:p>
        </p:txBody>
      </p:sp>
      <p:sp>
        <p:nvSpPr>
          <p:cNvPr id="14661" name="Google Shape;14661;p42"/>
          <p:cNvSpPr txBox="1">
            <a:spLocks noGrp="1"/>
          </p:cNvSpPr>
          <p:nvPr>
            <p:ph type="subTitle" idx="1"/>
          </p:nvPr>
        </p:nvSpPr>
        <p:spPr>
          <a:xfrm>
            <a:off x="2166379" y="2707853"/>
            <a:ext cx="5763579" cy="156542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The </a:t>
            </a:r>
            <a:r>
              <a:rPr lang="en-US" b="1" dirty="0"/>
              <a:t>Atomic Dictionary</a:t>
            </a:r>
            <a:r>
              <a:rPr lang="en-US" dirty="0"/>
              <a:t> is a desktop app that helps users quickly find information about elements. By entering an element's name or symbol, users can easily access its details. This project makes learning about the periodic table simple and efficient. It is referenced by Modern Periodic Table.</a:t>
            </a:r>
          </a:p>
        </p:txBody>
      </p:sp>
      <p:grpSp>
        <p:nvGrpSpPr>
          <p:cNvPr id="14662" name="Google Shape;14662;p42"/>
          <p:cNvGrpSpPr/>
          <p:nvPr/>
        </p:nvGrpSpPr>
        <p:grpSpPr>
          <a:xfrm>
            <a:off x="939273" y="2602478"/>
            <a:ext cx="1348335" cy="1071087"/>
            <a:chOff x="343445" y="291733"/>
            <a:chExt cx="1348335" cy="1071087"/>
          </a:xfrm>
        </p:grpSpPr>
        <p:cxnSp>
          <p:nvCxnSpPr>
            <p:cNvPr id="14663" name="Google Shape;14663;p42"/>
            <p:cNvCxnSpPr/>
            <p:nvPr/>
          </p:nvCxnSpPr>
          <p:spPr>
            <a:xfrm flipH="1">
              <a:off x="564606" y="847494"/>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4664" name="Google Shape;14664;p42"/>
            <p:cNvCxnSpPr>
              <a:stCxn id="14665" idx="6"/>
            </p:cNvCxnSpPr>
            <p:nvPr/>
          </p:nvCxnSpPr>
          <p:spPr>
            <a:xfrm flipH="1">
              <a:off x="439918" y="1041721"/>
              <a:ext cx="52200" cy="174000"/>
            </a:xfrm>
            <a:prstGeom prst="straightConnector1">
              <a:avLst/>
            </a:prstGeom>
            <a:noFill/>
            <a:ln w="19050" cap="flat" cmpd="sng">
              <a:solidFill>
                <a:schemeClr val="dk1"/>
              </a:solidFill>
              <a:prstDash val="solid"/>
              <a:round/>
              <a:headEnd type="none" w="med" len="med"/>
              <a:tailEnd type="none" w="med" len="med"/>
            </a:ln>
          </p:spPr>
        </p:cxnSp>
        <p:grpSp>
          <p:nvGrpSpPr>
            <p:cNvPr id="14666" name="Google Shape;14666;p42"/>
            <p:cNvGrpSpPr/>
            <p:nvPr/>
          </p:nvGrpSpPr>
          <p:grpSpPr>
            <a:xfrm rot="5400000">
              <a:off x="752644" y="639830"/>
              <a:ext cx="530713" cy="530713"/>
              <a:chOff x="6804422" y="-316297"/>
              <a:chExt cx="252600" cy="252600"/>
            </a:xfrm>
          </p:grpSpPr>
          <p:sp>
            <p:nvSpPr>
              <p:cNvPr id="14667" name="Google Shape;14667;p42"/>
              <p:cNvSpPr/>
              <p:nvPr/>
            </p:nvSpPr>
            <p:spPr>
              <a:xfrm rot="1373652">
                <a:off x="6834328" y="-286390"/>
                <a:ext cx="192787" cy="19278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4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42"/>
            <p:cNvGrpSpPr/>
            <p:nvPr/>
          </p:nvGrpSpPr>
          <p:grpSpPr>
            <a:xfrm rot="5400000">
              <a:off x="343445" y="1149300"/>
              <a:ext cx="192600" cy="192600"/>
              <a:chOff x="7291941" y="112804"/>
              <a:chExt cx="192600" cy="192600"/>
            </a:xfrm>
          </p:grpSpPr>
          <p:sp>
            <p:nvSpPr>
              <p:cNvPr id="14670" name="Google Shape;14670;p42"/>
              <p:cNvSpPr/>
              <p:nvPr/>
            </p:nvSpPr>
            <p:spPr>
              <a:xfrm>
                <a:off x="7291941" y="112804"/>
                <a:ext cx="192600" cy="1926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42"/>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2" name="Google Shape;14672;p42"/>
            <p:cNvGrpSpPr/>
            <p:nvPr/>
          </p:nvGrpSpPr>
          <p:grpSpPr>
            <a:xfrm rot="5400000">
              <a:off x="406618" y="826471"/>
              <a:ext cx="259500" cy="259500"/>
              <a:chOff x="6969112" y="-17269"/>
              <a:chExt cx="259500" cy="259500"/>
            </a:xfrm>
          </p:grpSpPr>
          <p:sp>
            <p:nvSpPr>
              <p:cNvPr id="14665" name="Google Shape;14665;p42"/>
              <p:cNvSpPr/>
              <p:nvPr/>
            </p:nvSpPr>
            <p:spPr>
              <a:xfrm rot="1641813">
                <a:off x="7002590" y="16208"/>
                <a:ext cx="192544" cy="192544"/>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3" name="Google Shape;14673;p42"/>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4" name="Google Shape;14674;p42"/>
            <p:cNvGrpSpPr/>
            <p:nvPr/>
          </p:nvGrpSpPr>
          <p:grpSpPr>
            <a:xfrm rot="5400000">
              <a:off x="1325788" y="996827"/>
              <a:ext cx="365992" cy="365992"/>
              <a:chOff x="6804422" y="-316297"/>
              <a:chExt cx="252600" cy="252600"/>
            </a:xfrm>
          </p:grpSpPr>
          <p:sp>
            <p:nvSpPr>
              <p:cNvPr id="14675" name="Google Shape;14675;p42"/>
              <p:cNvSpPr/>
              <p:nvPr/>
            </p:nvSpPr>
            <p:spPr>
              <a:xfrm rot="1373652">
                <a:off x="6834328" y="-286390"/>
                <a:ext cx="192787" cy="19278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4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677" name="Google Shape;14677;p42"/>
            <p:cNvCxnSpPr>
              <a:stCxn id="14667" idx="0"/>
              <a:endCxn id="14675" idx="4"/>
            </p:cNvCxnSpPr>
            <p:nvPr/>
          </p:nvCxnSpPr>
          <p:spPr>
            <a:xfrm>
              <a:off x="1204569" y="983974"/>
              <a:ext cx="175500" cy="141600"/>
            </a:xfrm>
            <a:prstGeom prst="straightConnector1">
              <a:avLst/>
            </a:prstGeom>
            <a:noFill/>
            <a:ln w="19050" cap="flat" cmpd="sng">
              <a:solidFill>
                <a:schemeClr val="dk1"/>
              </a:solidFill>
              <a:prstDash val="solid"/>
              <a:round/>
              <a:headEnd type="none" w="med" len="med"/>
              <a:tailEnd type="none" w="med" len="med"/>
            </a:ln>
          </p:spPr>
        </p:cxnSp>
        <p:grpSp>
          <p:nvGrpSpPr>
            <p:cNvPr id="14678" name="Google Shape;14678;p42"/>
            <p:cNvGrpSpPr/>
            <p:nvPr/>
          </p:nvGrpSpPr>
          <p:grpSpPr>
            <a:xfrm rot="5400000">
              <a:off x="1055529" y="291733"/>
              <a:ext cx="274500" cy="274500"/>
              <a:chOff x="6804422" y="-316297"/>
              <a:chExt cx="252600" cy="252600"/>
            </a:xfrm>
          </p:grpSpPr>
          <p:sp>
            <p:nvSpPr>
              <p:cNvPr id="14679" name="Google Shape;14679;p42"/>
              <p:cNvSpPr/>
              <p:nvPr/>
            </p:nvSpPr>
            <p:spPr>
              <a:xfrm rot="1373652">
                <a:off x="6834328" y="-286390"/>
                <a:ext cx="192787" cy="19278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4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681" name="Google Shape;14681;p42"/>
            <p:cNvCxnSpPr>
              <a:stCxn id="14667" idx="2"/>
              <a:endCxn id="14679" idx="6"/>
            </p:cNvCxnSpPr>
            <p:nvPr/>
          </p:nvCxnSpPr>
          <p:spPr>
            <a:xfrm rot="10800000" flipH="1">
              <a:off x="1096788" y="525417"/>
              <a:ext cx="55200" cy="1932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182"/>
        <p:cNvGrpSpPr/>
        <p:nvPr/>
      </p:nvGrpSpPr>
      <p:grpSpPr>
        <a:xfrm>
          <a:off x="0" y="0"/>
          <a:ext cx="0" cy="0"/>
          <a:chOff x="0" y="0"/>
          <a:chExt cx="0" cy="0"/>
        </a:xfrm>
      </p:grpSpPr>
      <p:sp>
        <p:nvSpPr>
          <p:cNvPr id="15183" name="Google Shape;15183;p52"/>
          <p:cNvSpPr txBox="1">
            <a:spLocks noGrp="1"/>
          </p:cNvSpPr>
          <p:nvPr>
            <p:ph type="title"/>
          </p:nvPr>
        </p:nvSpPr>
        <p:spPr>
          <a:xfrm>
            <a:off x="720000" y="1611599"/>
            <a:ext cx="2457508" cy="2086223"/>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US" dirty="0"/>
              <a:t>History:</a:t>
            </a:r>
            <a:br>
              <a:rPr lang="en-US" dirty="0"/>
            </a:br>
            <a:r>
              <a:rPr lang="en-US" sz="1400" b="1" dirty="0">
                <a:latin typeface="Abel" panose="02000506030000020004" pitchFamily="2" charset="0"/>
              </a:rPr>
              <a:t>The modern periodic table </a:t>
            </a:r>
            <a:r>
              <a:rPr lang="en-US" sz="1400" dirty="0">
                <a:latin typeface="Abel" panose="02000506030000020004" pitchFamily="2" charset="0"/>
              </a:rPr>
              <a:t>is credited to </a:t>
            </a:r>
            <a:r>
              <a:rPr lang="en-US" sz="1600" b="1" dirty="0">
                <a:latin typeface="Abel" panose="02000506030000020004" pitchFamily="2" charset="0"/>
              </a:rPr>
              <a:t>Dmitri Mendeleev</a:t>
            </a:r>
            <a:r>
              <a:rPr lang="en-US" sz="1400" dirty="0">
                <a:latin typeface="Abel" panose="02000506030000020004" pitchFamily="2" charset="0"/>
              </a:rPr>
              <a:t>, who created the first version in 1869, and </a:t>
            </a:r>
            <a:r>
              <a:rPr lang="en-US" sz="1600" b="1" dirty="0">
                <a:latin typeface="Abel" panose="02000506030000020004" pitchFamily="2" charset="0"/>
              </a:rPr>
              <a:t>Henry Moseley</a:t>
            </a:r>
            <a:r>
              <a:rPr lang="en-US" sz="1400" dirty="0">
                <a:latin typeface="Abel" panose="02000506030000020004" pitchFamily="2" charset="0"/>
              </a:rPr>
              <a:t>, who later refined it by arranging elements based on atomic number rather than atomic mass.</a:t>
            </a:r>
            <a:endParaRPr dirty="0">
              <a:latin typeface="Abel" panose="02000506030000020004" pitchFamily="2" charset="0"/>
            </a:endParaRPr>
          </a:p>
        </p:txBody>
      </p:sp>
      <p:grpSp>
        <p:nvGrpSpPr>
          <p:cNvPr id="15184" name="Google Shape;15184;p52"/>
          <p:cNvGrpSpPr/>
          <p:nvPr/>
        </p:nvGrpSpPr>
        <p:grpSpPr>
          <a:xfrm rot="-5400000" flipH="1">
            <a:off x="2503340" y="1076055"/>
            <a:ext cx="1348335" cy="1071087"/>
            <a:chOff x="343445" y="291733"/>
            <a:chExt cx="1348335" cy="1071087"/>
          </a:xfrm>
        </p:grpSpPr>
        <p:cxnSp>
          <p:nvCxnSpPr>
            <p:cNvPr id="15185" name="Google Shape;15185;p52"/>
            <p:cNvCxnSpPr/>
            <p:nvPr/>
          </p:nvCxnSpPr>
          <p:spPr>
            <a:xfrm flipH="1">
              <a:off x="564606" y="847494"/>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5186" name="Google Shape;15186;p52"/>
            <p:cNvCxnSpPr>
              <a:stCxn id="15187" idx="6"/>
            </p:cNvCxnSpPr>
            <p:nvPr/>
          </p:nvCxnSpPr>
          <p:spPr>
            <a:xfrm rot="5400000">
              <a:off x="379018" y="1102621"/>
              <a:ext cx="174000" cy="52200"/>
            </a:xfrm>
            <a:prstGeom prst="straightConnector1">
              <a:avLst/>
            </a:prstGeom>
            <a:noFill/>
            <a:ln w="19050" cap="flat" cmpd="sng">
              <a:solidFill>
                <a:schemeClr val="dk1"/>
              </a:solidFill>
              <a:prstDash val="solid"/>
              <a:round/>
              <a:headEnd type="none" w="med" len="med"/>
              <a:tailEnd type="none" w="med" len="med"/>
            </a:ln>
          </p:spPr>
        </p:cxnSp>
        <p:grpSp>
          <p:nvGrpSpPr>
            <p:cNvPr id="15188" name="Google Shape;15188;p52"/>
            <p:cNvGrpSpPr/>
            <p:nvPr/>
          </p:nvGrpSpPr>
          <p:grpSpPr>
            <a:xfrm rot="5400000">
              <a:off x="752644" y="639830"/>
              <a:ext cx="530713" cy="530713"/>
              <a:chOff x="6804422" y="-316297"/>
              <a:chExt cx="252600" cy="252600"/>
            </a:xfrm>
          </p:grpSpPr>
          <p:sp>
            <p:nvSpPr>
              <p:cNvPr id="15189" name="Google Shape;15189;p52"/>
              <p:cNvSpPr/>
              <p:nvPr/>
            </p:nvSpPr>
            <p:spPr>
              <a:xfrm rot="1373652">
                <a:off x="6834328" y="-286390"/>
                <a:ext cx="192787" cy="19278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5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1" name="Google Shape;15191;p52"/>
            <p:cNvGrpSpPr/>
            <p:nvPr/>
          </p:nvGrpSpPr>
          <p:grpSpPr>
            <a:xfrm rot="5400000">
              <a:off x="343445" y="1149300"/>
              <a:ext cx="192600" cy="192600"/>
              <a:chOff x="7291941" y="112804"/>
              <a:chExt cx="192600" cy="192600"/>
            </a:xfrm>
          </p:grpSpPr>
          <p:sp>
            <p:nvSpPr>
              <p:cNvPr id="15192" name="Google Shape;15192;p52"/>
              <p:cNvSpPr/>
              <p:nvPr/>
            </p:nvSpPr>
            <p:spPr>
              <a:xfrm>
                <a:off x="7291941" y="112804"/>
                <a:ext cx="192600" cy="1926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52"/>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4" name="Google Shape;15194;p52"/>
            <p:cNvGrpSpPr/>
            <p:nvPr/>
          </p:nvGrpSpPr>
          <p:grpSpPr>
            <a:xfrm rot="5400000">
              <a:off x="406618" y="826471"/>
              <a:ext cx="259500" cy="259500"/>
              <a:chOff x="6969112" y="-17269"/>
              <a:chExt cx="259500" cy="259500"/>
            </a:xfrm>
          </p:grpSpPr>
          <p:sp>
            <p:nvSpPr>
              <p:cNvPr id="15187" name="Google Shape;15187;p52"/>
              <p:cNvSpPr/>
              <p:nvPr/>
            </p:nvSpPr>
            <p:spPr>
              <a:xfrm rot="1641813">
                <a:off x="7002590" y="16208"/>
                <a:ext cx="192544" cy="192544"/>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52"/>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6" name="Google Shape;15196;p52"/>
            <p:cNvGrpSpPr/>
            <p:nvPr/>
          </p:nvGrpSpPr>
          <p:grpSpPr>
            <a:xfrm rot="5400000">
              <a:off x="1325788" y="996827"/>
              <a:ext cx="365992" cy="365992"/>
              <a:chOff x="6804422" y="-316297"/>
              <a:chExt cx="252600" cy="252600"/>
            </a:xfrm>
          </p:grpSpPr>
          <p:sp>
            <p:nvSpPr>
              <p:cNvPr id="15197" name="Google Shape;15197;p52"/>
              <p:cNvSpPr/>
              <p:nvPr/>
            </p:nvSpPr>
            <p:spPr>
              <a:xfrm rot="1373652">
                <a:off x="6834328" y="-286390"/>
                <a:ext cx="192787" cy="19278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5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99" name="Google Shape;15199;p52"/>
            <p:cNvCxnSpPr>
              <a:stCxn id="15189" idx="0"/>
              <a:endCxn id="15197" idx="4"/>
            </p:cNvCxnSpPr>
            <p:nvPr/>
          </p:nvCxnSpPr>
          <p:spPr>
            <a:xfrm rot="-5400000" flipH="1">
              <a:off x="1221519" y="967024"/>
              <a:ext cx="141600" cy="175500"/>
            </a:xfrm>
            <a:prstGeom prst="straightConnector1">
              <a:avLst/>
            </a:prstGeom>
            <a:noFill/>
            <a:ln w="19050" cap="flat" cmpd="sng">
              <a:solidFill>
                <a:schemeClr val="dk1"/>
              </a:solidFill>
              <a:prstDash val="solid"/>
              <a:round/>
              <a:headEnd type="none" w="med" len="med"/>
              <a:tailEnd type="none" w="med" len="med"/>
            </a:ln>
          </p:spPr>
        </p:cxnSp>
        <p:grpSp>
          <p:nvGrpSpPr>
            <p:cNvPr id="15200" name="Google Shape;15200;p52"/>
            <p:cNvGrpSpPr/>
            <p:nvPr/>
          </p:nvGrpSpPr>
          <p:grpSpPr>
            <a:xfrm rot="5400000">
              <a:off x="1055529" y="291733"/>
              <a:ext cx="274500" cy="274500"/>
              <a:chOff x="6804422" y="-316297"/>
              <a:chExt cx="252600" cy="252600"/>
            </a:xfrm>
          </p:grpSpPr>
          <p:sp>
            <p:nvSpPr>
              <p:cNvPr id="15201" name="Google Shape;15201;p52"/>
              <p:cNvSpPr/>
              <p:nvPr/>
            </p:nvSpPr>
            <p:spPr>
              <a:xfrm rot="1373652">
                <a:off x="6834328" y="-286390"/>
                <a:ext cx="192787" cy="19278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5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203" name="Google Shape;15203;p52"/>
            <p:cNvCxnSpPr>
              <a:stCxn id="15189" idx="2"/>
              <a:endCxn id="15201" idx="6"/>
            </p:cNvCxnSpPr>
            <p:nvPr/>
          </p:nvCxnSpPr>
          <p:spPr>
            <a:xfrm rot="-5400000">
              <a:off x="1027788" y="594417"/>
              <a:ext cx="193200" cy="55200"/>
            </a:xfrm>
            <a:prstGeom prst="straightConnector1">
              <a:avLst/>
            </a:prstGeom>
            <a:noFill/>
            <a:ln w="19050" cap="flat" cmpd="sng">
              <a:solidFill>
                <a:schemeClr val="dk1"/>
              </a:solidFill>
              <a:prstDash val="solid"/>
              <a:round/>
              <a:headEnd type="none" w="med" len="med"/>
              <a:tailEnd type="none" w="med" len="med"/>
            </a:ln>
          </p:spPr>
        </p:cxnSp>
      </p:grpSp>
      <p:grpSp>
        <p:nvGrpSpPr>
          <p:cNvPr id="15204" name="Google Shape;15204;p52"/>
          <p:cNvGrpSpPr/>
          <p:nvPr/>
        </p:nvGrpSpPr>
        <p:grpSpPr>
          <a:xfrm rot="-5400000">
            <a:off x="484863" y="3570520"/>
            <a:ext cx="470274" cy="548630"/>
            <a:chOff x="9873" y="1240062"/>
            <a:chExt cx="545434" cy="640998"/>
          </a:xfrm>
        </p:grpSpPr>
        <p:cxnSp>
          <p:nvCxnSpPr>
            <p:cNvPr id="15205" name="Google Shape;15205;p52"/>
            <p:cNvCxnSpPr>
              <a:stCxn id="15206" idx="6"/>
              <a:endCxn id="15207" idx="1"/>
            </p:cNvCxnSpPr>
            <p:nvPr/>
          </p:nvCxnSpPr>
          <p:spPr>
            <a:xfrm rot="5400000" flipH="1">
              <a:off x="220508" y="1388070"/>
              <a:ext cx="103200" cy="135900"/>
            </a:xfrm>
            <a:prstGeom prst="straightConnector1">
              <a:avLst/>
            </a:prstGeom>
            <a:noFill/>
            <a:ln w="19050" cap="flat" cmpd="sng">
              <a:solidFill>
                <a:schemeClr val="dk1"/>
              </a:solidFill>
              <a:prstDash val="solid"/>
              <a:round/>
              <a:headEnd type="none" w="med" len="med"/>
              <a:tailEnd type="none" w="med" len="med"/>
            </a:ln>
          </p:spPr>
        </p:cxnSp>
        <p:grpSp>
          <p:nvGrpSpPr>
            <p:cNvPr id="15208" name="Google Shape;15208;p52"/>
            <p:cNvGrpSpPr/>
            <p:nvPr/>
          </p:nvGrpSpPr>
          <p:grpSpPr>
            <a:xfrm rot="10800000">
              <a:off x="9873" y="1628460"/>
              <a:ext cx="252600" cy="252600"/>
              <a:chOff x="6804422" y="-316297"/>
              <a:chExt cx="252600" cy="252600"/>
            </a:xfrm>
          </p:grpSpPr>
          <p:sp>
            <p:nvSpPr>
              <p:cNvPr id="15209" name="Google Shape;15209;p52"/>
              <p:cNvSpPr/>
              <p:nvPr/>
            </p:nvSpPr>
            <p:spPr>
              <a:xfrm rot="1373652">
                <a:off x="6834328" y="-286390"/>
                <a:ext cx="192787" cy="192787"/>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52"/>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1" name="Google Shape;15211;p52"/>
            <p:cNvGrpSpPr/>
            <p:nvPr/>
          </p:nvGrpSpPr>
          <p:grpSpPr>
            <a:xfrm rot="10800000">
              <a:off x="39879" y="1240062"/>
              <a:ext cx="192600" cy="192600"/>
              <a:chOff x="7291941" y="112804"/>
              <a:chExt cx="192600" cy="192600"/>
            </a:xfrm>
          </p:grpSpPr>
          <p:sp>
            <p:nvSpPr>
              <p:cNvPr id="15207" name="Google Shape;15207;p52"/>
              <p:cNvSpPr/>
              <p:nvPr/>
            </p:nvSpPr>
            <p:spPr>
              <a:xfrm>
                <a:off x="7291941" y="112804"/>
                <a:ext cx="192600" cy="1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52"/>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3" name="Google Shape;15213;p52"/>
            <p:cNvGrpSpPr/>
            <p:nvPr/>
          </p:nvGrpSpPr>
          <p:grpSpPr>
            <a:xfrm rot="10800000">
              <a:off x="295808" y="1422120"/>
              <a:ext cx="259500" cy="259500"/>
              <a:chOff x="6969112" y="-17269"/>
              <a:chExt cx="259500" cy="259500"/>
            </a:xfrm>
          </p:grpSpPr>
          <p:sp>
            <p:nvSpPr>
              <p:cNvPr id="15206" name="Google Shape;15206;p52"/>
              <p:cNvSpPr/>
              <p:nvPr/>
            </p:nvSpPr>
            <p:spPr>
              <a:xfrm rot="1641813">
                <a:off x="7002590" y="16208"/>
                <a:ext cx="192544" cy="192544"/>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52"/>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215" name="Google Shape;15215;p52"/>
            <p:cNvCxnSpPr>
              <a:stCxn id="15209" idx="4"/>
              <a:endCxn id="15206" idx="7"/>
            </p:cNvCxnSpPr>
            <p:nvPr/>
          </p:nvCxnSpPr>
          <p:spPr>
            <a:xfrm rot="-5400000">
              <a:off x="211323" y="1543410"/>
              <a:ext cx="84900" cy="1602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01"/>
        <p:cNvGrpSpPr/>
        <p:nvPr/>
      </p:nvGrpSpPr>
      <p:grpSpPr>
        <a:xfrm>
          <a:off x="0" y="0"/>
          <a:ext cx="0" cy="0"/>
          <a:chOff x="0" y="0"/>
          <a:chExt cx="0" cy="0"/>
        </a:xfrm>
      </p:grpSpPr>
      <p:sp>
        <p:nvSpPr>
          <p:cNvPr id="18502" name="Google Shape;18502;p73"/>
          <p:cNvSpPr txBox="1">
            <a:spLocks noGrp="1"/>
          </p:cNvSpPr>
          <p:nvPr>
            <p:ph type="title"/>
          </p:nvPr>
        </p:nvSpPr>
        <p:spPr>
          <a:xfrm>
            <a:off x="334175" y="291775"/>
            <a:ext cx="8475600" cy="657900"/>
          </a:xfrm>
          <a:prstGeom prst="rect">
            <a:avLst/>
          </a:prstGeom>
        </p:spPr>
        <p:txBody>
          <a:bodyPr spcFirstLastPara="1" wrap="square" lIns="365750" tIns="0" rIns="365750" bIns="0" anchor="ctr" anchorCtr="0">
            <a:noAutofit/>
          </a:bodyPr>
          <a:lstStyle/>
          <a:p>
            <a:pPr marL="0" lvl="0" indent="0" algn="l" rtl="0">
              <a:spcBef>
                <a:spcPts val="0"/>
              </a:spcBef>
              <a:spcAft>
                <a:spcPts val="0"/>
              </a:spcAft>
              <a:buNone/>
            </a:pPr>
            <a:r>
              <a:rPr lang="en" dirty="0"/>
              <a:t>THE MODERN PERIODIC TABLE</a:t>
            </a:r>
            <a:endParaRPr dirty="0"/>
          </a:p>
        </p:txBody>
      </p:sp>
      <p:grpSp>
        <p:nvGrpSpPr>
          <p:cNvPr id="18503" name="Google Shape;18503;p73"/>
          <p:cNvGrpSpPr/>
          <p:nvPr/>
        </p:nvGrpSpPr>
        <p:grpSpPr>
          <a:xfrm>
            <a:off x="6299888" y="4207857"/>
            <a:ext cx="334400" cy="334554"/>
            <a:chOff x="6353925" y="3968250"/>
            <a:chExt cx="356275" cy="356250"/>
          </a:xfrm>
        </p:grpSpPr>
        <p:sp>
          <p:nvSpPr>
            <p:cNvPr id="18504" name="Google Shape;18504;p73"/>
            <p:cNvSpPr/>
            <p:nvPr/>
          </p:nvSpPr>
          <p:spPr>
            <a:xfrm>
              <a:off x="6360875" y="3975200"/>
              <a:ext cx="342350" cy="342375"/>
            </a:xfrm>
            <a:custGeom>
              <a:avLst/>
              <a:gdLst/>
              <a:ahLst/>
              <a:cxnLst/>
              <a:rect l="l" t="t" r="r" b="b"/>
              <a:pathLst>
                <a:path w="13694" h="13695" extrusionOk="0">
                  <a:moveTo>
                    <a:pt x="1" y="1"/>
                  </a:moveTo>
                  <a:lnTo>
                    <a:pt x="1" y="13694"/>
                  </a:lnTo>
                  <a:lnTo>
                    <a:pt x="13693" y="13694"/>
                  </a:lnTo>
                  <a:lnTo>
                    <a:pt x="136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73"/>
            <p:cNvSpPr/>
            <p:nvPr/>
          </p:nvSpPr>
          <p:spPr>
            <a:xfrm>
              <a:off x="6391450" y="4005775"/>
              <a:ext cx="281175" cy="281150"/>
            </a:xfrm>
            <a:custGeom>
              <a:avLst/>
              <a:gdLst/>
              <a:ahLst/>
              <a:cxnLst/>
              <a:rect l="l" t="t" r="r" b="b"/>
              <a:pathLst>
                <a:path w="11247" h="11246" extrusionOk="0">
                  <a:moveTo>
                    <a:pt x="1093" y="0"/>
                  </a:moveTo>
                  <a:cubicBezTo>
                    <a:pt x="490" y="0"/>
                    <a:pt x="1" y="491"/>
                    <a:pt x="1" y="1092"/>
                  </a:cubicBezTo>
                  <a:lnTo>
                    <a:pt x="1" y="10154"/>
                  </a:lnTo>
                  <a:cubicBezTo>
                    <a:pt x="1" y="10758"/>
                    <a:pt x="491" y="11246"/>
                    <a:pt x="1093" y="11246"/>
                  </a:cubicBezTo>
                  <a:lnTo>
                    <a:pt x="10154" y="11246"/>
                  </a:lnTo>
                  <a:cubicBezTo>
                    <a:pt x="10759" y="11246"/>
                    <a:pt x="11246" y="10758"/>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3"/>
            <p:cNvSpPr/>
            <p:nvPr/>
          </p:nvSpPr>
          <p:spPr>
            <a:xfrm>
              <a:off x="6353925" y="3968250"/>
              <a:ext cx="356275" cy="356250"/>
            </a:xfrm>
            <a:custGeom>
              <a:avLst/>
              <a:gdLst/>
              <a:ahLst/>
              <a:cxnLst/>
              <a:rect l="l" t="t" r="r" b="b"/>
              <a:pathLst>
                <a:path w="14251" h="14250" extrusionOk="0">
                  <a:moveTo>
                    <a:pt x="13695" y="557"/>
                  </a:moveTo>
                  <a:lnTo>
                    <a:pt x="13695" y="13694"/>
                  </a:lnTo>
                  <a:lnTo>
                    <a:pt x="557" y="13694"/>
                  </a:lnTo>
                  <a:lnTo>
                    <a:pt x="557" y="557"/>
                  </a:lnTo>
                  <a:close/>
                  <a:moveTo>
                    <a:pt x="279" y="0"/>
                  </a:moveTo>
                  <a:cubicBezTo>
                    <a:pt x="125" y="0"/>
                    <a:pt x="1" y="125"/>
                    <a:pt x="1" y="279"/>
                  </a:cubicBezTo>
                  <a:lnTo>
                    <a:pt x="1" y="13971"/>
                  </a:lnTo>
                  <a:cubicBezTo>
                    <a:pt x="1" y="14125"/>
                    <a:pt x="125" y="14249"/>
                    <a:pt x="279" y="14249"/>
                  </a:cubicBezTo>
                  <a:lnTo>
                    <a:pt x="13973" y="14249"/>
                  </a:lnTo>
                  <a:cubicBezTo>
                    <a:pt x="14127" y="14249"/>
                    <a:pt x="14251" y="14125"/>
                    <a:pt x="14251" y="13971"/>
                  </a:cubicBezTo>
                  <a:lnTo>
                    <a:pt x="14251" y="279"/>
                  </a:lnTo>
                  <a:cubicBezTo>
                    <a:pt x="14251" y="125"/>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73"/>
            <p:cNvSpPr/>
            <p:nvPr/>
          </p:nvSpPr>
          <p:spPr>
            <a:xfrm>
              <a:off x="6384500" y="3998825"/>
              <a:ext cx="295075" cy="295075"/>
            </a:xfrm>
            <a:custGeom>
              <a:avLst/>
              <a:gdLst/>
              <a:ahLst/>
              <a:cxnLst/>
              <a:rect l="l" t="t" r="r" b="b"/>
              <a:pathLst>
                <a:path w="11803" h="11803" extrusionOk="0">
                  <a:moveTo>
                    <a:pt x="1371" y="0"/>
                  </a:moveTo>
                  <a:cubicBezTo>
                    <a:pt x="615" y="0"/>
                    <a:pt x="0" y="615"/>
                    <a:pt x="0" y="1370"/>
                  </a:cubicBezTo>
                  <a:lnTo>
                    <a:pt x="0" y="10432"/>
                  </a:lnTo>
                  <a:cubicBezTo>
                    <a:pt x="2" y="11187"/>
                    <a:pt x="617" y="11802"/>
                    <a:pt x="1371" y="11802"/>
                  </a:cubicBezTo>
                  <a:lnTo>
                    <a:pt x="10432" y="11802"/>
                  </a:lnTo>
                  <a:cubicBezTo>
                    <a:pt x="11188" y="11802"/>
                    <a:pt x="11803" y="11187"/>
                    <a:pt x="11803" y="10432"/>
                  </a:cubicBezTo>
                  <a:lnTo>
                    <a:pt x="11803" y="1370"/>
                  </a:lnTo>
                  <a:cubicBezTo>
                    <a:pt x="11803" y="615"/>
                    <a:pt x="11188" y="0"/>
                    <a:pt x="10432" y="0"/>
                  </a:cubicBezTo>
                  <a:lnTo>
                    <a:pt x="7154" y="0"/>
                  </a:lnTo>
                  <a:cubicBezTo>
                    <a:pt x="7000" y="0"/>
                    <a:pt x="6876" y="124"/>
                    <a:pt x="6876" y="278"/>
                  </a:cubicBezTo>
                  <a:cubicBezTo>
                    <a:pt x="6876" y="432"/>
                    <a:pt x="7000" y="556"/>
                    <a:pt x="7154" y="556"/>
                  </a:cubicBezTo>
                  <a:lnTo>
                    <a:pt x="10432" y="556"/>
                  </a:lnTo>
                  <a:cubicBezTo>
                    <a:pt x="10880" y="556"/>
                    <a:pt x="11245" y="921"/>
                    <a:pt x="11245" y="1369"/>
                  </a:cubicBezTo>
                  <a:lnTo>
                    <a:pt x="11245" y="10430"/>
                  </a:lnTo>
                  <a:cubicBezTo>
                    <a:pt x="11245" y="10878"/>
                    <a:pt x="10880" y="11243"/>
                    <a:pt x="10432" y="11243"/>
                  </a:cubicBezTo>
                  <a:lnTo>
                    <a:pt x="1371" y="11243"/>
                  </a:lnTo>
                  <a:cubicBezTo>
                    <a:pt x="923" y="11243"/>
                    <a:pt x="558" y="10878"/>
                    <a:pt x="558" y="10430"/>
                  </a:cubicBezTo>
                  <a:lnTo>
                    <a:pt x="558" y="1369"/>
                  </a:lnTo>
                  <a:cubicBezTo>
                    <a:pt x="558" y="921"/>
                    <a:pt x="923" y="556"/>
                    <a:pt x="1371" y="556"/>
                  </a:cubicBezTo>
                  <a:lnTo>
                    <a:pt x="4649" y="556"/>
                  </a:lnTo>
                  <a:cubicBezTo>
                    <a:pt x="4803" y="556"/>
                    <a:pt x="4927" y="432"/>
                    <a:pt x="4927" y="278"/>
                  </a:cubicBezTo>
                  <a:cubicBezTo>
                    <a:pt x="4927" y="124"/>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73"/>
            <p:cNvSpPr/>
            <p:nvPr/>
          </p:nvSpPr>
          <p:spPr>
            <a:xfrm>
              <a:off x="6561975" y="4033700"/>
              <a:ext cx="44875" cy="69600"/>
            </a:xfrm>
            <a:custGeom>
              <a:avLst/>
              <a:gdLst/>
              <a:ahLst/>
              <a:cxnLst/>
              <a:rect l="l" t="t" r="r" b="b"/>
              <a:pathLst>
                <a:path w="1795" h="2784" extrusionOk="0">
                  <a:moveTo>
                    <a:pt x="897" y="555"/>
                  </a:moveTo>
                  <a:cubicBezTo>
                    <a:pt x="1086" y="555"/>
                    <a:pt x="1238" y="707"/>
                    <a:pt x="1238" y="896"/>
                  </a:cubicBezTo>
                  <a:lnTo>
                    <a:pt x="1238" y="1886"/>
                  </a:lnTo>
                  <a:cubicBezTo>
                    <a:pt x="1238" y="2073"/>
                    <a:pt x="1086" y="2227"/>
                    <a:pt x="897" y="2227"/>
                  </a:cubicBezTo>
                  <a:cubicBezTo>
                    <a:pt x="711" y="2227"/>
                    <a:pt x="557" y="2075"/>
                    <a:pt x="557" y="1886"/>
                  </a:cubicBezTo>
                  <a:lnTo>
                    <a:pt x="557" y="896"/>
                  </a:lnTo>
                  <a:cubicBezTo>
                    <a:pt x="557" y="707"/>
                    <a:pt x="709" y="555"/>
                    <a:pt x="897" y="555"/>
                  </a:cubicBezTo>
                  <a:close/>
                  <a:moveTo>
                    <a:pt x="897" y="0"/>
                  </a:moveTo>
                  <a:cubicBezTo>
                    <a:pt x="403" y="0"/>
                    <a:pt x="1" y="403"/>
                    <a:pt x="1" y="896"/>
                  </a:cubicBezTo>
                  <a:lnTo>
                    <a:pt x="1" y="1886"/>
                  </a:lnTo>
                  <a:cubicBezTo>
                    <a:pt x="1" y="2381"/>
                    <a:pt x="403" y="2784"/>
                    <a:pt x="897" y="2784"/>
                  </a:cubicBezTo>
                  <a:cubicBezTo>
                    <a:pt x="1392" y="2784"/>
                    <a:pt x="1794" y="2381"/>
                    <a:pt x="1794" y="1886"/>
                  </a:cubicBezTo>
                  <a:lnTo>
                    <a:pt x="1794" y="896"/>
                  </a:lnTo>
                  <a:cubicBezTo>
                    <a:pt x="1794" y="403"/>
                    <a:pt x="1392" y="0"/>
                    <a:pt x="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73"/>
            <p:cNvSpPr/>
            <p:nvPr/>
          </p:nvSpPr>
          <p:spPr>
            <a:xfrm>
              <a:off x="6500125" y="4033700"/>
              <a:ext cx="44850" cy="69600"/>
            </a:xfrm>
            <a:custGeom>
              <a:avLst/>
              <a:gdLst/>
              <a:ahLst/>
              <a:cxnLst/>
              <a:rect l="l" t="t" r="r" b="b"/>
              <a:pathLst>
                <a:path w="1794" h="2784" extrusionOk="0">
                  <a:moveTo>
                    <a:pt x="896" y="555"/>
                  </a:moveTo>
                  <a:cubicBezTo>
                    <a:pt x="1085" y="555"/>
                    <a:pt x="1238" y="707"/>
                    <a:pt x="1238" y="896"/>
                  </a:cubicBezTo>
                  <a:lnTo>
                    <a:pt x="1238" y="1886"/>
                  </a:lnTo>
                  <a:cubicBezTo>
                    <a:pt x="1238" y="2073"/>
                    <a:pt x="1085" y="2227"/>
                    <a:pt x="896" y="2227"/>
                  </a:cubicBezTo>
                  <a:cubicBezTo>
                    <a:pt x="709" y="2227"/>
                    <a:pt x="557" y="2075"/>
                    <a:pt x="557" y="1886"/>
                  </a:cubicBezTo>
                  <a:lnTo>
                    <a:pt x="557" y="896"/>
                  </a:lnTo>
                  <a:cubicBezTo>
                    <a:pt x="557" y="707"/>
                    <a:pt x="709" y="555"/>
                    <a:pt x="896" y="555"/>
                  </a:cubicBezTo>
                  <a:close/>
                  <a:moveTo>
                    <a:pt x="896" y="0"/>
                  </a:moveTo>
                  <a:cubicBezTo>
                    <a:pt x="403" y="0"/>
                    <a:pt x="0" y="403"/>
                    <a:pt x="0" y="896"/>
                  </a:cubicBezTo>
                  <a:lnTo>
                    <a:pt x="0" y="1886"/>
                  </a:lnTo>
                  <a:cubicBezTo>
                    <a:pt x="0" y="2381"/>
                    <a:pt x="403" y="2784"/>
                    <a:pt x="896" y="2784"/>
                  </a:cubicBezTo>
                  <a:cubicBezTo>
                    <a:pt x="1391" y="2784"/>
                    <a:pt x="1794" y="2381"/>
                    <a:pt x="1794" y="1886"/>
                  </a:cubicBezTo>
                  <a:lnTo>
                    <a:pt x="1794" y="896"/>
                  </a:lnTo>
                  <a:cubicBezTo>
                    <a:pt x="1794" y="403"/>
                    <a:pt x="1391"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73"/>
            <p:cNvSpPr/>
            <p:nvPr/>
          </p:nvSpPr>
          <p:spPr>
            <a:xfrm>
              <a:off x="6457300" y="4033700"/>
              <a:ext cx="25825" cy="69600"/>
            </a:xfrm>
            <a:custGeom>
              <a:avLst/>
              <a:gdLst/>
              <a:ahLst/>
              <a:cxnLst/>
              <a:rect l="l" t="t" r="r" b="b"/>
              <a:pathLst>
                <a:path w="1033" h="2784" extrusionOk="0">
                  <a:moveTo>
                    <a:pt x="279" y="0"/>
                  </a:moveTo>
                  <a:cubicBezTo>
                    <a:pt x="125" y="0"/>
                    <a:pt x="0" y="125"/>
                    <a:pt x="0" y="278"/>
                  </a:cubicBezTo>
                  <a:cubicBezTo>
                    <a:pt x="0" y="432"/>
                    <a:pt x="125" y="557"/>
                    <a:pt x="279" y="557"/>
                  </a:cubicBezTo>
                  <a:lnTo>
                    <a:pt x="476" y="557"/>
                  </a:lnTo>
                  <a:lnTo>
                    <a:pt x="476" y="2505"/>
                  </a:lnTo>
                  <a:cubicBezTo>
                    <a:pt x="476" y="2659"/>
                    <a:pt x="601" y="2784"/>
                    <a:pt x="754" y="2784"/>
                  </a:cubicBezTo>
                  <a:cubicBezTo>
                    <a:pt x="908" y="2784"/>
                    <a:pt x="1033" y="2659"/>
                    <a:pt x="1033" y="2505"/>
                  </a:cubicBezTo>
                  <a:lnTo>
                    <a:pt x="1033" y="278"/>
                  </a:lnTo>
                  <a:cubicBezTo>
                    <a:pt x="1033" y="125"/>
                    <a:pt x="908" y="0"/>
                    <a:pt x="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3"/>
            <p:cNvSpPr/>
            <p:nvPr/>
          </p:nvSpPr>
          <p:spPr>
            <a:xfrm>
              <a:off x="6449200" y="4124875"/>
              <a:ext cx="56475" cy="118950"/>
            </a:xfrm>
            <a:custGeom>
              <a:avLst/>
              <a:gdLst/>
              <a:ahLst/>
              <a:cxnLst/>
              <a:rect l="l" t="t" r="r" b="b"/>
              <a:pathLst>
                <a:path w="2259" h="4758" extrusionOk="0">
                  <a:moveTo>
                    <a:pt x="279" y="0"/>
                  </a:moveTo>
                  <a:cubicBezTo>
                    <a:pt x="125" y="0"/>
                    <a:pt x="1" y="125"/>
                    <a:pt x="1" y="279"/>
                  </a:cubicBezTo>
                  <a:lnTo>
                    <a:pt x="1" y="4479"/>
                  </a:lnTo>
                  <a:cubicBezTo>
                    <a:pt x="1" y="4633"/>
                    <a:pt x="124" y="4757"/>
                    <a:pt x="279" y="4757"/>
                  </a:cubicBezTo>
                  <a:cubicBezTo>
                    <a:pt x="433" y="4757"/>
                    <a:pt x="557" y="4633"/>
                    <a:pt x="557" y="4479"/>
                  </a:cubicBezTo>
                  <a:lnTo>
                    <a:pt x="557" y="2617"/>
                  </a:lnTo>
                  <a:lnTo>
                    <a:pt x="1846" y="2617"/>
                  </a:lnTo>
                  <a:cubicBezTo>
                    <a:pt x="1999" y="2617"/>
                    <a:pt x="2124" y="2492"/>
                    <a:pt x="2124" y="2339"/>
                  </a:cubicBezTo>
                  <a:cubicBezTo>
                    <a:pt x="2124" y="2185"/>
                    <a:pt x="1999" y="2060"/>
                    <a:pt x="1846" y="2060"/>
                  </a:cubicBezTo>
                  <a:lnTo>
                    <a:pt x="557" y="2060"/>
                  </a:lnTo>
                  <a:lnTo>
                    <a:pt x="557" y="558"/>
                  </a:lnTo>
                  <a:lnTo>
                    <a:pt x="1980" y="558"/>
                  </a:lnTo>
                  <a:lnTo>
                    <a:pt x="1980" y="557"/>
                  </a:lnTo>
                  <a:cubicBezTo>
                    <a:pt x="2134" y="557"/>
                    <a:pt x="2259" y="432"/>
                    <a:pt x="2259" y="279"/>
                  </a:cubicBezTo>
                  <a:cubicBezTo>
                    <a:pt x="2259" y="125"/>
                    <a:pt x="2134" y="0"/>
                    <a:pt x="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73"/>
            <p:cNvSpPr/>
            <p:nvPr/>
          </p:nvSpPr>
          <p:spPr>
            <a:xfrm>
              <a:off x="6521350" y="4169150"/>
              <a:ext cx="93550" cy="74675"/>
            </a:xfrm>
            <a:custGeom>
              <a:avLst/>
              <a:gdLst/>
              <a:ahLst/>
              <a:cxnLst/>
              <a:rect l="l" t="t" r="r" b="b"/>
              <a:pathLst>
                <a:path w="3742" h="2987" extrusionOk="0">
                  <a:moveTo>
                    <a:pt x="279" y="1"/>
                  </a:moveTo>
                  <a:cubicBezTo>
                    <a:pt x="125" y="1"/>
                    <a:pt x="1" y="125"/>
                    <a:pt x="1" y="279"/>
                  </a:cubicBezTo>
                  <a:lnTo>
                    <a:pt x="1" y="2708"/>
                  </a:lnTo>
                  <a:cubicBezTo>
                    <a:pt x="1" y="2860"/>
                    <a:pt x="125" y="2986"/>
                    <a:pt x="279" y="2986"/>
                  </a:cubicBezTo>
                  <a:cubicBezTo>
                    <a:pt x="433" y="2986"/>
                    <a:pt x="557" y="2860"/>
                    <a:pt x="557" y="2708"/>
                  </a:cubicBezTo>
                  <a:lnTo>
                    <a:pt x="557" y="1093"/>
                  </a:lnTo>
                  <a:cubicBezTo>
                    <a:pt x="557" y="809"/>
                    <a:pt x="790" y="581"/>
                    <a:pt x="1075" y="581"/>
                  </a:cubicBezTo>
                  <a:cubicBezTo>
                    <a:pt x="1361" y="581"/>
                    <a:pt x="1592" y="812"/>
                    <a:pt x="1592" y="1093"/>
                  </a:cubicBezTo>
                  <a:lnTo>
                    <a:pt x="1592" y="2695"/>
                  </a:lnTo>
                  <a:cubicBezTo>
                    <a:pt x="1592" y="2849"/>
                    <a:pt x="1717" y="2973"/>
                    <a:pt x="1870" y="2973"/>
                  </a:cubicBezTo>
                  <a:cubicBezTo>
                    <a:pt x="2024" y="2973"/>
                    <a:pt x="2148" y="2849"/>
                    <a:pt x="2148" y="2695"/>
                  </a:cubicBezTo>
                  <a:lnTo>
                    <a:pt x="2148" y="1093"/>
                  </a:lnTo>
                  <a:cubicBezTo>
                    <a:pt x="2148" y="809"/>
                    <a:pt x="2381" y="581"/>
                    <a:pt x="2667" y="581"/>
                  </a:cubicBezTo>
                  <a:cubicBezTo>
                    <a:pt x="2952" y="581"/>
                    <a:pt x="3185" y="812"/>
                    <a:pt x="3185" y="1093"/>
                  </a:cubicBezTo>
                  <a:lnTo>
                    <a:pt x="3185" y="2695"/>
                  </a:lnTo>
                  <a:cubicBezTo>
                    <a:pt x="3185" y="2849"/>
                    <a:pt x="3310" y="2973"/>
                    <a:pt x="3463" y="2973"/>
                  </a:cubicBezTo>
                  <a:cubicBezTo>
                    <a:pt x="3617" y="2973"/>
                    <a:pt x="3741" y="2849"/>
                    <a:pt x="3741" y="2695"/>
                  </a:cubicBezTo>
                  <a:lnTo>
                    <a:pt x="3741" y="1093"/>
                  </a:lnTo>
                  <a:cubicBezTo>
                    <a:pt x="3741" y="505"/>
                    <a:pt x="3258" y="23"/>
                    <a:pt x="2667" y="23"/>
                  </a:cubicBezTo>
                  <a:cubicBezTo>
                    <a:pt x="2352" y="23"/>
                    <a:pt x="2066" y="158"/>
                    <a:pt x="1870" y="374"/>
                  </a:cubicBezTo>
                  <a:cubicBezTo>
                    <a:pt x="1673" y="158"/>
                    <a:pt x="1390" y="23"/>
                    <a:pt x="1075" y="23"/>
                  </a:cubicBezTo>
                  <a:cubicBezTo>
                    <a:pt x="878" y="24"/>
                    <a:pt x="692" y="77"/>
                    <a:pt x="535" y="169"/>
                  </a:cubicBezTo>
                  <a:cubicBezTo>
                    <a:pt x="493" y="70"/>
                    <a:pt x="394"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73"/>
            <p:cNvSpPr/>
            <p:nvPr/>
          </p:nvSpPr>
          <p:spPr>
            <a:xfrm>
              <a:off x="6525075" y="3998850"/>
              <a:ext cx="13950" cy="13925"/>
            </a:xfrm>
            <a:custGeom>
              <a:avLst/>
              <a:gdLst/>
              <a:ahLst/>
              <a:cxnLst/>
              <a:rect l="l" t="t" r="r" b="b"/>
              <a:pathLst>
                <a:path w="558" h="557" extrusionOk="0">
                  <a:moveTo>
                    <a:pt x="279" y="0"/>
                  </a:moveTo>
                  <a:cubicBezTo>
                    <a:pt x="125" y="0"/>
                    <a:pt x="1" y="125"/>
                    <a:pt x="1" y="279"/>
                  </a:cubicBezTo>
                  <a:cubicBezTo>
                    <a:pt x="1" y="432"/>
                    <a:pt x="125" y="557"/>
                    <a:pt x="279" y="557"/>
                  </a:cubicBezTo>
                  <a:cubicBezTo>
                    <a:pt x="433" y="557"/>
                    <a:pt x="557" y="432"/>
                    <a:pt x="557" y="279"/>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4" name="Google Shape;18514;p73"/>
          <p:cNvGrpSpPr/>
          <p:nvPr/>
        </p:nvGrpSpPr>
        <p:grpSpPr>
          <a:xfrm>
            <a:off x="6644471" y="4207857"/>
            <a:ext cx="334400" cy="334554"/>
            <a:chOff x="6721050" y="3968250"/>
            <a:chExt cx="356275" cy="356250"/>
          </a:xfrm>
        </p:grpSpPr>
        <p:sp>
          <p:nvSpPr>
            <p:cNvPr id="18515" name="Google Shape;18515;p73"/>
            <p:cNvSpPr/>
            <p:nvPr/>
          </p:nvSpPr>
          <p:spPr>
            <a:xfrm>
              <a:off x="6727975" y="3975200"/>
              <a:ext cx="342325" cy="342375"/>
            </a:xfrm>
            <a:custGeom>
              <a:avLst/>
              <a:gdLst/>
              <a:ahLst/>
              <a:cxnLst/>
              <a:rect l="l" t="t" r="r" b="b"/>
              <a:pathLst>
                <a:path w="13693" h="13695" extrusionOk="0">
                  <a:moveTo>
                    <a:pt x="1" y="1"/>
                  </a:moveTo>
                  <a:lnTo>
                    <a:pt x="1" y="13694"/>
                  </a:lnTo>
                  <a:lnTo>
                    <a:pt x="13693" y="13694"/>
                  </a:lnTo>
                  <a:lnTo>
                    <a:pt x="136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73"/>
            <p:cNvSpPr/>
            <p:nvPr/>
          </p:nvSpPr>
          <p:spPr>
            <a:xfrm>
              <a:off x="6758575" y="4005775"/>
              <a:ext cx="281175" cy="281150"/>
            </a:xfrm>
            <a:custGeom>
              <a:avLst/>
              <a:gdLst/>
              <a:ahLst/>
              <a:cxnLst/>
              <a:rect l="l" t="t" r="r" b="b"/>
              <a:pathLst>
                <a:path w="11247" h="11246" extrusionOk="0">
                  <a:moveTo>
                    <a:pt x="1093" y="0"/>
                  </a:moveTo>
                  <a:cubicBezTo>
                    <a:pt x="490" y="0"/>
                    <a:pt x="1" y="491"/>
                    <a:pt x="1" y="1092"/>
                  </a:cubicBezTo>
                  <a:lnTo>
                    <a:pt x="1" y="10154"/>
                  </a:lnTo>
                  <a:cubicBezTo>
                    <a:pt x="1" y="10758"/>
                    <a:pt x="491" y="11246"/>
                    <a:pt x="1093" y="11246"/>
                  </a:cubicBezTo>
                  <a:lnTo>
                    <a:pt x="10154" y="11246"/>
                  </a:lnTo>
                  <a:cubicBezTo>
                    <a:pt x="10756" y="11246"/>
                    <a:pt x="11245" y="10758"/>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73"/>
            <p:cNvSpPr/>
            <p:nvPr/>
          </p:nvSpPr>
          <p:spPr>
            <a:xfrm>
              <a:off x="6721050" y="3968250"/>
              <a:ext cx="356275" cy="356250"/>
            </a:xfrm>
            <a:custGeom>
              <a:avLst/>
              <a:gdLst/>
              <a:ahLst/>
              <a:cxnLst/>
              <a:rect l="l" t="t" r="r" b="b"/>
              <a:pathLst>
                <a:path w="14251" h="14250" extrusionOk="0">
                  <a:moveTo>
                    <a:pt x="13695" y="557"/>
                  </a:moveTo>
                  <a:lnTo>
                    <a:pt x="13695" y="13694"/>
                  </a:lnTo>
                  <a:lnTo>
                    <a:pt x="557" y="13694"/>
                  </a:lnTo>
                  <a:lnTo>
                    <a:pt x="557" y="557"/>
                  </a:lnTo>
                  <a:close/>
                  <a:moveTo>
                    <a:pt x="279" y="0"/>
                  </a:moveTo>
                  <a:cubicBezTo>
                    <a:pt x="125" y="0"/>
                    <a:pt x="1" y="125"/>
                    <a:pt x="1" y="279"/>
                  </a:cubicBezTo>
                  <a:lnTo>
                    <a:pt x="1" y="13971"/>
                  </a:lnTo>
                  <a:cubicBezTo>
                    <a:pt x="1" y="14125"/>
                    <a:pt x="125" y="14249"/>
                    <a:pt x="279" y="14249"/>
                  </a:cubicBezTo>
                  <a:lnTo>
                    <a:pt x="13973" y="14249"/>
                  </a:lnTo>
                  <a:cubicBezTo>
                    <a:pt x="14127" y="14249"/>
                    <a:pt x="14251" y="14125"/>
                    <a:pt x="14251" y="13971"/>
                  </a:cubicBezTo>
                  <a:lnTo>
                    <a:pt x="14251" y="279"/>
                  </a:lnTo>
                  <a:cubicBezTo>
                    <a:pt x="14251" y="125"/>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73"/>
            <p:cNvSpPr/>
            <p:nvPr/>
          </p:nvSpPr>
          <p:spPr>
            <a:xfrm>
              <a:off x="6751625" y="3998825"/>
              <a:ext cx="295075" cy="295075"/>
            </a:xfrm>
            <a:custGeom>
              <a:avLst/>
              <a:gdLst/>
              <a:ahLst/>
              <a:cxnLst/>
              <a:rect l="l" t="t" r="r" b="b"/>
              <a:pathLst>
                <a:path w="11803" h="11803" extrusionOk="0">
                  <a:moveTo>
                    <a:pt x="1371" y="0"/>
                  </a:moveTo>
                  <a:cubicBezTo>
                    <a:pt x="615" y="0"/>
                    <a:pt x="0" y="615"/>
                    <a:pt x="0" y="1370"/>
                  </a:cubicBezTo>
                  <a:lnTo>
                    <a:pt x="0" y="10432"/>
                  </a:lnTo>
                  <a:cubicBezTo>
                    <a:pt x="0" y="11187"/>
                    <a:pt x="615" y="11802"/>
                    <a:pt x="1371" y="11802"/>
                  </a:cubicBezTo>
                  <a:lnTo>
                    <a:pt x="10432" y="11802"/>
                  </a:lnTo>
                  <a:cubicBezTo>
                    <a:pt x="11188" y="11802"/>
                    <a:pt x="11803" y="11187"/>
                    <a:pt x="11803" y="10432"/>
                  </a:cubicBezTo>
                  <a:lnTo>
                    <a:pt x="11803" y="1370"/>
                  </a:lnTo>
                  <a:cubicBezTo>
                    <a:pt x="11803" y="615"/>
                    <a:pt x="11188" y="0"/>
                    <a:pt x="10432" y="0"/>
                  </a:cubicBezTo>
                  <a:lnTo>
                    <a:pt x="7154" y="0"/>
                  </a:lnTo>
                  <a:cubicBezTo>
                    <a:pt x="7000" y="0"/>
                    <a:pt x="6876" y="124"/>
                    <a:pt x="6876" y="278"/>
                  </a:cubicBezTo>
                  <a:cubicBezTo>
                    <a:pt x="6876" y="432"/>
                    <a:pt x="7000" y="556"/>
                    <a:pt x="7154" y="556"/>
                  </a:cubicBezTo>
                  <a:lnTo>
                    <a:pt x="10432" y="556"/>
                  </a:lnTo>
                  <a:cubicBezTo>
                    <a:pt x="10880" y="556"/>
                    <a:pt x="11245" y="921"/>
                    <a:pt x="11245" y="1369"/>
                  </a:cubicBezTo>
                  <a:lnTo>
                    <a:pt x="11245" y="10430"/>
                  </a:lnTo>
                  <a:cubicBezTo>
                    <a:pt x="11245" y="10878"/>
                    <a:pt x="10880" y="11243"/>
                    <a:pt x="10432" y="11243"/>
                  </a:cubicBezTo>
                  <a:lnTo>
                    <a:pt x="1371" y="11243"/>
                  </a:lnTo>
                  <a:cubicBezTo>
                    <a:pt x="923" y="11243"/>
                    <a:pt x="558" y="10878"/>
                    <a:pt x="558" y="10430"/>
                  </a:cubicBezTo>
                  <a:lnTo>
                    <a:pt x="558" y="1369"/>
                  </a:lnTo>
                  <a:cubicBezTo>
                    <a:pt x="558" y="921"/>
                    <a:pt x="923" y="556"/>
                    <a:pt x="1371" y="556"/>
                  </a:cubicBezTo>
                  <a:lnTo>
                    <a:pt x="4649" y="556"/>
                  </a:lnTo>
                  <a:cubicBezTo>
                    <a:pt x="4803" y="556"/>
                    <a:pt x="4927" y="432"/>
                    <a:pt x="4927" y="278"/>
                  </a:cubicBezTo>
                  <a:cubicBezTo>
                    <a:pt x="4927" y="124"/>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73"/>
            <p:cNvSpPr/>
            <p:nvPr/>
          </p:nvSpPr>
          <p:spPr>
            <a:xfrm>
              <a:off x="6938400" y="4033700"/>
              <a:ext cx="25825" cy="69600"/>
            </a:xfrm>
            <a:custGeom>
              <a:avLst/>
              <a:gdLst/>
              <a:ahLst/>
              <a:cxnLst/>
              <a:rect l="l" t="t" r="r" b="b"/>
              <a:pathLst>
                <a:path w="1033" h="2784" extrusionOk="0">
                  <a:moveTo>
                    <a:pt x="279" y="0"/>
                  </a:moveTo>
                  <a:cubicBezTo>
                    <a:pt x="125" y="0"/>
                    <a:pt x="1" y="125"/>
                    <a:pt x="1" y="278"/>
                  </a:cubicBezTo>
                  <a:cubicBezTo>
                    <a:pt x="1" y="432"/>
                    <a:pt x="125" y="557"/>
                    <a:pt x="279" y="557"/>
                  </a:cubicBezTo>
                  <a:lnTo>
                    <a:pt x="477" y="557"/>
                  </a:lnTo>
                  <a:lnTo>
                    <a:pt x="477" y="2505"/>
                  </a:lnTo>
                  <a:cubicBezTo>
                    <a:pt x="477" y="2659"/>
                    <a:pt x="601" y="2784"/>
                    <a:pt x="755" y="2784"/>
                  </a:cubicBezTo>
                  <a:cubicBezTo>
                    <a:pt x="908" y="2784"/>
                    <a:pt x="1033" y="2659"/>
                    <a:pt x="1033" y="2505"/>
                  </a:cubicBezTo>
                  <a:lnTo>
                    <a:pt x="1033" y="278"/>
                  </a:lnTo>
                  <a:cubicBezTo>
                    <a:pt x="1033" y="125"/>
                    <a:pt x="908" y="0"/>
                    <a:pt x="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3"/>
            <p:cNvSpPr/>
            <p:nvPr/>
          </p:nvSpPr>
          <p:spPr>
            <a:xfrm>
              <a:off x="6876900" y="4033700"/>
              <a:ext cx="44900" cy="69600"/>
            </a:xfrm>
            <a:custGeom>
              <a:avLst/>
              <a:gdLst/>
              <a:ahLst/>
              <a:cxnLst/>
              <a:rect l="l" t="t" r="r" b="b"/>
              <a:pathLst>
                <a:path w="1796" h="2784" extrusionOk="0">
                  <a:moveTo>
                    <a:pt x="898" y="555"/>
                  </a:moveTo>
                  <a:cubicBezTo>
                    <a:pt x="1086" y="555"/>
                    <a:pt x="1240" y="707"/>
                    <a:pt x="1240" y="896"/>
                  </a:cubicBezTo>
                  <a:lnTo>
                    <a:pt x="1240" y="1886"/>
                  </a:lnTo>
                  <a:cubicBezTo>
                    <a:pt x="1240" y="2073"/>
                    <a:pt x="1087" y="2227"/>
                    <a:pt x="898" y="2227"/>
                  </a:cubicBezTo>
                  <a:cubicBezTo>
                    <a:pt x="711" y="2227"/>
                    <a:pt x="559" y="2075"/>
                    <a:pt x="559" y="1886"/>
                  </a:cubicBezTo>
                  <a:lnTo>
                    <a:pt x="559" y="896"/>
                  </a:lnTo>
                  <a:cubicBezTo>
                    <a:pt x="559" y="707"/>
                    <a:pt x="711" y="555"/>
                    <a:pt x="898" y="555"/>
                  </a:cubicBezTo>
                  <a:close/>
                  <a:moveTo>
                    <a:pt x="898" y="0"/>
                  </a:moveTo>
                  <a:cubicBezTo>
                    <a:pt x="405" y="0"/>
                    <a:pt x="2" y="403"/>
                    <a:pt x="2" y="896"/>
                  </a:cubicBezTo>
                  <a:lnTo>
                    <a:pt x="2" y="1886"/>
                  </a:lnTo>
                  <a:cubicBezTo>
                    <a:pt x="1" y="2381"/>
                    <a:pt x="404" y="2784"/>
                    <a:pt x="898" y="2784"/>
                  </a:cubicBezTo>
                  <a:cubicBezTo>
                    <a:pt x="1393" y="2784"/>
                    <a:pt x="1796" y="2381"/>
                    <a:pt x="1796" y="1886"/>
                  </a:cubicBezTo>
                  <a:lnTo>
                    <a:pt x="1796" y="896"/>
                  </a:lnTo>
                  <a:cubicBezTo>
                    <a:pt x="1796" y="403"/>
                    <a:pt x="1393"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3"/>
            <p:cNvSpPr/>
            <p:nvPr/>
          </p:nvSpPr>
          <p:spPr>
            <a:xfrm>
              <a:off x="6834125" y="4033700"/>
              <a:ext cx="25825" cy="69600"/>
            </a:xfrm>
            <a:custGeom>
              <a:avLst/>
              <a:gdLst/>
              <a:ahLst/>
              <a:cxnLst/>
              <a:rect l="l" t="t" r="r" b="b"/>
              <a:pathLst>
                <a:path w="1033" h="2784" extrusionOk="0">
                  <a:moveTo>
                    <a:pt x="279" y="0"/>
                  </a:moveTo>
                  <a:cubicBezTo>
                    <a:pt x="125" y="0"/>
                    <a:pt x="0" y="125"/>
                    <a:pt x="0" y="278"/>
                  </a:cubicBezTo>
                  <a:cubicBezTo>
                    <a:pt x="0" y="432"/>
                    <a:pt x="125" y="557"/>
                    <a:pt x="279" y="557"/>
                  </a:cubicBezTo>
                  <a:lnTo>
                    <a:pt x="476" y="557"/>
                  </a:lnTo>
                  <a:lnTo>
                    <a:pt x="476" y="2505"/>
                  </a:lnTo>
                  <a:cubicBezTo>
                    <a:pt x="475" y="2659"/>
                    <a:pt x="601" y="2784"/>
                    <a:pt x="754" y="2784"/>
                  </a:cubicBezTo>
                  <a:cubicBezTo>
                    <a:pt x="908" y="2784"/>
                    <a:pt x="1033" y="2659"/>
                    <a:pt x="1033" y="2505"/>
                  </a:cubicBezTo>
                  <a:lnTo>
                    <a:pt x="1033" y="278"/>
                  </a:lnTo>
                  <a:cubicBezTo>
                    <a:pt x="1033" y="125"/>
                    <a:pt x="908" y="0"/>
                    <a:pt x="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73"/>
            <p:cNvSpPr/>
            <p:nvPr/>
          </p:nvSpPr>
          <p:spPr>
            <a:xfrm>
              <a:off x="6792825" y="4124175"/>
              <a:ext cx="126675" cy="119675"/>
            </a:xfrm>
            <a:custGeom>
              <a:avLst/>
              <a:gdLst/>
              <a:ahLst/>
              <a:cxnLst/>
              <a:rect l="l" t="t" r="r" b="b"/>
              <a:pathLst>
                <a:path w="5067" h="4787" extrusionOk="0">
                  <a:moveTo>
                    <a:pt x="3885" y="0"/>
                  </a:moveTo>
                  <a:cubicBezTo>
                    <a:pt x="3721" y="0"/>
                    <a:pt x="3579" y="101"/>
                    <a:pt x="3528" y="258"/>
                  </a:cubicBezTo>
                  <a:cubicBezTo>
                    <a:pt x="3526" y="263"/>
                    <a:pt x="3526" y="264"/>
                    <a:pt x="3524" y="267"/>
                  </a:cubicBezTo>
                  <a:lnTo>
                    <a:pt x="2531" y="3756"/>
                  </a:lnTo>
                  <a:lnTo>
                    <a:pt x="1500" y="264"/>
                  </a:lnTo>
                  <a:cubicBezTo>
                    <a:pt x="1494" y="264"/>
                    <a:pt x="1493" y="261"/>
                    <a:pt x="1493" y="257"/>
                  </a:cubicBezTo>
                  <a:cubicBezTo>
                    <a:pt x="1441" y="102"/>
                    <a:pt x="1300" y="1"/>
                    <a:pt x="1137" y="1"/>
                  </a:cubicBezTo>
                  <a:cubicBezTo>
                    <a:pt x="1129" y="1"/>
                    <a:pt x="1122" y="2"/>
                    <a:pt x="1114" y="2"/>
                  </a:cubicBezTo>
                  <a:cubicBezTo>
                    <a:pt x="942" y="14"/>
                    <a:pt x="805" y="137"/>
                    <a:pt x="771" y="305"/>
                  </a:cubicBezTo>
                  <a:lnTo>
                    <a:pt x="771" y="308"/>
                  </a:lnTo>
                  <a:lnTo>
                    <a:pt x="29" y="4428"/>
                  </a:lnTo>
                  <a:cubicBezTo>
                    <a:pt x="1" y="4580"/>
                    <a:pt x="102" y="4724"/>
                    <a:pt x="254" y="4752"/>
                  </a:cubicBezTo>
                  <a:cubicBezTo>
                    <a:pt x="271" y="4755"/>
                    <a:pt x="288" y="4756"/>
                    <a:pt x="304" y="4756"/>
                  </a:cubicBezTo>
                  <a:cubicBezTo>
                    <a:pt x="436" y="4756"/>
                    <a:pt x="553" y="4661"/>
                    <a:pt x="578" y="4526"/>
                  </a:cubicBezTo>
                  <a:lnTo>
                    <a:pt x="1184" y="1166"/>
                  </a:lnTo>
                  <a:lnTo>
                    <a:pt x="2174" y="4523"/>
                  </a:lnTo>
                  <a:cubicBezTo>
                    <a:pt x="2175" y="4526"/>
                    <a:pt x="2175" y="4530"/>
                    <a:pt x="2178" y="4532"/>
                  </a:cubicBezTo>
                  <a:cubicBezTo>
                    <a:pt x="2228" y="4684"/>
                    <a:pt x="2371" y="4787"/>
                    <a:pt x="2532" y="4787"/>
                  </a:cubicBezTo>
                  <a:lnTo>
                    <a:pt x="2534" y="4787"/>
                  </a:lnTo>
                  <a:cubicBezTo>
                    <a:pt x="2695" y="4787"/>
                    <a:pt x="2838" y="4681"/>
                    <a:pt x="2887" y="4528"/>
                  </a:cubicBezTo>
                  <a:cubicBezTo>
                    <a:pt x="2890" y="4525"/>
                    <a:pt x="2890" y="4523"/>
                    <a:pt x="2891" y="4519"/>
                  </a:cubicBezTo>
                  <a:lnTo>
                    <a:pt x="3849" y="1165"/>
                  </a:lnTo>
                  <a:lnTo>
                    <a:pt x="4491" y="4528"/>
                  </a:lnTo>
                  <a:cubicBezTo>
                    <a:pt x="4517" y="4662"/>
                    <a:pt x="4634" y="4755"/>
                    <a:pt x="4764" y="4755"/>
                  </a:cubicBezTo>
                  <a:cubicBezTo>
                    <a:pt x="4781" y="4755"/>
                    <a:pt x="4799" y="4754"/>
                    <a:pt x="4816" y="4750"/>
                  </a:cubicBezTo>
                  <a:cubicBezTo>
                    <a:pt x="4969" y="4721"/>
                    <a:pt x="5067" y="4576"/>
                    <a:pt x="5037" y="4424"/>
                  </a:cubicBezTo>
                  <a:lnTo>
                    <a:pt x="4251" y="302"/>
                  </a:lnTo>
                  <a:lnTo>
                    <a:pt x="4251" y="299"/>
                  </a:lnTo>
                  <a:cubicBezTo>
                    <a:pt x="4216" y="131"/>
                    <a:pt x="4077" y="9"/>
                    <a:pt x="3906" y="1"/>
                  </a:cubicBezTo>
                  <a:cubicBezTo>
                    <a:pt x="3899" y="0"/>
                    <a:pt x="3892" y="0"/>
                    <a:pt x="3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73"/>
            <p:cNvSpPr/>
            <p:nvPr/>
          </p:nvSpPr>
          <p:spPr>
            <a:xfrm>
              <a:off x="6937150" y="4149750"/>
              <a:ext cx="67825" cy="94275"/>
            </a:xfrm>
            <a:custGeom>
              <a:avLst/>
              <a:gdLst/>
              <a:ahLst/>
              <a:cxnLst/>
              <a:rect l="l" t="t" r="r" b="b"/>
              <a:pathLst>
                <a:path w="2713" h="3771" extrusionOk="0">
                  <a:moveTo>
                    <a:pt x="1357" y="1617"/>
                  </a:moveTo>
                  <a:cubicBezTo>
                    <a:pt x="1797" y="1617"/>
                    <a:pt x="2156" y="1976"/>
                    <a:pt x="2156" y="2417"/>
                  </a:cubicBezTo>
                  <a:cubicBezTo>
                    <a:pt x="2156" y="2857"/>
                    <a:pt x="1797" y="3216"/>
                    <a:pt x="1357" y="3216"/>
                  </a:cubicBezTo>
                  <a:cubicBezTo>
                    <a:pt x="916" y="3216"/>
                    <a:pt x="557" y="2857"/>
                    <a:pt x="557" y="2417"/>
                  </a:cubicBezTo>
                  <a:cubicBezTo>
                    <a:pt x="557" y="1976"/>
                    <a:pt x="916" y="1617"/>
                    <a:pt x="1357" y="1617"/>
                  </a:cubicBezTo>
                  <a:close/>
                  <a:moveTo>
                    <a:pt x="2434" y="1"/>
                  </a:moveTo>
                  <a:cubicBezTo>
                    <a:pt x="2281" y="1"/>
                    <a:pt x="2156" y="125"/>
                    <a:pt x="2156" y="279"/>
                  </a:cubicBezTo>
                  <a:lnTo>
                    <a:pt x="2156" y="1320"/>
                  </a:lnTo>
                  <a:cubicBezTo>
                    <a:pt x="1932" y="1156"/>
                    <a:pt x="1657" y="1058"/>
                    <a:pt x="1357" y="1058"/>
                  </a:cubicBezTo>
                  <a:cubicBezTo>
                    <a:pt x="610" y="1058"/>
                    <a:pt x="1" y="1666"/>
                    <a:pt x="1" y="2415"/>
                  </a:cubicBezTo>
                  <a:cubicBezTo>
                    <a:pt x="1" y="3163"/>
                    <a:pt x="609" y="3771"/>
                    <a:pt x="1357" y="3771"/>
                  </a:cubicBezTo>
                  <a:cubicBezTo>
                    <a:pt x="1655" y="3771"/>
                    <a:pt x="1934" y="3674"/>
                    <a:pt x="2156" y="3509"/>
                  </a:cubicBezTo>
                  <a:cubicBezTo>
                    <a:pt x="2166" y="3655"/>
                    <a:pt x="2286" y="3771"/>
                    <a:pt x="2434" y="3771"/>
                  </a:cubicBezTo>
                  <a:cubicBezTo>
                    <a:pt x="2588" y="3771"/>
                    <a:pt x="2712" y="3647"/>
                    <a:pt x="2712" y="3493"/>
                  </a:cubicBezTo>
                  <a:lnTo>
                    <a:pt x="2712" y="279"/>
                  </a:lnTo>
                  <a:cubicBezTo>
                    <a:pt x="2712" y="125"/>
                    <a:pt x="2588" y="1"/>
                    <a:pt x="2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73"/>
            <p:cNvSpPr/>
            <p:nvPr/>
          </p:nvSpPr>
          <p:spPr>
            <a:xfrm>
              <a:off x="6892200" y="3998850"/>
              <a:ext cx="13950" cy="13925"/>
            </a:xfrm>
            <a:custGeom>
              <a:avLst/>
              <a:gdLst/>
              <a:ahLst/>
              <a:cxnLst/>
              <a:rect l="l" t="t" r="r" b="b"/>
              <a:pathLst>
                <a:path w="558" h="557" extrusionOk="0">
                  <a:moveTo>
                    <a:pt x="279" y="0"/>
                  </a:moveTo>
                  <a:cubicBezTo>
                    <a:pt x="125" y="0"/>
                    <a:pt x="1" y="125"/>
                    <a:pt x="1" y="279"/>
                  </a:cubicBezTo>
                  <a:cubicBezTo>
                    <a:pt x="1" y="432"/>
                    <a:pt x="125" y="557"/>
                    <a:pt x="279" y="557"/>
                  </a:cubicBezTo>
                  <a:cubicBezTo>
                    <a:pt x="433" y="557"/>
                    <a:pt x="557" y="432"/>
                    <a:pt x="557" y="279"/>
                  </a:cubicBezTo>
                  <a:cubicBezTo>
                    <a:pt x="557" y="125"/>
                    <a:pt x="431"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5" name="Google Shape;18525;p73"/>
          <p:cNvGrpSpPr/>
          <p:nvPr/>
        </p:nvGrpSpPr>
        <p:grpSpPr>
          <a:xfrm>
            <a:off x="6989031" y="4207857"/>
            <a:ext cx="334376" cy="334554"/>
            <a:chOff x="7088150" y="3968250"/>
            <a:chExt cx="356250" cy="356250"/>
          </a:xfrm>
        </p:grpSpPr>
        <p:sp>
          <p:nvSpPr>
            <p:cNvPr id="18526" name="Google Shape;18526;p73"/>
            <p:cNvSpPr/>
            <p:nvPr/>
          </p:nvSpPr>
          <p:spPr>
            <a:xfrm>
              <a:off x="7095100" y="3975200"/>
              <a:ext cx="342325" cy="342375"/>
            </a:xfrm>
            <a:custGeom>
              <a:avLst/>
              <a:gdLst/>
              <a:ahLst/>
              <a:cxnLst/>
              <a:rect l="l" t="t" r="r" b="b"/>
              <a:pathLst>
                <a:path w="13693" h="13695" extrusionOk="0">
                  <a:moveTo>
                    <a:pt x="1" y="1"/>
                  </a:moveTo>
                  <a:lnTo>
                    <a:pt x="1" y="13694"/>
                  </a:lnTo>
                  <a:lnTo>
                    <a:pt x="13693" y="13694"/>
                  </a:lnTo>
                  <a:lnTo>
                    <a:pt x="136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73"/>
            <p:cNvSpPr/>
            <p:nvPr/>
          </p:nvSpPr>
          <p:spPr>
            <a:xfrm>
              <a:off x="7125675" y="4005775"/>
              <a:ext cx="281150" cy="281150"/>
            </a:xfrm>
            <a:custGeom>
              <a:avLst/>
              <a:gdLst/>
              <a:ahLst/>
              <a:cxnLst/>
              <a:rect l="l" t="t" r="r" b="b"/>
              <a:pathLst>
                <a:path w="11246" h="11246" extrusionOk="0">
                  <a:moveTo>
                    <a:pt x="1092" y="0"/>
                  </a:moveTo>
                  <a:cubicBezTo>
                    <a:pt x="489" y="0"/>
                    <a:pt x="0" y="491"/>
                    <a:pt x="0" y="1092"/>
                  </a:cubicBezTo>
                  <a:lnTo>
                    <a:pt x="0" y="10154"/>
                  </a:lnTo>
                  <a:cubicBezTo>
                    <a:pt x="0" y="10758"/>
                    <a:pt x="491" y="11246"/>
                    <a:pt x="1092" y="11246"/>
                  </a:cubicBezTo>
                  <a:lnTo>
                    <a:pt x="10155" y="11246"/>
                  </a:lnTo>
                  <a:cubicBezTo>
                    <a:pt x="10757" y="11246"/>
                    <a:pt x="11246" y="10758"/>
                    <a:pt x="11246" y="10154"/>
                  </a:cubicBezTo>
                  <a:lnTo>
                    <a:pt x="11246" y="1092"/>
                  </a:lnTo>
                  <a:cubicBezTo>
                    <a:pt x="11246" y="489"/>
                    <a:pt x="10755"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73"/>
            <p:cNvSpPr/>
            <p:nvPr/>
          </p:nvSpPr>
          <p:spPr>
            <a:xfrm>
              <a:off x="7088150" y="3968250"/>
              <a:ext cx="356250" cy="356250"/>
            </a:xfrm>
            <a:custGeom>
              <a:avLst/>
              <a:gdLst/>
              <a:ahLst/>
              <a:cxnLst/>
              <a:rect l="l" t="t" r="r" b="b"/>
              <a:pathLst>
                <a:path w="14250" h="14250" extrusionOk="0">
                  <a:moveTo>
                    <a:pt x="13693" y="557"/>
                  </a:moveTo>
                  <a:lnTo>
                    <a:pt x="13693" y="13694"/>
                  </a:lnTo>
                  <a:lnTo>
                    <a:pt x="557" y="13694"/>
                  </a:lnTo>
                  <a:lnTo>
                    <a:pt x="557" y="557"/>
                  </a:lnTo>
                  <a:close/>
                  <a:moveTo>
                    <a:pt x="279" y="0"/>
                  </a:moveTo>
                  <a:cubicBezTo>
                    <a:pt x="125" y="0"/>
                    <a:pt x="0" y="125"/>
                    <a:pt x="0" y="279"/>
                  </a:cubicBezTo>
                  <a:lnTo>
                    <a:pt x="0" y="13971"/>
                  </a:lnTo>
                  <a:cubicBezTo>
                    <a:pt x="0" y="14125"/>
                    <a:pt x="125" y="14249"/>
                    <a:pt x="279" y="14249"/>
                  </a:cubicBezTo>
                  <a:lnTo>
                    <a:pt x="13971" y="14249"/>
                  </a:lnTo>
                  <a:cubicBezTo>
                    <a:pt x="14125" y="14249"/>
                    <a:pt x="14249" y="14125"/>
                    <a:pt x="14249" y="13971"/>
                  </a:cubicBezTo>
                  <a:lnTo>
                    <a:pt x="14249" y="279"/>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73"/>
            <p:cNvSpPr/>
            <p:nvPr/>
          </p:nvSpPr>
          <p:spPr>
            <a:xfrm>
              <a:off x="7118700" y="3998825"/>
              <a:ext cx="295100" cy="295075"/>
            </a:xfrm>
            <a:custGeom>
              <a:avLst/>
              <a:gdLst/>
              <a:ahLst/>
              <a:cxnLst/>
              <a:rect l="l" t="t" r="r" b="b"/>
              <a:pathLst>
                <a:path w="11804" h="11803" extrusionOk="0">
                  <a:moveTo>
                    <a:pt x="1371" y="0"/>
                  </a:moveTo>
                  <a:cubicBezTo>
                    <a:pt x="616" y="0"/>
                    <a:pt x="1" y="615"/>
                    <a:pt x="1" y="1370"/>
                  </a:cubicBezTo>
                  <a:lnTo>
                    <a:pt x="1" y="10432"/>
                  </a:lnTo>
                  <a:cubicBezTo>
                    <a:pt x="2" y="11187"/>
                    <a:pt x="617" y="11802"/>
                    <a:pt x="1371" y="11802"/>
                  </a:cubicBezTo>
                  <a:lnTo>
                    <a:pt x="10433" y="11802"/>
                  </a:lnTo>
                  <a:cubicBezTo>
                    <a:pt x="11188" y="11802"/>
                    <a:pt x="11803" y="11187"/>
                    <a:pt x="11803" y="10432"/>
                  </a:cubicBezTo>
                  <a:lnTo>
                    <a:pt x="11803" y="1370"/>
                  </a:lnTo>
                  <a:cubicBezTo>
                    <a:pt x="11803" y="615"/>
                    <a:pt x="11188" y="0"/>
                    <a:pt x="10433" y="0"/>
                  </a:cubicBezTo>
                  <a:lnTo>
                    <a:pt x="7155" y="0"/>
                  </a:lnTo>
                  <a:cubicBezTo>
                    <a:pt x="7001" y="0"/>
                    <a:pt x="6876" y="124"/>
                    <a:pt x="6876" y="278"/>
                  </a:cubicBezTo>
                  <a:cubicBezTo>
                    <a:pt x="6876" y="432"/>
                    <a:pt x="7001" y="556"/>
                    <a:pt x="7155" y="556"/>
                  </a:cubicBezTo>
                  <a:lnTo>
                    <a:pt x="10433" y="556"/>
                  </a:lnTo>
                  <a:cubicBezTo>
                    <a:pt x="10881" y="556"/>
                    <a:pt x="11245" y="921"/>
                    <a:pt x="11245" y="1369"/>
                  </a:cubicBezTo>
                  <a:lnTo>
                    <a:pt x="11245" y="10430"/>
                  </a:lnTo>
                  <a:cubicBezTo>
                    <a:pt x="11245" y="10878"/>
                    <a:pt x="10881" y="11243"/>
                    <a:pt x="10433" y="11243"/>
                  </a:cubicBezTo>
                  <a:lnTo>
                    <a:pt x="1371" y="11243"/>
                  </a:lnTo>
                  <a:cubicBezTo>
                    <a:pt x="923" y="11243"/>
                    <a:pt x="559" y="10878"/>
                    <a:pt x="559" y="10430"/>
                  </a:cubicBezTo>
                  <a:lnTo>
                    <a:pt x="559" y="1369"/>
                  </a:lnTo>
                  <a:cubicBezTo>
                    <a:pt x="559" y="921"/>
                    <a:pt x="923" y="556"/>
                    <a:pt x="1371" y="556"/>
                  </a:cubicBezTo>
                  <a:lnTo>
                    <a:pt x="4649" y="556"/>
                  </a:lnTo>
                  <a:cubicBezTo>
                    <a:pt x="4803" y="556"/>
                    <a:pt x="4928" y="432"/>
                    <a:pt x="4928" y="278"/>
                  </a:cubicBezTo>
                  <a:cubicBezTo>
                    <a:pt x="4928" y="124"/>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73"/>
            <p:cNvSpPr/>
            <p:nvPr/>
          </p:nvSpPr>
          <p:spPr>
            <a:xfrm>
              <a:off x="7295525" y="4033700"/>
              <a:ext cx="44650" cy="69600"/>
            </a:xfrm>
            <a:custGeom>
              <a:avLst/>
              <a:gdLst/>
              <a:ahLst/>
              <a:cxnLst/>
              <a:rect l="l" t="t" r="r" b="b"/>
              <a:pathLst>
                <a:path w="1786" h="2784" extrusionOk="0">
                  <a:moveTo>
                    <a:pt x="855" y="0"/>
                  </a:moveTo>
                  <a:cubicBezTo>
                    <a:pt x="453" y="0"/>
                    <a:pt x="108" y="286"/>
                    <a:pt x="30" y="677"/>
                  </a:cubicBezTo>
                  <a:cubicBezTo>
                    <a:pt x="1" y="828"/>
                    <a:pt x="98" y="974"/>
                    <a:pt x="250" y="1005"/>
                  </a:cubicBezTo>
                  <a:cubicBezTo>
                    <a:pt x="268" y="1008"/>
                    <a:pt x="285" y="1010"/>
                    <a:pt x="303" y="1010"/>
                  </a:cubicBezTo>
                  <a:cubicBezTo>
                    <a:pt x="434" y="1010"/>
                    <a:pt x="551" y="917"/>
                    <a:pt x="578" y="785"/>
                  </a:cubicBezTo>
                  <a:cubicBezTo>
                    <a:pt x="603" y="653"/>
                    <a:pt x="720" y="558"/>
                    <a:pt x="856" y="558"/>
                  </a:cubicBezTo>
                  <a:cubicBezTo>
                    <a:pt x="1017" y="558"/>
                    <a:pt x="1137" y="707"/>
                    <a:pt x="1137" y="839"/>
                  </a:cubicBezTo>
                  <a:cubicBezTo>
                    <a:pt x="1137" y="952"/>
                    <a:pt x="1035" y="1113"/>
                    <a:pt x="944" y="1240"/>
                  </a:cubicBezTo>
                  <a:cubicBezTo>
                    <a:pt x="250" y="2223"/>
                    <a:pt x="168" y="2338"/>
                    <a:pt x="166" y="2343"/>
                  </a:cubicBezTo>
                  <a:cubicBezTo>
                    <a:pt x="103" y="2426"/>
                    <a:pt x="96" y="2538"/>
                    <a:pt x="144" y="2631"/>
                  </a:cubicBezTo>
                  <a:cubicBezTo>
                    <a:pt x="191" y="2725"/>
                    <a:pt x="286" y="2784"/>
                    <a:pt x="390" y="2784"/>
                  </a:cubicBezTo>
                  <a:lnTo>
                    <a:pt x="1508" y="2784"/>
                  </a:lnTo>
                  <a:cubicBezTo>
                    <a:pt x="1661" y="2784"/>
                    <a:pt x="1786" y="2659"/>
                    <a:pt x="1786" y="2505"/>
                  </a:cubicBezTo>
                  <a:cubicBezTo>
                    <a:pt x="1786" y="2352"/>
                    <a:pt x="1661" y="2227"/>
                    <a:pt x="1508" y="2227"/>
                  </a:cubicBezTo>
                  <a:lnTo>
                    <a:pt x="929" y="2227"/>
                  </a:lnTo>
                  <a:cubicBezTo>
                    <a:pt x="1041" y="2068"/>
                    <a:pt x="1193" y="1852"/>
                    <a:pt x="1399" y="1561"/>
                  </a:cubicBezTo>
                  <a:cubicBezTo>
                    <a:pt x="1553" y="1343"/>
                    <a:pt x="1693" y="1106"/>
                    <a:pt x="1693" y="839"/>
                  </a:cubicBezTo>
                  <a:cubicBezTo>
                    <a:pt x="1693" y="384"/>
                    <a:pt x="1310"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73"/>
            <p:cNvSpPr/>
            <p:nvPr/>
          </p:nvSpPr>
          <p:spPr>
            <a:xfrm>
              <a:off x="7235150" y="4033700"/>
              <a:ext cx="44850" cy="69600"/>
            </a:xfrm>
            <a:custGeom>
              <a:avLst/>
              <a:gdLst/>
              <a:ahLst/>
              <a:cxnLst/>
              <a:rect l="l" t="t" r="r" b="b"/>
              <a:pathLst>
                <a:path w="1794" h="2784" extrusionOk="0">
                  <a:moveTo>
                    <a:pt x="898" y="555"/>
                  </a:moveTo>
                  <a:cubicBezTo>
                    <a:pt x="1084" y="555"/>
                    <a:pt x="1237" y="707"/>
                    <a:pt x="1237" y="896"/>
                  </a:cubicBezTo>
                  <a:lnTo>
                    <a:pt x="1237" y="1886"/>
                  </a:lnTo>
                  <a:cubicBezTo>
                    <a:pt x="1237" y="2073"/>
                    <a:pt x="1085" y="2227"/>
                    <a:pt x="898" y="2227"/>
                  </a:cubicBezTo>
                  <a:cubicBezTo>
                    <a:pt x="709" y="2227"/>
                    <a:pt x="557" y="2075"/>
                    <a:pt x="557" y="1886"/>
                  </a:cubicBezTo>
                  <a:lnTo>
                    <a:pt x="557" y="896"/>
                  </a:lnTo>
                  <a:cubicBezTo>
                    <a:pt x="557" y="707"/>
                    <a:pt x="709" y="555"/>
                    <a:pt x="898" y="555"/>
                  </a:cubicBezTo>
                  <a:close/>
                  <a:moveTo>
                    <a:pt x="898" y="0"/>
                  </a:moveTo>
                  <a:cubicBezTo>
                    <a:pt x="403" y="0"/>
                    <a:pt x="0" y="403"/>
                    <a:pt x="0" y="896"/>
                  </a:cubicBezTo>
                  <a:lnTo>
                    <a:pt x="0" y="1886"/>
                  </a:lnTo>
                  <a:cubicBezTo>
                    <a:pt x="0" y="2381"/>
                    <a:pt x="403" y="2784"/>
                    <a:pt x="898" y="2784"/>
                  </a:cubicBezTo>
                  <a:cubicBezTo>
                    <a:pt x="1391" y="2784"/>
                    <a:pt x="1794" y="2381"/>
                    <a:pt x="1794" y="1886"/>
                  </a:cubicBezTo>
                  <a:lnTo>
                    <a:pt x="1794" y="896"/>
                  </a:lnTo>
                  <a:cubicBezTo>
                    <a:pt x="1794" y="403"/>
                    <a:pt x="1391"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73"/>
            <p:cNvSpPr/>
            <p:nvPr/>
          </p:nvSpPr>
          <p:spPr>
            <a:xfrm>
              <a:off x="7192325" y="4033700"/>
              <a:ext cx="25825" cy="69600"/>
            </a:xfrm>
            <a:custGeom>
              <a:avLst/>
              <a:gdLst/>
              <a:ahLst/>
              <a:cxnLst/>
              <a:rect l="l" t="t" r="r" b="b"/>
              <a:pathLst>
                <a:path w="1033" h="2784" extrusionOk="0">
                  <a:moveTo>
                    <a:pt x="278" y="0"/>
                  </a:moveTo>
                  <a:cubicBezTo>
                    <a:pt x="125" y="0"/>
                    <a:pt x="0" y="125"/>
                    <a:pt x="0" y="278"/>
                  </a:cubicBezTo>
                  <a:cubicBezTo>
                    <a:pt x="0" y="432"/>
                    <a:pt x="125" y="557"/>
                    <a:pt x="278" y="557"/>
                  </a:cubicBezTo>
                  <a:lnTo>
                    <a:pt x="476" y="557"/>
                  </a:lnTo>
                  <a:lnTo>
                    <a:pt x="476" y="2505"/>
                  </a:lnTo>
                  <a:cubicBezTo>
                    <a:pt x="476" y="2659"/>
                    <a:pt x="600" y="2784"/>
                    <a:pt x="754" y="2784"/>
                  </a:cubicBezTo>
                  <a:cubicBezTo>
                    <a:pt x="908" y="2784"/>
                    <a:pt x="1032" y="2659"/>
                    <a:pt x="1032" y="2505"/>
                  </a:cubicBezTo>
                  <a:lnTo>
                    <a:pt x="1032" y="278"/>
                  </a:lnTo>
                  <a:cubicBezTo>
                    <a:pt x="1032" y="125"/>
                    <a:pt x="908" y="0"/>
                    <a:pt x="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73"/>
            <p:cNvSpPr/>
            <p:nvPr/>
          </p:nvSpPr>
          <p:spPr>
            <a:xfrm>
              <a:off x="7175625" y="4124150"/>
              <a:ext cx="88100" cy="119675"/>
            </a:xfrm>
            <a:custGeom>
              <a:avLst/>
              <a:gdLst/>
              <a:ahLst/>
              <a:cxnLst/>
              <a:rect l="l" t="t" r="r" b="b"/>
              <a:pathLst>
                <a:path w="3524" h="4787" extrusionOk="0">
                  <a:moveTo>
                    <a:pt x="3245" y="0"/>
                  </a:moveTo>
                  <a:cubicBezTo>
                    <a:pt x="3091" y="0"/>
                    <a:pt x="2967" y="125"/>
                    <a:pt x="2967" y="278"/>
                  </a:cubicBezTo>
                  <a:lnTo>
                    <a:pt x="2967" y="3685"/>
                  </a:lnTo>
                  <a:lnTo>
                    <a:pt x="509" y="127"/>
                  </a:lnTo>
                  <a:cubicBezTo>
                    <a:pt x="456" y="50"/>
                    <a:pt x="371" y="7"/>
                    <a:pt x="282" y="7"/>
                  </a:cubicBezTo>
                  <a:cubicBezTo>
                    <a:pt x="254" y="7"/>
                    <a:pt x="225" y="12"/>
                    <a:pt x="197" y="21"/>
                  </a:cubicBezTo>
                  <a:cubicBezTo>
                    <a:pt x="80" y="57"/>
                    <a:pt x="1" y="164"/>
                    <a:pt x="1" y="286"/>
                  </a:cubicBezTo>
                  <a:lnTo>
                    <a:pt x="1" y="4508"/>
                  </a:lnTo>
                  <a:cubicBezTo>
                    <a:pt x="1" y="4660"/>
                    <a:pt x="125" y="4786"/>
                    <a:pt x="279" y="4786"/>
                  </a:cubicBezTo>
                  <a:cubicBezTo>
                    <a:pt x="432" y="4786"/>
                    <a:pt x="557" y="4660"/>
                    <a:pt x="557" y="4508"/>
                  </a:cubicBezTo>
                  <a:lnTo>
                    <a:pt x="557" y="1179"/>
                  </a:lnTo>
                  <a:lnTo>
                    <a:pt x="2905" y="4578"/>
                  </a:lnTo>
                  <a:cubicBezTo>
                    <a:pt x="2976" y="4681"/>
                    <a:pt x="3083" y="4739"/>
                    <a:pt x="3193" y="4739"/>
                  </a:cubicBezTo>
                  <a:cubicBezTo>
                    <a:pt x="3224" y="4739"/>
                    <a:pt x="3255" y="4734"/>
                    <a:pt x="3286" y="4725"/>
                  </a:cubicBezTo>
                  <a:cubicBezTo>
                    <a:pt x="3430" y="4679"/>
                    <a:pt x="3523" y="4539"/>
                    <a:pt x="3523" y="4366"/>
                  </a:cubicBezTo>
                  <a:lnTo>
                    <a:pt x="3523" y="278"/>
                  </a:lnTo>
                  <a:cubicBezTo>
                    <a:pt x="3523" y="125"/>
                    <a:pt x="3399" y="0"/>
                    <a:pt x="3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73"/>
            <p:cNvSpPr/>
            <p:nvPr/>
          </p:nvSpPr>
          <p:spPr>
            <a:xfrm>
              <a:off x="7282575" y="4169500"/>
              <a:ext cx="74325" cy="74325"/>
            </a:xfrm>
            <a:custGeom>
              <a:avLst/>
              <a:gdLst/>
              <a:ahLst/>
              <a:cxnLst/>
              <a:rect l="l" t="t" r="r" b="b"/>
              <a:pathLst>
                <a:path w="2973" h="2973" extrusionOk="0">
                  <a:moveTo>
                    <a:pt x="1485" y="556"/>
                  </a:moveTo>
                  <a:cubicBezTo>
                    <a:pt x="1998" y="556"/>
                    <a:pt x="2415" y="974"/>
                    <a:pt x="2415" y="1486"/>
                  </a:cubicBezTo>
                  <a:cubicBezTo>
                    <a:pt x="2415" y="1999"/>
                    <a:pt x="1998" y="2416"/>
                    <a:pt x="1485" y="2416"/>
                  </a:cubicBezTo>
                  <a:cubicBezTo>
                    <a:pt x="973" y="2416"/>
                    <a:pt x="556" y="1999"/>
                    <a:pt x="556" y="1486"/>
                  </a:cubicBezTo>
                  <a:cubicBezTo>
                    <a:pt x="557" y="974"/>
                    <a:pt x="973" y="556"/>
                    <a:pt x="1485" y="556"/>
                  </a:cubicBezTo>
                  <a:close/>
                  <a:moveTo>
                    <a:pt x="1487" y="0"/>
                  </a:moveTo>
                  <a:cubicBezTo>
                    <a:pt x="667" y="0"/>
                    <a:pt x="1" y="666"/>
                    <a:pt x="1" y="1486"/>
                  </a:cubicBezTo>
                  <a:cubicBezTo>
                    <a:pt x="1" y="2306"/>
                    <a:pt x="667" y="2972"/>
                    <a:pt x="1487" y="2972"/>
                  </a:cubicBezTo>
                  <a:cubicBezTo>
                    <a:pt x="2307" y="2972"/>
                    <a:pt x="2973" y="2306"/>
                    <a:pt x="2973" y="1486"/>
                  </a:cubicBezTo>
                  <a:cubicBezTo>
                    <a:pt x="2973" y="666"/>
                    <a:pt x="2307" y="0"/>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73"/>
            <p:cNvSpPr/>
            <p:nvPr/>
          </p:nvSpPr>
          <p:spPr>
            <a:xfrm>
              <a:off x="7259300" y="3998850"/>
              <a:ext cx="13925" cy="13925"/>
            </a:xfrm>
            <a:custGeom>
              <a:avLst/>
              <a:gdLst/>
              <a:ahLst/>
              <a:cxnLst/>
              <a:rect l="l" t="t" r="r" b="b"/>
              <a:pathLst>
                <a:path w="557" h="557" extrusionOk="0">
                  <a:moveTo>
                    <a:pt x="279" y="0"/>
                  </a:moveTo>
                  <a:cubicBezTo>
                    <a:pt x="125" y="0"/>
                    <a:pt x="1" y="125"/>
                    <a:pt x="1" y="279"/>
                  </a:cubicBezTo>
                  <a:cubicBezTo>
                    <a:pt x="1" y="432"/>
                    <a:pt x="125" y="557"/>
                    <a:pt x="279" y="557"/>
                  </a:cubicBezTo>
                  <a:cubicBezTo>
                    <a:pt x="432" y="557"/>
                    <a:pt x="557" y="432"/>
                    <a:pt x="557" y="279"/>
                  </a:cubicBez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6" name="Google Shape;18536;p73"/>
          <p:cNvGrpSpPr/>
          <p:nvPr/>
        </p:nvGrpSpPr>
        <p:grpSpPr>
          <a:xfrm>
            <a:off x="2165097" y="3373443"/>
            <a:ext cx="334400" cy="334554"/>
            <a:chOff x="1948650" y="3079725"/>
            <a:chExt cx="356275" cy="356250"/>
          </a:xfrm>
        </p:grpSpPr>
        <p:sp>
          <p:nvSpPr>
            <p:cNvPr id="18537" name="Google Shape;18537;p73"/>
            <p:cNvSpPr/>
            <p:nvPr/>
          </p:nvSpPr>
          <p:spPr>
            <a:xfrm>
              <a:off x="1955600" y="3086675"/>
              <a:ext cx="342375" cy="342375"/>
            </a:xfrm>
            <a:custGeom>
              <a:avLst/>
              <a:gdLst/>
              <a:ahLst/>
              <a:cxnLst/>
              <a:rect l="l" t="t" r="r" b="b"/>
              <a:pathLst>
                <a:path w="13695" h="13695" extrusionOk="0">
                  <a:moveTo>
                    <a:pt x="1" y="1"/>
                  </a:moveTo>
                  <a:lnTo>
                    <a:pt x="1" y="13694"/>
                  </a:lnTo>
                  <a:lnTo>
                    <a:pt x="13695" y="13694"/>
                  </a:lnTo>
                  <a:lnTo>
                    <a:pt x="136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73"/>
            <p:cNvSpPr/>
            <p:nvPr/>
          </p:nvSpPr>
          <p:spPr>
            <a:xfrm>
              <a:off x="1986250" y="3117250"/>
              <a:ext cx="281150" cy="281150"/>
            </a:xfrm>
            <a:custGeom>
              <a:avLst/>
              <a:gdLst/>
              <a:ahLst/>
              <a:cxnLst/>
              <a:rect l="l" t="t" r="r" b="b"/>
              <a:pathLst>
                <a:path w="11246" h="11246" extrusionOk="0">
                  <a:moveTo>
                    <a:pt x="1092" y="0"/>
                  </a:moveTo>
                  <a:cubicBezTo>
                    <a:pt x="488" y="0"/>
                    <a:pt x="0" y="491"/>
                    <a:pt x="0" y="1092"/>
                  </a:cubicBezTo>
                  <a:lnTo>
                    <a:pt x="0" y="10154"/>
                  </a:lnTo>
                  <a:cubicBezTo>
                    <a:pt x="0" y="10758"/>
                    <a:pt x="489" y="11246"/>
                    <a:pt x="1092" y="11246"/>
                  </a:cubicBezTo>
                  <a:lnTo>
                    <a:pt x="10152" y="11246"/>
                  </a:lnTo>
                  <a:cubicBezTo>
                    <a:pt x="10755" y="11246"/>
                    <a:pt x="11245" y="10758"/>
                    <a:pt x="11246" y="10154"/>
                  </a:cubicBezTo>
                  <a:lnTo>
                    <a:pt x="11246" y="1092"/>
                  </a:lnTo>
                  <a:cubicBezTo>
                    <a:pt x="11246" y="489"/>
                    <a:pt x="10755" y="0"/>
                    <a:pt x="10152"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73"/>
            <p:cNvSpPr/>
            <p:nvPr/>
          </p:nvSpPr>
          <p:spPr>
            <a:xfrm>
              <a:off x="1948650" y="3079725"/>
              <a:ext cx="356275" cy="356250"/>
            </a:xfrm>
            <a:custGeom>
              <a:avLst/>
              <a:gdLst/>
              <a:ahLst/>
              <a:cxnLst/>
              <a:rect l="l" t="t" r="r" b="b"/>
              <a:pathLst>
                <a:path w="14251" h="14250" extrusionOk="0">
                  <a:moveTo>
                    <a:pt x="13694" y="557"/>
                  </a:moveTo>
                  <a:lnTo>
                    <a:pt x="13694" y="13694"/>
                  </a:lnTo>
                  <a:lnTo>
                    <a:pt x="557" y="13694"/>
                  </a:lnTo>
                  <a:lnTo>
                    <a:pt x="557" y="557"/>
                  </a:lnTo>
                  <a:close/>
                  <a:moveTo>
                    <a:pt x="279" y="0"/>
                  </a:moveTo>
                  <a:cubicBezTo>
                    <a:pt x="125" y="0"/>
                    <a:pt x="1" y="125"/>
                    <a:pt x="1" y="279"/>
                  </a:cubicBezTo>
                  <a:lnTo>
                    <a:pt x="1" y="13971"/>
                  </a:lnTo>
                  <a:cubicBezTo>
                    <a:pt x="1" y="14125"/>
                    <a:pt x="125" y="14249"/>
                    <a:pt x="279" y="14249"/>
                  </a:cubicBezTo>
                  <a:lnTo>
                    <a:pt x="13973" y="14249"/>
                  </a:lnTo>
                  <a:cubicBezTo>
                    <a:pt x="14126" y="14249"/>
                    <a:pt x="14251" y="14125"/>
                    <a:pt x="14251" y="13971"/>
                  </a:cubicBezTo>
                  <a:lnTo>
                    <a:pt x="14251" y="279"/>
                  </a:lnTo>
                  <a:cubicBezTo>
                    <a:pt x="14251" y="125"/>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73"/>
            <p:cNvSpPr/>
            <p:nvPr/>
          </p:nvSpPr>
          <p:spPr>
            <a:xfrm>
              <a:off x="1979225" y="3110275"/>
              <a:ext cx="295150" cy="295100"/>
            </a:xfrm>
            <a:custGeom>
              <a:avLst/>
              <a:gdLst/>
              <a:ahLst/>
              <a:cxnLst/>
              <a:rect l="l" t="t" r="r" b="b"/>
              <a:pathLst>
                <a:path w="11806" h="11804" extrusionOk="0">
                  <a:moveTo>
                    <a:pt x="1372" y="1"/>
                  </a:moveTo>
                  <a:cubicBezTo>
                    <a:pt x="615" y="1"/>
                    <a:pt x="0" y="616"/>
                    <a:pt x="0" y="1371"/>
                  </a:cubicBezTo>
                  <a:lnTo>
                    <a:pt x="0" y="10433"/>
                  </a:lnTo>
                  <a:cubicBezTo>
                    <a:pt x="3" y="11191"/>
                    <a:pt x="618" y="11803"/>
                    <a:pt x="1373" y="11803"/>
                  </a:cubicBezTo>
                  <a:lnTo>
                    <a:pt x="10433" y="11803"/>
                  </a:lnTo>
                  <a:cubicBezTo>
                    <a:pt x="11190" y="11803"/>
                    <a:pt x="11805" y="11188"/>
                    <a:pt x="11805" y="10433"/>
                  </a:cubicBezTo>
                  <a:lnTo>
                    <a:pt x="11805" y="1371"/>
                  </a:lnTo>
                  <a:cubicBezTo>
                    <a:pt x="11805" y="616"/>
                    <a:pt x="11190" y="1"/>
                    <a:pt x="10433" y="1"/>
                  </a:cubicBezTo>
                  <a:lnTo>
                    <a:pt x="7155" y="1"/>
                  </a:lnTo>
                  <a:cubicBezTo>
                    <a:pt x="7001" y="1"/>
                    <a:pt x="6877" y="125"/>
                    <a:pt x="6877" y="279"/>
                  </a:cubicBezTo>
                  <a:cubicBezTo>
                    <a:pt x="6877" y="433"/>
                    <a:pt x="7001" y="557"/>
                    <a:pt x="7155" y="557"/>
                  </a:cubicBezTo>
                  <a:lnTo>
                    <a:pt x="10432" y="557"/>
                  </a:lnTo>
                  <a:cubicBezTo>
                    <a:pt x="10881" y="557"/>
                    <a:pt x="11244" y="922"/>
                    <a:pt x="11244" y="1370"/>
                  </a:cubicBezTo>
                  <a:lnTo>
                    <a:pt x="11244" y="10431"/>
                  </a:lnTo>
                  <a:cubicBezTo>
                    <a:pt x="11244" y="10879"/>
                    <a:pt x="10881" y="11244"/>
                    <a:pt x="10432" y="11244"/>
                  </a:cubicBezTo>
                  <a:lnTo>
                    <a:pt x="1372" y="11244"/>
                  </a:lnTo>
                  <a:cubicBezTo>
                    <a:pt x="922" y="11244"/>
                    <a:pt x="559" y="10879"/>
                    <a:pt x="559" y="10431"/>
                  </a:cubicBezTo>
                  <a:lnTo>
                    <a:pt x="559" y="1370"/>
                  </a:lnTo>
                  <a:cubicBezTo>
                    <a:pt x="559" y="922"/>
                    <a:pt x="922" y="557"/>
                    <a:pt x="1372" y="557"/>
                  </a:cubicBezTo>
                  <a:lnTo>
                    <a:pt x="4649" y="557"/>
                  </a:lnTo>
                  <a:cubicBezTo>
                    <a:pt x="4802" y="557"/>
                    <a:pt x="4927" y="433"/>
                    <a:pt x="4927" y="279"/>
                  </a:cubicBezTo>
                  <a:cubicBezTo>
                    <a:pt x="4927" y="125"/>
                    <a:pt x="4802" y="1"/>
                    <a:pt x="4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73"/>
            <p:cNvSpPr/>
            <p:nvPr/>
          </p:nvSpPr>
          <p:spPr>
            <a:xfrm>
              <a:off x="2157750" y="3145200"/>
              <a:ext cx="42125" cy="69575"/>
            </a:xfrm>
            <a:custGeom>
              <a:avLst/>
              <a:gdLst/>
              <a:ahLst/>
              <a:cxnLst/>
              <a:rect l="l" t="t" r="r" b="b"/>
              <a:pathLst>
                <a:path w="1685" h="2783" extrusionOk="0">
                  <a:moveTo>
                    <a:pt x="850" y="1"/>
                  </a:moveTo>
                  <a:cubicBezTo>
                    <a:pt x="453" y="1"/>
                    <a:pt x="106" y="285"/>
                    <a:pt x="30" y="674"/>
                  </a:cubicBezTo>
                  <a:cubicBezTo>
                    <a:pt x="1" y="824"/>
                    <a:pt x="98" y="970"/>
                    <a:pt x="250" y="1002"/>
                  </a:cubicBezTo>
                  <a:cubicBezTo>
                    <a:pt x="267" y="1006"/>
                    <a:pt x="285" y="1007"/>
                    <a:pt x="302" y="1007"/>
                  </a:cubicBezTo>
                  <a:cubicBezTo>
                    <a:pt x="432" y="1007"/>
                    <a:pt x="549" y="914"/>
                    <a:pt x="578" y="783"/>
                  </a:cubicBezTo>
                  <a:cubicBezTo>
                    <a:pt x="603" y="652"/>
                    <a:pt x="718" y="559"/>
                    <a:pt x="850" y="559"/>
                  </a:cubicBezTo>
                  <a:cubicBezTo>
                    <a:pt x="1004" y="559"/>
                    <a:pt x="1128" y="683"/>
                    <a:pt x="1128" y="837"/>
                  </a:cubicBezTo>
                  <a:cubicBezTo>
                    <a:pt x="1128" y="990"/>
                    <a:pt x="1004" y="1115"/>
                    <a:pt x="850" y="1115"/>
                  </a:cubicBezTo>
                  <a:cubicBezTo>
                    <a:pt x="696" y="1115"/>
                    <a:pt x="572" y="1239"/>
                    <a:pt x="572" y="1393"/>
                  </a:cubicBezTo>
                  <a:cubicBezTo>
                    <a:pt x="572" y="1547"/>
                    <a:pt x="696" y="1671"/>
                    <a:pt x="850" y="1671"/>
                  </a:cubicBezTo>
                  <a:cubicBezTo>
                    <a:pt x="1004" y="1671"/>
                    <a:pt x="1128" y="1796"/>
                    <a:pt x="1128" y="1949"/>
                  </a:cubicBezTo>
                  <a:cubicBezTo>
                    <a:pt x="1128" y="2102"/>
                    <a:pt x="1004" y="2226"/>
                    <a:pt x="850" y="2226"/>
                  </a:cubicBezTo>
                  <a:cubicBezTo>
                    <a:pt x="713" y="2226"/>
                    <a:pt x="594" y="2124"/>
                    <a:pt x="573" y="1986"/>
                  </a:cubicBezTo>
                  <a:cubicBezTo>
                    <a:pt x="572" y="1973"/>
                    <a:pt x="572" y="1961"/>
                    <a:pt x="572" y="1948"/>
                  </a:cubicBezTo>
                  <a:cubicBezTo>
                    <a:pt x="572" y="1794"/>
                    <a:pt x="448" y="1670"/>
                    <a:pt x="294" y="1670"/>
                  </a:cubicBezTo>
                  <a:cubicBezTo>
                    <a:pt x="140" y="1670"/>
                    <a:pt x="16" y="1794"/>
                    <a:pt x="16" y="1948"/>
                  </a:cubicBezTo>
                  <a:cubicBezTo>
                    <a:pt x="16" y="1986"/>
                    <a:pt x="17" y="2027"/>
                    <a:pt x="23" y="2064"/>
                  </a:cubicBezTo>
                  <a:cubicBezTo>
                    <a:pt x="80" y="2474"/>
                    <a:pt x="436" y="2783"/>
                    <a:pt x="850" y="2783"/>
                  </a:cubicBezTo>
                  <a:cubicBezTo>
                    <a:pt x="1311" y="2783"/>
                    <a:pt x="1685" y="2408"/>
                    <a:pt x="1685" y="1948"/>
                  </a:cubicBezTo>
                  <a:cubicBezTo>
                    <a:pt x="1685" y="1734"/>
                    <a:pt x="1604" y="1540"/>
                    <a:pt x="1471" y="1392"/>
                  </a:cubicBezTo>
                  <a:cubicBezTo>
                    <a:pt x="1603" y="1244"/>
                    <a:pt x="1685" y="1049"/>
                    <a:pt x="1685" y="835"/>
                  </a:cubicBezTo>
                  <a:cubicBezTo>
                    <a:pt x="1685" y="374"/>
                    <a:pt x="131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3"/>
            <p:cNvSpPr/>
            <p:nvPr/>
          </p:nvSpPr>
          <p:spPr>
            <a:xfrm>
              <a:off x="2096525" y="3145175"/>
              <a:ext cx="44875" cy="69600"/>
            </a:xfrm>
            <a:custGeom>
              <a:avLst/>
              <a:gdLst/>
              <a:ahLst/>
              <a:cxnLst/>
              <a:rect l="l" t="t" r="r" b="b"/>
              <a:pathLst>
                <a:path w="1795" h="2784" extrusionOk="0">
                  <a:moveTo>
                    <a:pt x="898" y="558"/>
                  </a:moveTo>
                  <a:cubicBezTo>
                    <a:pt x="1087" y="558"/>
                    <a:pt x="1238" y="710"/>
                    <a:pt x="1238" y="898"/>
                  </a:cubicBezTo>
                  <a:lnTo>
                    <a:pt x="1238" y="1889"/>
                  </a:lnTo>
                  <a:cubicBezTo>
                    <a:pt x="1238" y="2075"/>
                    <a:pt x="1085" y="2229"/>
                    <a:pt x="898" y="2229"/>
                  </a:cubicBezTo>
                  <a:cubicBezTo>
                    <a:pt x="709" y="2229"/>
                    <a:pt x="557" y="2076"/>
                    <a:pt x="557" y="1889"/>
                  </a:cubicBezTo>
                  <a:lnTo>
                    <a:pt x="557" y="898"/>
                  </a:lnTo>
                  <a:cubicBezTo>
                    <a:pt x="557" y="710"/>
                    <a:pt x="709" y="558"/>
                    <a:pt x="898" y="558"/>
                  </a:cubicBezTo>
                  <a:close/>
                  <a:moveTo>
                    <a:pt x="898" y="0"/>
                  </a:moveTo>
                  <a:cubicBezTo>
                    <a:pt x="403" y="0"/>
                    <a:pt x="1" y="403"/>
                    <a:pt x="1" y="896"/>
                  </a:cubicBezTo>
                  <a:lnTo>
                    <a:pt x="1" y="1886"/>
                  </a:lnTo>
                  <a:cubicBezTo>
                    <a:pt x="1" y="2381"/>
                    <a:pt x="403" y="2784"/>
                    <a:pt x="898" y="2784"/>
                  </a:cubicBezTo>
                  <a:cubicBezTo>
                    <a:pt x="1391" y="2784"/>
                    <a:pt x="1794" y="2381"/>
                    <a:pt x="1794" y="1886"/>
                  </a:cubicBezTo>
                  <a:lnTo>
                    <a:pt x="1794" y="896"/>
                  </a:lnTo>
                  <a:cubicBezTo>
                    <a:pt x="1794" y="403"/>
                    <a:pt x="1391"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73"/>
            <p:cNvSpPr/>
            <p:nvPr/>
          </p:nvSpPr>
          <p:spPr>
            <a:xfrm>
              <a:off x="2053700" y="3145175"/>
              <a:ext cx="25825" cy="69600"/>
            </a:xfrm>
            <a:custGeom>
              <a:avLst/>
              <a:gdLst/>
              <a:ahLst/>
              <a:cxnLst/>
              <a:rect l="l" t="t" r="r" b="b"/>
              <a:pathLst>
                <a:path w="1033" h="2784" extrusionOk="0">
                  <a:moveTo>
                    <a:pt x="279" y="0"/>
                  </a:moveTo>
                  <a:cubicBezTo>
                    <a:pt x="125" y="0"/>
                    <a:pt x="1" y="125"/>
                    <a:pt x="1" y="278"/>
                  </a:cubicBezTo>
                  <a:cubicBezTo>
                    <a:pt x="1" y="432"/>
                    <a:pt x="125" y="557"/>
                    <a:pt x="279" y="557"/>
                  </a:cubicBezTo>
                  <a:lnTo>
                    <a:pt x="476" y="557"/>
                  </a:lnTo>
                  <a:lnTo>
                    <a:pt x="476" y="2505"/>
                  </a:lnTo>
                  <a:cubicBezTo>
                    <a:pt x="476" y="2659"/>
                    <a:pt x="601" y="2784"/>
                    <a:pt x="755" y="2784"/>
                  </a:cubicBezTo>
                  <a:cubicBezTo>
                    <a:pt x="908" y="2784"/>
                    <a:pt x="1033" y="2659"/>
                    <a:pt x="1033" y="2505"/>
                  </a:cubicBezTo>
                  <a:lnTo>
                    <a:pt x="1033" y="278"/>
                  </a:lnTo>
                  <a:cubicBezTo>
                    <a:pt x="1033" y="125"/>
                    <a:pt x="908" y="0"/>
                    <a:pt x="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73"/>
            <p:cNvSpPr/>
            <p:nvPr/>
          </p:nvSpPr>
          <p:spPr>
            <a:xfrm>
              <a:off x="2075550" y="3235550"/>
              <a:ext cx="51025" cy="119675"/>
            </a:xfrm>
            <a:custGeom>
              <a:avLst/>
              <a:gdLst/>
              <a:ahLst/>
              <a:cxnLst/>
              <a:rect l="l" t="t" r="r" b="b"/>
              <a:pathLst>
                <a:path w="2041" h="4787" extrusionOk="0">
                  <a:moveTo>
                    <a:pt x="279" y="0"/>
                  </a:moveTo>
                  <a:cubicBezTo>
                    <a:pt x="125" y="0"/>
                    <a:pt x="1" y="125"/>
                    <a:pt x="1" y="278"/>
                  </a:cubicBezTo>
                  <a:lnTo>
                    <a:pt x="1" y="4507"/>
                  </a:lnTo>
                  <a:cubicBezTo>
                    <a:pt x="2" y="4643"/>
                    <a:pt x="99" y="4760"/>
                    <a:pt x="232" y="4782"/>
                  </a:cubicBezTo>
                  <a:cubicBezTo>
                    <a:pt x="246" y="4784"/>
                    <a:pt x="749" y="4787"/>
                    <a:pt x="1216" y="4787"/>
                  </a:cubicBezTo>
                  <a:cubicBezTo>
                    <a:pt x="1419" y="4787"/>
                    <a:pt x="1616" y="4786"/>
                    <a:pt x="1762" y="4785"/>
                  </a:cubicBezTo>
                  <a:cubicBezTo>
                    <a:pt x="1916" y="4785"/>
                    <a:pt x="2040" y="4659"/>
                    <a:pt x="2039" y="4505"/>
                  </a:cubicBezTo>
                  <a:cubicBezTo>
                    <a:pt x="2039" y="4351"/>
                    <a:pt x="1913" y="4228"/>
                    <a:pt x="1760" y="4228"/>
                  </a:cubicBezTo>
                  <a:lnTo>
                    <a:pt x="1759" y="4228"/>
                  </a:lnTo>
                  <a:cubicBezTo>
                    <a:pt x="1396" y="4230"/>
                    <a:pt x="869" y="4231"/>
                    <a:pt x="557" y="4231"/>
                  </a:cubicBezTo>
                  <a:lnTo>
                    <a:pt x="557" y="278"/>
                  </a:ln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73"/>
            <p:cNvSpPr/>
            <p:nvPr/>
          </p:nvSpPr>
          <p:spPr>
            <a:xfrm>
              <a:off x="2146050" y="3281525"/>
              <a:ext cx="32775" cy="73775"/>
            </a:xfrm>
            <a:custGeom>
              <a:avLst/>
              <a:gdLst/>
              <a:ahLst/>
              <a:cxnLst/>
              <a:rect l="l" t="t" r="r" b="b"/>
              <a:pathLst>
                <a:path w="1311" h="2951" extrusionOk="0">
                  <a:moveTo>
                    <a:pt x="279" y="0"/>
                  </a:moveTo>
                  <a:cubicBezTo>
                    <a:pt x="125" y="0"/>
                    <a:pt x="0" y="124"/>
                    <a:pt x="0" y="278"/>
                  </a:cubicBezTo>
                  <a:lnTo>
                    <a:pt x="0" y="2669"/>
                  </a:lnTo>
                  <a:cubicBezTo>
                    <a:pt x="0" y="2826"/>
                    <a:pt x="125" y="2950"/>
                    <a:pt x="279" y="2950"/>
                  </a:cubicBezTo>
                  <a:cubicBezTo>
                    <a:pt x="432" y="2950"/>
                    <a:pt x="557" y="2826"/>
                    <a:pt x="557" y="2672"/>
                  </a:cubicBezTo>
                  <a:lnTo>
                    <a:pt x="557" y="1246"/>
                  </a:lnTo>
                  <a:cubicBezTo>
                    <a:pt x="557" y="1094"/>
                    <a:pt x="617" y="941"/>
                    <a:pt x="721" y="829"/>
                  </a:cubicBezTo>
                  <a:cubicBezTo>
                    <a:pt x="819" y="722"/>
                    <a:pt x="946" y="641"/>
                    <a:pt x="1080" y="602"/>
                  </a:cubicBezTo>
                  <a:cubicBezTo>
                    <a:pt x="1226" y="558"/>
                    <a:pt x="1311" y="403"/>
                    <a:pt x="1267" y="256"/>
                  </a:cubicBezTo>
                  <a:cubicBezTo>
                    <a:pt x="1231" y="136"/>
                    <a:pt x="1119" y="57"/>
                    <a:pt x="999" y="57"/>
                  </a:cubicBezTo>
                  <a:cubicBezTo>
                    <a:pt x="973" y="57"/>
                    <a:pt x="946" y="61"/>
                    <a:pt x="920" y="69"/>
                  </a:cubicBezTo>
                  <a:cubicBezTo>
                    <a:pt x="791" y="107"/>
                    <a:pt x="668" y="168"/>
                    <a:pt x="554" y="243"/>
                  </a:cubicBezTo>
                  <a:cubicBezTo>
                    <a:pt x="536" y="105"/>
                    <a:pt x="421"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73"/>
            <p:cNvSpPr/>
            <p:nvPr/>
          </p:nvSpPr>
          <p:spPr>
            <a:xfrm>
              <a:off x="2119850" y="3110325"/>
              <a:ext cx="13925" cy="13925"/>
            </a:xfrm>
            <a:custGeom>
              <a:avLst/>
              <a:gdLst/>
              <a:ahLst/>
              <a:cxnLst/>
              <a:rect l="l" t="t" r="r" b="b"/>
              <a:pathLst>
                <a:path w="557" h="557" extrusionOk="0">
                  <a:moveTo>
                    <a:pt x="278" y="0"/>
                  </a:moveTo>
                  <a:cubicBezTo>
                    <a:pt x="125" y="0"/>
                    <a:pt x="0" y="125"/>
                    <a:pt x="0" y="279"/>
                  </a:cubicBezTo>
                  <a:cubicBezTo>
                    <a:pt x="0" y="432"/>
                    <a:pt x="125" y="557"/>
                    <a:pt x="278" y="557"/>
                  </a:cubicBezTo>
                  <a:cubicBezTo>
                    <a:pt x="432" y="557"/>
                    <a:pt x="557" y="432"/>
                    <a:pt x="557" y="279"/>
                  </a:cubicBezTo>
                  <a:cubicBezTo>
                    <a:pt x="557"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7" name="Google Shape;18547;p73"/>
          <p:cNvGrpSpPr/>
          <p:nvPr/>
        </p:nvGrpSpPr>
        <p:grpSpPr>
          <a:xfrm>
            <a:off x="2509680" y="3373443"/>
            <a:ext cx="334400" cy="334554"/>
            <a:chOff x="2315775" y="3079725"/>
            <a:chExt cx="356275" cy="356250"/>
          </a:xfrm>
        </p:grpSpPr>
        <p:sp>
          <p:nvSpPr>
            <p:cNvPr id="18548" name="Google Shape;18548;p73"/>
            <p:cNvSpPr/>
            <p:nvPr/>
          </p:nvSpPr>
          <p:spPr>
            <a:xfrm>
              <a:off x="2322700" y="3086675"/>
              <a:ext cx="342375" cy="342375"/>
            </a:xfrm>
            <a:custGeom>
              <a:avLst/>
              <a:gdLst/>
              <a:ahLst/>
              <a:cxnLst/>
              <a:rect l="l" t="t" r="r" b="b"/>
              <a:pathLst>
                <a:path w="13695" h="13695" extrusionOk="0">
                  <a:moveTo>
                    <a:pt x="0" y="1"/>
                  </a:moveTo>
                  <a:lnTo>
                    <a:pt x="0" y="13694"/>
                  </a:lnTo>
                  <a:lnTo>
                    <a:pt x="13694" y="13694"/>
                  </a:lnTo>
                  <a:lnTo>
                    <a:pt x="13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73"/>
            <p:cNvSpPr/>
            <p:nvPr/>
          </p:nvSpPr>
          <p:spPr>
            <a:xfrm>
              <a:off x="2353300" y="3117250"/>
              <a:ext cx="281200" cy="281150"/>
            </a:xfrm>
            <a:custGeom>
              <a:avLst/>
              <a:gdLst/>
              <a:ahLst/>
              <a:cxnLst/>
              <a:rect l="l" t="t" r="r" b="b"/>
              <a:pathLst>
                <a:path w="11248" h="11246" extrusionOk="0">
                  <a:moveTo>
                    <a:pt x="1094" y="0"/>
                  </a:moveTo>
                  <a:cubicBezTo>
                    <a:pt x="489" y="0"/>
                    <a:pt x="0" y="491"/>
                    <a:pt x="0" y="1092"/>
                  </a:cubicBezTo>
                  <a:lnTo>
                    <a:pt x="0" y="10154"/>
                  </a:lnTo>
                  <a:cubicBezTo>
                    <a:pt x="0" y="10758"/>
                    <a:pt x="491" y="11246"/>
                    <a:pt x="1094" y="11246"/>
                  </a:cubicBezTo>
                  <a:lnTo>
                    <a:pt x="10154" y="11246"/>
                  </a:lnTo>
                  <a:cubicBezTo>
                    <a:pt x="10759" y="11246"/>
                    <a:pt x="11248" y="10758"/>
                    <a:pt x="11248" y="10154"/>
                  </a:cubicBezTo>
                  <a:lnTo>
                    <a:pt x="11248" y="1092"/>
                  </a:lnTo>
                  <a:cubicBezTo>
                    <a:pt x="11248" y="489"/>
                    <a:pt x="10757"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73"/>
            <p:cNvSpPr/>
            <p:nvPr/>
          </p:nvSpPr>
          <p:spPr>
            <a:xfrm>
              <a:off x="2346350" y="3110275"/>
              <a:ext cx="295100" cy="295100"/>
            </a:xfrm>
            <a:custGeom>
              <a:avLst/>
              <a:gdLst/>
              <a:ahLst/>
              <a:cxnLst/>
              <a:rect l="l" t="t" r="r" b="b"/>
              <a:pathLst>
                <a:path w="11804" h="11804" extrusionOk="0">
                  <a:moveTo>
                    <a:pt x="10432" y="562"/>
                  </a:moveTo>
                  <a:cubicBezTo>
                    <a:pt x="10881" y="562"/>
                    <a:pt x="11244" y="925"/>
                    <a:pt x="11244" y="1374"/>
                  </a:cubicBezTo>
                  <a:lnTo>
                    <a:pt x="11244" y="10434"/>
                  </a:lnTo>
                  <a:cubicBezTo>
                    <a:pt x="11244" y="10884"/>
                    <a:pt x="10881" y="11247"/>
                    <a:pt x="10432" y="11247"/>
                  </a:cubicBezTo>
                  <a:lnTo>
                    <a:pt x="1372" y="11247"/>
                  </a:lnTo>
                  <a:cubicBezTo>
                    <a:pt x="922" y="11247"/>
                    <a:pt x="559" y="10884"/>
                    <a:pt x="559" y="10434"/>
                  </a:cubicBezTo>
                  <a:lnTo>
                    <a:pt x="559" y="1374"/>
                  </a:lnTo>
                  <a:cubicBezTo>
                    <a:pt x="559" y="925"/>
                    <a:pt x="922" y="562"/>
                    <a:pt x="1372" y="562"/>
                  </a:cubicBezTo>
                  <a:close/>
                  <a:moveTo>
                    <a:pt x="1372" y="1"/>
                  </a:moveTo>
                  <a:cubicBezTo>
                    <a:pt x="615" y="1"/>
                    <a:pt x="0" y="616"/>
                    <a:pt x="0" y="1371"/>
                  </a:cubicBezTo>
                  <a:lnTo>
                    <a:pt x="0" y="10433"/>
                  </a:lnTo>
                  <a:cubicBezTo>
                    <a:pt x="0" y="11188"/>
                    <a:pt x="615" y="11803"/>
                    <a:pt x="1372" y="11803"/>
                  </a:cubicBezTo>
                  <a:lnTo>
                    <a:pt x="10432" y="11803"/>
                  </a:lnTo>
                  <a:cubicBezTo>
                    <a:pt x="11189" y="11803"/>
                    <a:pt x="11804" y="11188"/>
                    <a:pt x="11804" y="10433"/>
                  </a:cubicBezTo>
                  <a:lnTo>
                    <a:pt x="11804" y="1371"/>
                  </a:lnTo>
                  <a:cubicBezTo>
                    <a:pt x="11804" y="616"/>
                    <a:pt x="11189"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73"/>
            <p:cNvSpPr/>
            <p:nvPr/>
          </p:nvSpPr>
          <p:spPr>
            <a:xfrm>
              <a:off x="2315775" y="3079725"/>
              <a:ext cx="356275" cy="356250"/>
            </a:xfrm>
            <a:custGeom>
              <a:avLst/>
              <a:gdLst/>
              <a:ahLst/>
              <a:cxnLst/>
              <a:rect l="l" t="t" r="r" b="b"/>
              <a:pathLst>
                <a:path w="14251" h="14250" extrusionOk="0">
                  <a:moveTo>
                    <a:pt x="279" y="0"/>
                  </a:moveTo>
                  <a:cubicBezTo>
                    <a:pt x="125" y="0"/>
                    <a:pt x="1" y="125"/>
                    <a:pt x="1" y="279"/>
                  </a:cubicBezTo>
                  <a:lnTo>
                    <a:pt x="1" y="5873"/>
                  </a:lnTo>
                  <a:cubicBezTo>
                    <a:pt x="1" y="6027"/>
                    <a:pt x="125" y="6151"/>
                    <a:pt x="279" y="6151"/>
                  </a:cubicBezTo>
                  <a:cubicBezTo>
                    <a:pt x="432" y="6151"/>
                    <a:pt x="557" y="6027"/>
                    <a:pt x="557" y="5873"/>
                  </a:cubicBezTo>
                  <a:lnTo>
                    <a:pt x="557" y="557"/>
                  </a:lnTo>
                  <a:lnTo>
                    <a:pt x="13694" y="557"/>
                  </a:lnTo>
                  <a:lnTo>
                    <a:pt x="13694" y="13694"/>
                  </a:lnTo>
                  <a:lnTo>
                    <a:pt x="557" y="13694"/>
                  </a:lnTo>
                  <a:lnTo>
                    <a:pt x="557" y="8377"/>
                  </a:lnTo>
                  <a:cubicBezTo>
                    <a:pt x="557" y="8223"/>
                    <a:pt x="432" y="8098"/>
                    <a:pt x="279" y="8098"/>
                  </a:cubicBezTo>
                  <a:cubicBezTo>
                    <a:pt x="125" y="8098"/>
                    <a:pt x="1" y="8223"/>
                    <a:pt x="1" y="8377"/>
                  </a:cubicBezTo>
                  <a:lnTo>
                    <a:pt x="1" y="13971"/>
                  </a:lnTo>
                  <a:cubicBezTo>
                    <a:pt x="1" y="14125"/>
                    <a:pt x="125" y="14249"/>
                    <a:pt x="279" y="14249"/>
                  </a:cubicBezTo>
                  <a:lnTo>
                    <a:pt x="13973" y="14249"/>
                  </a:lnTo>
                  <a:cubicBezTo>
                    <a:pt x="14126" y="14249"/>
                    <a:pt x="14251" y="14125"/>
                    <a:pt x="14251" y="13971"/>
                  </a:cubicBezTo>
                  <a:lnTo>
                    <a:pt x="14251" y="279"/>
                  </a:lnTo>
                  <a:cubicBezTo>
                    <a:pt x="14251" y="125"/>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73"/>
            <p:cNvSpPr/>
            <p:nvPr/>
          </p:nvSpPr>
          <p:spPr>
            <a:xfrm>
              <a:off x="2521225" y="3145150"/>
              <a:ext cx="49175" cy="69625"/>
            </a:xfrm>
            <a:custGeom>
              <a:avLst/>
              <a:gdLst/>
              <a:ahLst/>
              <a:cxnLst/>
              <a:rect l="l" t="t" r="r" b="b"/>
              <a:pathLst>
                <a:path w="1967" h="2785" extrusionOk="0">
                  <a:moveTo>
                    <a:pt x="1131" y="927"/>
                  </a:moveTo>
                  <a:cubicBezTo>
                    <a:pt x="1131" y="1114"/>
                    <a:pt x="1129" y="1338"/>
                    <a:pt x="1129" y="1571"/>
                  </a:cubicBezTo>
                  <a:lnTo>
                    <a:pt x="765" y="1571"/>
                  </a:lnTo>
                  <a:cubicBezTo>
                    <a:pt x="897" y="1335"/>
                    <a:pt x="1027" y="1108"/>
                    <a:pt x="1131" y="927"/>
                  </a:cubicBezTo>
                  <a:close/>
                  <a:moveTo>
                    <a:pt x="1281" y="0"/>
                  </a:moveTo>
                  <a:cubicBezTo>
                    <a:pt x="1156" y="0"/>
                    <a:pt x="1035" y="63"/>
                    <a:pt x="939" y="180"/>
                  </a:cubicBezTo>
                  <a:cubicBezTo>
                    <a:pt x="810" y="338"/>
                    <a:pt x="225" y="1394"/>
                    <a:pt x="47" y="1714"/>
                  </a:cubicBezTo>
                  <a:cubicBezTo>
                    <a:pt x="1" y="1799"/>
                    <a:pt x="2" y="1905"/>
                    <a:pt x="52" y="1990"/>
                  </a:cubicBezTo>
                  <a:cubicBezTo>
                    <a:pt x="103" y="2076"/>
                    <a:pt x="192" y="2127"/>
                    <a:pt x="292" y="2127"/>
                  </a:cubicBezTo>
                  <a:lnTo>
                    <a:pt x="1124" y="2127"/>
                  </a:lnTo>
                  <a:cubicBezTo>
                    <a:pt x="1124" y="2260"/>
                    <a:pt x="1122" y="2388"/>
                    <a:pt x="1121" y="2505"/>
                  </a:cubicBezTo>
                  <a:cubicBezTo>
                    <a:pt x="1119" y="2659"/>
                    <a:pt x="1244" y="2785"/>
                    <a:pt x="1397" y="2785"/>
                  </a:cubicBezTo>
                  <a:lnTo>
                    <a:pt x="1399" y="2785"/>
                  </a:lnTo>
                  <a:cubicBezTo>
                    <a:pt x="1551" y="2785"/>
                    <a:pt x="1676" y="2662"/>
                    <a:pt x="1677" y="2508"/>
                  </a:cubicBezTo>
                  <a:cubicBezTo>
                    <a:pt x="1677" y="2417"/>
                    <a:pt x="1678" y="2282"/>
                    <a:pt x="1680" y="2127"/>
                  </a:cubicBezTo>
                  <a:lnTo>
                    <a:pt x="1689" y="2127"/>
                  </a:lnTo>
                  <a:cubicBezTo>
                    <a:pt x="1842" y="2127"/>
                    <a:pt x="1967" y="2003"/>
                    <a:pt x="1967" y="1849"/>
                  </a:cubicBezTo>
                  <a:cubicBezTo>
                    <a:pt x="1967" y="1695"/>
                    <a:pt x="1842" y="1571"/>
                    <a:pt x="1689" y="1571"/>
                  </a:cubicBezTo>
                  <a:lnTo>
                    <a:pt x="1686" y="1571"/>
                  </a:lnTo>
                  <a:cubicBezTo>
                    <a:pt x="1689" y="1038"/>
                    <a:pt x="1689" y="492"/>
                    <a:pt x="1684" y="411"/>
                  </a:cubicBezTo>
                  <a:cubicBezTo>
                    <a:pt x="1668" y="222"/>
                    <a:pt x="1554" y="69"/>
                    <a:pt x="1393" y="17"/>
                  </a:cubicBezTo>
                  <a:cubicBezTo>
                    <a:pt x="1356" y="6"/>
                    <a:pt x="1318"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3"/>
            <p:cNvSpPr/>
            <p:nvPr/>
          </p:nvSpPr>
          <p:spPr>
            <a:xfrm>
              <a:off x="2460175" y="3145175"/>
              <a:ext cx="44850" cy="69600"/>
            </a:xfrm>
            <a:custGeom>
              <a:avLst/>
              <a:gdLst/>
              <a:ahLst/>
              <a:cxnLst/>
              <a:rect l="l" t="t" r="r" b="b"/>
              <a:pathLst>
                <a:path w="1794" h="2784" extrusionOk="0">
                  <a:moveTo>
                    <a:pt x="898" y="558"/>
                  </a:moveTo>
                  <a:cubicBezTo>
                    <a:pt x="1084" y="558"/>
                    <a:pt x="1238" y="710"/>
                    <a:pt x="1238" y="898"/>
                  </a:cubicBezTo>
                  <a:lnTo>
                    <a:pt x="1238" y="1889"/>
                  </a:lnTo>
                  <a:cubicBezTo>
                    <a:pt x="1238" y="2075"/>
                    <a:pt x="1085" y="2229"/>
                    <a:pt x="898" y="2229"/>
                  </a:cubicBezTo>
                  <a:cubicBezTo>
                    <a:pt x="709" y="2229"/>
                    <a:pt x="557" y="2076"/>
                    <a:pt x="557" y="1889"/>
                  </a:cubicBezTo>
                  <a:lnTo>
                    <a:pt x="557" y="898"/>
                  </a:lnTo>
                  <a:cubicBezTo>
                    <a:pt x="557" y="710"/>
                    <a:pt x="709" y="558"/>
                    <a:pt x="898" y="558"/>
                  </a:cubicBezTo>
                  <a:close/>
                  <a:moveTo>
                    <a:pt x="898" y="0"/>
                  </a:moveTo>
                  <a:cubicBezTo>
                    <a:pt x="403" y="0"/>
                    <a:pt x="0" y="403"/>
                    <a:pt x="0" y="896"/>
                  </a:cubicBezTo>
                  <a:lnTo>
                    <a:pt x="0" y="1886"/>
                  </a:lnTo>
                  <a:cubicBezTo>
                    <a:pt x="0" y="2382"/>
                    <a:pt x="403" y="2784"/>
                    <a:pt x="898" y="2784"/>
                  </a:cubicBezTo>
                  <a:cubicBezTo>
                    <a:pt x="1391" y="2784"/>
                    <a:pt x="1794" y="2381"/>
                    <a:pt x="1794" y="1886"/>
                  </a:cubicBezTo>
                  <a:lnTo>
                    <a:pt x="1794" y="896"/>
                  </a:lnTo>
                  <a:cubicBezTo>
                    <a:pt x="1794" y="403"/>
                    <a:pt x="1391"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3"/>
            <p:cNvSpPr/>
            <p:nvPr/>
          </p:nvSpPr>
          <p:spPr>
            <a:xfrm>
              <a:off x="2417350" y="3145200"/>
              <a:ext cx="25825" cy="69600"/>
            </a:xfrm>
            <a:custGeom>
              <a:avLst/>
              <a:gdLst/>
              <a:ahLst/>
              <a:cxnLst/>
              <a:rect l="l" t="t" r="r" b="b"/>
              <a:pathLst>
                <a:path w="1033" h="2784" extrusionOk="0">
                  <a:moveTo>
                    <a:pt x="279" y="1"/>
                  </a:moveTo>
                  <a:cubicBezTo>
                    <a:pt x="125" y="1"/>
                    <a:pt x="0" y="125"/>
                    <a:pt x="0" y="279"/>
                  </a:cubicBezTo>
                  <a:cubicBezTo>
                    <a:pt x="0" y="433"/>
                    <a:pt x="125" y="557"/>
                    <a:pt x="279" y="557"/>
                  </a:cubicBezTo>
                  <a:lnTo>
                    <a:pt x="476" y="557"/>
                  </a:lnTo>
                  <a:lnTo>
                    <a:pt x="476" y="2506"/>
                  </a:lnTo>
                  <a:cubicBezTo>
                    <a:pt x="476" y="2660"/>
                    <a:pt x="601" y="2784"/>
                    <a:pt x="754" y="2784"/>
                  </a:cubicBezTo>
                  <a:cubicBezTo>
                    <a:pt x="908" y="2784"/>
                    <a:pt x="1033" y="2660"/>
                    <a:pt x="1033" y="2506"/>
                  </a:cubicBezTo>
                  <a:lnTo>
                    <a:pt x="1033" y="279"/>
                  </a:lnTo>
                  <a:cubicBezTo>
                    <a:pt x="1033"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73"/>
            <p:cNvSpPr/>
            <p:nvPr/>
          </p:nvSpPr>
          <p:spPr>
            <a:xfrm>
              <a:off x="2432175" y="3235575"/>
              <a:ext cx="71875" cy="119750"/>
            </a:xfrm>
            <a:custGeom>
              <a:avLst/>
              <a:gdLst/>
              <a:ahLst/>
              <a:cxnLst/>
              <a:rect l="l" t="t" r="r" b="b"/>
              <a:pathLst>
                <a:path w="2875" h="4790" extrusionOk="0">
                  <a:moveTo>
                    <a:pt x="1403" y="558"/>
                  </a:moveTo>
                  <a:cubicBezTo>
                    <a:pt x="1882" y="558"/>
                    <a:pt x="2287" y="933"/>
                    <a:pt x="2287" y="1380"/>
                  </a:cubicBezTo>
                  <a:cubicBezTo>
                    <a:pt x="2287" y="1825"/>
                    <a:pt x="1882" y="2201"/>
                    <a:pt x="1403" y="2201"/>
                  </a:cubicBezTo>
                  <a:cubicBezTo>
                    <a:pt x="1351" y="2201"/>
                    <a:pt x="1285" y="2201"/>
                    <a:pt x="1212" y="2201"/>
                  </a:cubicBezTo>
                  <a:cubicBezTo>
                    <a:pt x="1012" y="2201"/>
                    <a:pt x="756" y="2202"/>
                    <a:pt x="563" y="2204"/>
                  </a:cubicBezTo>
                  <a:cubicBezTo>
                    <a:pt x="561" y="1943"/>
                    <a:pt x="560" y="829"/>
                    <a:pt x="557" y="558"/>
                  </a:cubicBezTo>
                  <a:close/>
                  <a:moveTo>
                    <a:pt x="279" y="1"/>
                  </a:moveTo>
                  <a:cubicBezTo>
                    <a:pt x="125" y="1"/>
                    <a:pt x="0" y="125"/>
                    <a:pt x="0" y="279"/>
                  </a:cubicBezTo>
                  <a:lnTo>
                    <a:pt x="0" y="4510"/>
                  </a:lnTo>
                  <a:cubicBezTo>
                    <a:pt x="0" y="4662"/>
                    <a:pt x="125" y="4788"/>
                    <a:pt x="279" y="4788"/>
                  </a:cubicBezTo>
                  <a:cubicBezTo>
                    <a:pt x="432" y="4788"/>
                    <a:pt x="557" y="4662"/>
                    <a:pt x="557" y="4510"/>
                  </a:cubicBezTo>
                  <a:lnTo>
                    <a:pt x="557" y="2759"/>
                  </a:lnTo>
                  <a:lnTo>
                    <a:pt x="655" y="2759"/>
                  </a:lnTo>
                  <a:lnTo>
                    <a:pt x="2356" y="4695"/>
                  </a:lnTo>
                  <a:cubicBezTo>
                    <a:pt x="2412" y="4756"/>
                    <a:pt x="2488" y="4790"/>
                    <a:pt x="2566" y="4790"/>
                  </a:cubicBezTo>
                  <a:cubicBezTo>
                    <a:pt x="2631" y="4790"/>
                    <a:pt x="2697" y="4765"/>
                    <a:pt x="2749" y="4719"/>
                  </a:cubicBezTo>
                  <a:cubicBezTo>
                    <a:pt x="2863" y="4618"/>
                    <a:pt x="2874" y="4441"/>
                    <a:pt x="2773" y="4326"/>
                  </a:cubicBezTo>
                  <a:lnTo>
                    <a:pt x="1391" y="2756"/>
                  </a:lnTo>
                  <a:lnTo>
                    <a:pt x="1403" y="2756"/>
                  </a:lnTo>
                  <a:cubicBezTo>
                    <a:pt x="2197" y="2756"/>
                    <a:pt x="2844" y="2140"/>
                    <a:pt x="2844" y="1378"/>
                  </a:cubicBezTo>
                  <a:cubicBezTo>
                    <a:pt x="2844" y="618"/>
                    <a:pt x="2197" y="1"/>
                    <a:pt x="1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73"/>
            <p:cNvSpPr/>
            <p:nvPr/>
          </p:nvSpPr>
          <p:spPr>
            <a:xfrm>
              <a:off x="2519175" y="3261375"/>
              <a:ext cx="36000" cy="93950"/>
            </a:xfrm>
            <a:custGeom>
              <a:avLst/>
              <a:gdLst/>
              <a:ahLst/>
              <a:cxnLst/>
              <a:rect l="l" t="t" r="r" b="b"/>
              <a:pathLst>
                <a:path w="1440" h="3758" extrusionOk="0">
                  <a:moveTo>
                    <a:pt x="1162" y="1"/>
                  </a:moveTo>
                  <a:cubicBezTo>
                    <a:pt x="949" y="1"/>
                    <a:pt x="749" y="83"/>
                    <a:pt x="598" y="235"/>
                  </a:cubicBezTo>
                  <a:cubicBezTo>
                    <a:pt x="449" y="384"/>
                    <a:pt x="364" y="586"/>
                    <a:pt x="364" y="799"/>
                  </a:cubicBezTo>
                  <a:lnTo>
                    <a:pt x="364" y="1094"/>
                  </a:lnTo>
                  <a:lnTo>
                    <a:pt x="277" y="1094"/>
                  </a:lnTo>
                  <a:cubicBezTo>
                    <a:pt x="124" y="1094"/>
                    <a:pt x="1" y="1219"/>
                    <a:pt x="1" y="1373"/>
                  </a:cubicBezTo>
                  <a:cubicBezTo>
                    <a:pt x="1" y="1526"/>
                    <a:pt x="125" y="1651"/>
                    <a:pt x="279" y="1651"/>
                  </a:cubicBezTo>
                  <a:lnTo>
                    <a:pt x="364" y="1651"/>
                  </a:lnTo>
                  <a:lnTo>
                    <a:pt x="364" y="3479"/>
                  </a:lnTo>
                  <a:cubicBezTo>
                    <a:pt x="364" y="3633"/>
                    <a:pt x="488" y="3758"/>
                    <a:pt x="642" y="3758"/>
                  </a:cubicBezTo>
                  <a:cubicBezTo>
                    <a:pt x="796" y="3758"/>
                    <a:pt x="920" y="3633"/>
                    <a:pt x="920" y="3479"/>
                  </a:cubicBezTo>
                  <a:lnTo>
                    <a:pt x="920" y="1651"/>
                  </a:lnTo>
                  <a:lnTo>
                    <a:pt x="1124" y="1651"/>
                  </a:lnTo>
                  <a:cubicBezTo>
                    <a:pt x="1277" y="1651"/>
                    <a:pt x="1402" y="1526"/>
                    <a:pt x="1402" y="1373"/>
                  </a:cubicBezTo>
                  <a:cubicBezTo>
                    <a:pt x="1402" y="1219"/>
                    <a:pt x="1277" y="1094"/>
                    <a:pt x="1124" y="1094"/>
                  </a:cubicBezTo>
                  <a:lnTo>
                    <a:pt x="920" y="1094"/>
                  </a:lnTo>
                  <a:lnTo>
                    <a:pt x="920" y="799"/>
                  </a:lnTo>
                  <a:cubicBezTo>
                    <a:pt x="920" y="734"/>
                    <a:pt x="946" y="674"/>
                    <a:pt x="992" y="627"/>
                  </a:cubicBezTo>
                  <a:cubicBezTo>
                    <a:pt x="1037" y="582"/>
                    <a:pt x="1099" y="557"/>
                    <a:pt x="1162" y="557"/>
                  </a:cubicBezTo>
                  <a:cubicBezTo>
                    <a:pt x="1315" y="557"/>
                    <a:pt x="1440" y="433"/>
                    <a:pt x="1440" y="279"/>
                  </a:cubicBezTo>
                  <a:cubicBezTo>
                    <a:pt x="1440" y="125"/>
                    <a:pt x="1315" y="1"/>
                    <a:pt x="1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73"/>
            <p:cNvSpPr/>
            <p:nvPr/>
          </p:nvSpPr>
          <p:spPr>
            <a:xfrm>
              <a:off x="2315775" y="3250875"/>
              <a:ext cx="13925" cy="13925"/>
            </a:xfrm>
            <a:custGeom>
              <a:avLst/>
              <a:gdLst/>
              <a:ahLst/>
              <a:cxnLst/>
              <a:rect l="l" t="t" r="r" b="b"/>
              <a:pathLst>
                <a:path w="557" h="557" extrusionOk="0">
                  <a:moveTo>
                    <a:pt x="279" y="1"/>
                  </a:moveTo>
                  <a:cubicBezTo>
                    <a:pt x="125" y="1"/>
                    <a:pt x="1" y="125"/>
                    <a:pt x="1" y="279"/>
                  </a:cubicBezTo>
                  <a:cubicBezTo>
                    <a:pt x="1" y="433"/>
                    <a:pt x="125" y="557"/>
                    <a:pt x="279" y="557"/>
                  </a:cubicBezTo>
                  <a:cubicBezTo>
                    <a:pt x="432" y="557"/>
                    <a:pt x="557" y="433"/>
                    <a:pt x="557" y="279"/>
                  </a:cubicBezTo>
                  <a:cubicBezTo>
                    <a:pt x="557" y="125"/>
                    <a:pt x="431"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8" name="Google Shape;18558;p73"/>
          <p:cNvGrpSpPr/>
          <p:nvPr/>
        </p:nvGrpSpPr>
        <p:grpSpPr>
          <a:xfrm>
            <a:off x="2854240" y="3373443"/>
            <a:ext cx="334400" cy="334554"/>
            <a:chOff x="2682875" y="3079725"/>
            <a:chExt cx="356275" cy="356250"/>
          </a:xfrm>
        </p:grpSpPr>
        <p:sp>
          <p:nvSpPr>
            <p:cNvPr id="18559" name="Google Shape;18559;p73"/>
            <p:cNvSpPr/>
            <p:nvPr/>
          </p:nvSpPr>
          <p:spPr>
            <a:xfrm>
              <a:off x="2689825" y="3086675"/>
              <a:ext cx="342325" cy="342375"/>
            </a:xfrm>
            <a:custGeom>
              <a:avLst/>
              <a:gdLst/>
              <a:ahLst/>
              <a:cxnLst/>
              <a:rect l="l" t="t" r="r" b="b"/>
              <a:pathLst>
                <a:path w="13693" h="13695" extrusionOk="0">
                  <a:moveTo>
                    <a:pt x="0" y="1"/>
                  </a:moveTo>
                  <a:lnTo>
                    <a:pt x="0" y="13694"/>
                  </a:lnTo>
                  <a:lnTo>
                    <a:pt x="13693" y="13694"/>
                  </a:lnTo>
                  <a:lnTo>
                    <a:pt x="13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73"/>
            <p:cNvSpPr/>
            <p:nvPr/>
          </p:nvSpPr>
          <p:spPr>
            <a:xfrm>
              <a:off x="2720425" y="3117250"/>
              <a:ext cx="281200" cy="281150"/>
            </a:xfrm>
            <a:custGeom>
              <a:avLst/>
              <a:gdLst/>
              <a:ahLst/>
              <a:cxnLst/>
              <a:rect l="l" t="t" r="r" b="b"/>
              <a:pathLst>
                <a:path w="11248" h="11246" extrusionOk="0">
                  <a:moveTo>
                    <a:pt x="1094" y="0"/>
                  </a:moveTo>
                  <a:cubicBezTo>
                    <a:pt x="489" y="0"/>
                    <a:pt x="0" y="491"/>
                    <a:pt x="0" y="1092"/>
                  </a:cubicBezTo>
                  <a:lnTo>
                    <a:pt x="0" y="10154"/>
                  </a:lnTo>
                  <a:cubicBezTo>
                    <a:pt x="0" y="10758"/>
                    <a:pt x="491" y="11246"/>
                    <a:pt x="1094" y="11246"/>
                  </a:cubicBezTo>
                  <a:lnTo>
                    <a:pt x="10154" y="11246"/>
                  </a:lnTo>
                  <a:cubicBezTo>
                    <a:pt x="10757" y="11246"/>
                    <a:pt x="11245" y="10758"/>
                    <a:pt x="11248" y="10154"/>
                  </a:cubicBezTo>
                  <a:lnTo>
                    <a:pt x="11248" y="1092"/>
                  </a:lnTo>
                  <a:cubicBezTo>
                    <a:pt x="11248" y="489"/>
                    <a:pt x="10757"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73"/>
            <p:cNvSpPr/>
            <p:nvPr/>
          </p:nvSpPr>
          <p:spPr>
            <a:xfrm>
              <a:off x="2713475" y="3110275"/>
              <a:ext cx="295100" cy="295100"/>
            </a:xfrm>
            <a:custGeom>
              <a:avLst/>
              <a:gdLst/>
              <a:ahLst/>
              <a:cxnLst/>
              <a:rect l="l" t="t" r="r" b="b"/>
              <a:pathLst>
                <a:path w="11804" h="11804" extrusionOk="0">
                  <a:moveTo>
                    <a:pt x="10430" y="562"/>
                  </a:moveTo>
                  <a:cubicBezTo>
                    <a:pt x="10878" y="562"/>
                    <a:pt x="11243" y="925"/>
                    <a:pt x="11243" y="1374"/>
                  </a:cubicBezTo>
                  <a:lnTo>
                    <a:pt x="11243" y="10434"/>
                  </a:lnTo>
                  <a:cubicBezTo>
                    <a:pt x="11243" y="10884"/>
                    <a:pt x="10878" y="11247"/>
                    <a:pt x="10430" y="11247"/>
                  </a:cubicBezTo>
                  <a:lnTo>
                    <a:pt x="1369" y="11247"/>
                  </a:lnTo>
                  <a:cubicBezTo>
                    <a:pt x="922" y="11247"/>
                    <a:pt x="556" y="10884"/>
                    <a:pt x="556" y="10434"/>
                  </a:cubicBezTo>
                  <a:lnTo>
                    <a:pt x="556" y="1374"/>
                  </a:lnTo>
                  <a:cubicBezTo>
                    <a:pt x="556" y="925"/>
                    <a:pt x="921" y="562"/>
                    <a:pt x="1369" y="562"/>
                  </a:cubicBezTo>
                  <a:close/>
                  <a:moveTo>
                    <a:pt x="1372" y="1"/>
                  </a:moveTo>
                  <a:cubicBezTo>
                    <a:pt x="615" y="1"/>
                    <a:pt x="0" y="616"/>
                    <a:pt x="0" y="1371"/>
                  </a:cubicBezTo>
                  <a:lnTo>
                    <a:pt x="0" y="10433"/>
                  </a:lnTo>
                  <a:cubicBezTo>
                    <a:pt x="0" y="11188"/>
                    <a:pt x="615" y="11803"/>
                    <a:pt x="1372" y="11803"/>
                  </a:cubicBezTo>
                  <a:lnTo>
                    <a:pt x="10432" y="11803"/>
                  </a:lnTo>
                  <a:cubicBezTo>
                    <a:pt x="11189" y="11803"/>
                    <a:pt x="11804" y="11188"/>
                    <a:pt x="11804" y="10433"/>
                  </a:cubicBezTo>
                  <a:lnTo>
                    <a:pt x="11804" y="1371"/>
                  </a:lnTo>
                  <a:cubicBezTo>
                    <a:pt x="11804" y="616"/>
                    <a:pt x="11189"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73"/>
            <p:cNvSpPr/>
            <p:nvPr/>
          </p:nvSpPr>
          <p:spPr>
            <a:xfrm>
              <a:off x="2887425" y="3145200"/>
              <a:ext cx="47800" cy="69575"/>
            </a:xfrm>
            <a:custGeom>
              <a:avLst/>
              <a:gdLst/>
              <a:ahLst/>
              <a:cxnLst/>
              <a:rect l="l" t="t" r="r" b="b"/>
              <a:pathLst>
                <a:path w="1912" h="2783" extrusionOk="0">
                  <a:moveTo>
                    <a:pt x="658" y="1"/>
                  </a:moveTo>
                  <a:cubicBezTo>
                    <a:pt x="522" y="1"/>
                    <a:pt x="405" y="99"/>
                    <a:pt x="383" y="234"/>
                  </a:cubicBezTo>
                  <a:lnTo>
                    <a:pt x="221" y="1217"/>
                  </a:lnTo>
                  <a:cubicBezTo>
                    <a:pt x="204" y="1320"/>
                    <a:pt x="245" y="1424"/>
                    <a:pt x="330" y="1487"/>
                  </a:cubicBezTo>
                  <a:cubicBezTo>
                    <a:pt x="378" y="1522"/>
                    <a:pt x="437" y="1541"/>
                    <a:pt x="495" y="1541"/>
                  </a:cubicBezTo>
                  <a:cubicBezTo>
                    <a:pt x="539" y="1541"/>
                    <a:pt x="582" y="1531"/>
                    <a:pt x="622" y="1510"/>
                  </a:cubicBezTo>
                  <a:cubicBezTo>
                    <a:pt x="623" y="1510"/>
                    <a:pt x="629" y="1507"/>
                    <a:pt x="638" y="1503"/>
                  </a:cubicBezTo>
                  <a:cubicBezTo>
                    <a:pt x="724" y="1465"/>
                    <a:pt x="787" y="1441"/>
                    <a:pt x="951" y="1441"/>
                  </a:cubicBezTo>
                  <a:cubicBezTo>
                    <a:pt x="1058" y="1441"/>
                    <a:pt x="1161" y="1485"/>
                    <a:pt x="1234" y="1563"/>
                  </a:cubicBezTo>
                  <a:cubicBezTo>
                    <a:pt x="1310" y="1642"/>
                    <a:pt x="1348" y="1746"/>
                    <a:pt x="1342" y="1854"/>
                  </a:cubicBezTo>
                  <a:cubicBezTo>
                    <a:pt x="1332" y="2058"/>
                    <a:pt x="1163" y="2220"/>
                    <a:pt x="958" y="2226"/>
                  </a:cubicBezTo>
                  <a:cubicBezTo>
                    <a:pt x="956" y="2226"/>
                    <a:pt x="954" y="2226"/>
                    <a:pt x="952" y="2226"/>
                  </a:cubicBezTo>
                  <a:cubicBezTo>
                    <a:pt x="755" y="2226"/>
                    <a:pt x="588" y="2084"/>
                    <a:pt x="560" y="1889"/>
                  </a:cubicBezTo>
                  <a:cubicBezTo>
                    <a:pt x="559" y="1870"/>
                    <a:pt x="557" y="1853"/>
                    <a:pt x="557" y="1834"/>
                  </a:cubicBezTo>
                  <a:cubicBezTo>
                    <a:pt x="557" y="1680"/>
                    <a:pt x="433" y="1556"/>
                    <a:pt x="279" y="1556"/>
                  </a:cubicBezTo>
                  <a:cubicBezTo>
                    <a:pt x="125" y="1556"/>
                    <a:pt x="1" y="1680"/>
                    <a:pt x="1" y="1834"/>
                  </a:cubicBezTo>
                  <a:cubicBezTo>
                    <a:pt x="1" y="1878"/>
                    <a:pt x="4" y="1922"/>
                    <a:pt x="10" y="1966"/>
                  </a:cubicBezTo>
                  <a:cubicBezTo>
                    <a:pt x="76" y="2434"/>
                    <a:pt x="478" y="2783"/>
                    <a:pt x="951" y="2783"/>
                  </a:cubicBezTo>
                  <a:lnTo>
                    <a:pt x="970" y="2783"/>
                  </a:lnTo>
                  <a:cubicBezTo>
                    <a:pt x="1465" y="2774"/>
                    <a:pt x="1874" y="2378"/>
                    <a:pt x="1898" y="1884"/>
                  </a:cubicBezTo>
                  <a:cubicBezTo>
                    <a:pt x="1912" y="1620"/>
                    <a:pt x="1819" y="1371"/>
                    <a:pt x="1639" y="1181"/>
                  </a:cubicBezTo>
                  <a:cubicBezTo>
                    <a:pt x="1461" y="992"/>
                    <a:pt x="1209" y="885"/>
                    <a:pt x="951" y="885"/>
                  </a:cubicBezTo>
                  <a:cubicBezTo>
                    <a:pt x="910" y="885"/>
                    <a:pt x="874" y="887"/>
                    <a:pt x="838" y="888"/>
                  </a:cubicBezTo>
                  <a:lnTo>
                    <a:pt x="894" y="557"/>
                  </a:lnTo>
                  <a:lnTo>
                    <a:pt x="1481" y="557"/>
                  </a:lnTo>
                  <a:cubicBezTo>
                    <a:pt x="1635" y="557"/>
                    <a:pt x="1759" y="433"/>
                    <a:pt x="1759" y="279"/>
                  </a:cubicBezTo>
                  <a:cubicBezTo>
                    <a:pt x="1759" y="125"/>
                    <a:pt x="1635"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73"/>
            <p:cNvSpPr/>
            <p:nvPr/>
          </p:nvSpPr>
          <p:spPr>
            <a:xfrm>
              <a:off x="2829925" y="3145175"/>
              <a:ext cx="44875" cy="69600"/>
            </a:xfrm>
            <a:custGeom>
              <a:avLst/>
              <a:gdLst/>
              <a:ahLst/>
              <a:cxnLst/>
              <a:rect l="l" t="t" r="r" b="b"/>
              <a:pathLst>
                <a:path w="1795" h="2784" extrusionOk="0">
                  <a:moveTo>
                    <a:pt x="897" y="558"/>
                  </a:moveTo>
                  <a:cubicBezTo>
                    <a:pt x="1086" y="558"/>
                    <a:pt x="1238" y="710"/>
                    <a:pt x="1238" y="898"/>
                  </a:cubicBezTo>
                  <a:lnTo>
                    <a:pt x="1238" y="1889"/>
                  </a:lnTo>
                  <a:cubicBezTo>
                    <a:pt x="1238" y="2075"/>
                    <a:pt x="1086" y="2229"/>
                    <a:pt x="897" y="2229"/>
                  </a:cubicBezTo>
                  <a:cubicBezTo>
                    <a:pt x="708" y="2229"/>
                    <a:pt x="557" y="2076"/>
                    <a:pt x="557" y="1889"/>
                  </a:cubicBezTo>
                  <a:lnTo>
                    <a:pt x="557" y="898"/>
                  </a:lnTo>
                  <a:cubicBezTo>
                    <a:pt x="557" y="710"/>
                    <a:pt x="708" y="558"/>
                    <a:pt x="897" y="558"/>
                  </a:cubicBezTo>
                  <a:close/>
                  <a:moveTo>
                    <a:pt x="897" y="0"/>
                  </a:moveTo>
                  <a:cubicBezTo>
                    <a:pt x="403" y="0"/>
                    <a:pt x="1" y="403"/>
                    <a:pt x="1" y="896"/>
                  </a:cubicBezTo>
                  <a:lnTo>
                    <a:pt x="1" y="1886"/>
                  </a:lnTo>
                  <a:cubicBezTo>
                    <a:pt x="1" y="2382"/>
                    <a:pt x="403" y="2784"/>
                    <a:pt x="897" y="2784"/>
                  </a:cubicBezTo>
                  <a:cubicBezTo>
                    <a:pt x="1392" y="2784"/>
                    <a:pt x="1794" y="2381"/>
                    <a:pt x="1794" y="1886"/>
                  </a:cubicBezTo>
                  <a:lnTo>
                    <a:pt x="1794" y="896"/>
                  </a:lnTo>
                  <a:cubicBezTo>
                    <a:pt x="1794" y="403"/>
                    <a:pt x="1392" y="0"/>
                    <a:pt x="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73"/>
            <p:cNvSpPr/>
            <p:nvPr/>
          </p:nvSpPr>
          <p:spPr>
            <a:xfrm>
              <a:off x="2787100" y="3145200"/>
              <a:ext cx="25850" cy="69600"/>
            </a:xfrm>
            <a:custGeom>
              <a:avLst/>
              <a:gdLst/>
              <a:ahLst/>
              <a:cxnLst/>
              <a:rect l="l" t="t" r="r" b="b"/>
              <a:pathLst>
                <a:path w="1034" h="2784" extrusionOk="0">
                  <a:moveTo>
                    <a:pt x="279" y="1"/>
                  </a:moveTo>
                  <a:cubicBezTo>
                    <a:pt x="125" y="1"/>
                    <a:pt x="1" y="125"/>
                    <a:pt x="1" y="279"/>
                  </a:cubicBezTo>
                  <a:cubicBezTo>
                    <a:pt x="1" y="433"/>
                    <a:pt x="125" y="557"/>
                    <a:pt x="279" y="557"/>
                  </a:cubicBezTo>
                  <a:lnTo>
                    <a:pt x="477" y="557"/>
                  </a:lnTo>
                  <a:lnTo>
                    <a:pt x="477" y="2506"/>
                  </a:lnTo>
                  <a:cubicBezTo>
                    <a:pt x="477" y="2660"/>
                    <a:pt x="601" y="2784"/>
                    <a:pt x="755" y="2784"/>
                  </a:cubicBezTo>
                  <a:cubicBezTo>
                    <a:pt x="909" y="2784"/>
                    <a:pt x="1033" y="2660"/>
                    <a:pt x="1033" y="2506"/>
                  </a:cubicBezTo>
                  <a:lnTo>
                    <a:pt x="1033" y="279"/>
                  </a:lnTo>
                  <a:cubicBezTo>
                    <a:pt x="1033" y="125"/>
                    <a:pt x="907"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73"/>
            <p:cNvSpPr/>
            <p:nvPr/>
          </p:nvSpPr>
          <p:spPr>
            <a:xfrm>
              <a:off x="2879275" y="3261025"/>
              <a:ext cx="67850" cy="94275"/>
            </a:xfrm>
            <a:custGeom>
              <a:avLst/>
              <a:gdLst/>
              <a:ahLst/>
              <a:cxnLst/>
              <a:rect l="l" t="t" r="r" b="b"/>
              <a:pathLst>
                <a:path w="2714" h="3771" extrusionOk="0">
                  <a:moveTo>
                    <a:pt x="1358" y="1615"/>
                  </a:moveTo>
                  <a:cubicBezTo>
                    <a:pt x="1798" y="1615"/>
                    <a:pt x="2157" y="1974"/>
                    <a:pt x="2157" y="2416"/>
                  </a:cubicBezTo>
                  <a:cubicBezTo>
                    <a:pt x="2157" y="2857"/>
                    <a:pt x="1798" y="3215"/>
                    <a:pt x="1358" y="3215"/>
                  </a:cubicBezTo>
                  <a:cubicBezTo>
                    <a:pt x="916" y="3215"/>
                    <a:pt x="557" y="2857"/>
                    <a:pt x="557" y="2416"/>
                  </a:cubicBezTo>
                  <a:cubicBezTo>
                    <a:pt x="557" y="1974"/>
                    <a:pt x="916" y="1615"/>
                    <a:pt x="1358" y="1615"/>
                  </a:cubicBezTo>
                  <a:close/>
                  <a:moveTo>
                    <a:pt x="279" y="0"/>
                  </a:moveTo>
                  <a:cubicBezTo>
                    <a:pt x="125" y="0"/>
                    <a:pt x="0" y="125"/>
                    <a:pt x="0" y="278"/>
                  </a:cubicBezTo>
                  <a:lnTo>
                    <a:pt x="0" y="3492"/>
                  </a:lnTo>
                  <a:cubicBezTo>
                    <a:pt x="0" y="3646"/>
                    <a:pt x="125" y="3770"/>
                    <a:pt x="279" y="3770"/>
                  </a:cubicBezTo>
                  <a:cubicBezTo>
                    <a:pt x="428" y="3770"/>
                    <a:pt x="548" y="3655"/>
                    <a:pt x="557" y="3508"/>
                  </a:cubicBezTo>
                  <a:cubicBezTo>
                    <a:pt x="782" y="3672"/>
                    <a:pt x="1059" y="3770"/>
                    <a:pt x="1356" y="3770"/>
                  </a:cubicBezTo>
                  <a:cubicBezTo>
                    <a:pt x="2104" y="3770"/>
                    <a:pt x="2713" y="3163"/>
                    <a:pt x="2713" y="2413"/>
                  </a:cubicBezTo>
                  <a:cubicBezTo>
                    <a:pt x="2713" y="1665"/>
                    <a:pt x="2106" y="1057"/>
                    <a:pt x="1356" y="1057"/>
                  </a:cubicBezTo>
                  <a:cubicBezTo>
                    <a:pt x="1059" y="1057"/>
                    <a:pt x="782" y="1154"/>
                    <a:pt x="557" y="1319"/>
                  </a:cubicBezTo>
                  <a:lnTo>
                    <a:pt x="557" y="278"/>
                  </a:ln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73"/>
            <p:cNvSpPr/>
            <p:nvPr/>
          </p:nvSpPr>
          <p:spPr>
            <a:xfrm>
              <a:off x="2774875" y="3238700"/>
              <a:ext cx="84475" cy="116600"/>
            </a:xfrm>
            <a:custGeom>
              <a:avLst/>
              <a:gdLst/>
              <a:ahLst/>
              <a:cxnLst/>
              <a:rect l="l" t="t" r="r" b="b"/>
              <a:pathLst>
                <a:path w="3379" h="4664" extrusionOk="0">
                  <a:moveTo>
                    <a:pt x="1443" y="558"/>
                  </a:moveTo>
                  <a:cubicBezTo>
                    <a:pt x="1873" y="558"/>
                    <a:pt x="2215" y="722"/>
                    <a:pt x="2459" y="1048"/>
                  </a:cubicBezTo>
                  <a:cubicBezTo>
                    <a:pt x="2693" y="1362"/>
                    <a:pt x="2822" y="1818"/>
                    <a:pt x="2822" y="2332"/>
                  </a:cubicBezTo>
                  <a:cubicBezTo>
                    <a:pt x="2822" y="2830"/>
                    <a:pt x="2687" y="3283"/>
                    <a:pt x="2442" y="3603"/>
                  </a:cubicBezTo>
                  <a:cubicBezTo>
                    <a:pt x="2198" y="3919"/>
                    <a:pt x="1863" y="4092"/>
                    <a:pt x="1472" y="4100"/>
                  </a:cubicBezTo>
                  <a:cubicBezTo>
                    <a:pt x="1266" y="4102"/>
                    <a:pt x="846" y="4104"/>
                    <a:pt x="566" y="4107"/>
                  </a:cubicBezTo>
                  <a:cubicBezTo>
                    <a:pt x="565" y="3647"/>
                    <a:pt x="560" y="1035"/>
                    <a:pt x="559" y="559"/>
                  </a:cubicBezTo>
                  <a:lnTo>
                    <a:pt x="1443" y="559"/>
                  </a:lnTo>
                  <a:lnTo>
                    <a:pt x="1443" y="558"/>
                  </a:lnTo>
                  <a:close/>
                  <a:moveTo>
                    <a:pt x="280" y="0"/>
                  </a:moveTo>
                  <a:cubicBezTo>
                    <a:pt x="207" y="0"/>
                    <a:pt x="136" y="29"/>
                    <a:pt x="83" y="82"/>
                  </a:cubicBezTo>
                  <a:cubicBezTo>
                    <a:pt x="30" y="135"/>
                    <a:pt x="1" y="205"/>
                    <a:pt x="2" y="280"/>
                  </a:cubicBezTo>
                  <a:cubicBezTo>
                    <a:pt x="2" y="296"/>
                    <a:pt x="10" y="4372"/>
                    <a:pt x="10" y="4386"/>
                  </a:cubicBezTo>
                  <a:cubicBezTo>
                    <a:pt x="10" y="4460"/>
                    <a:pt x="39" y="4531"/>
                    <a:pt x="92" y="4583"/>
                  </a:cubicBezTo>
                  <a:cubicBezTo>
                    <a:pt x="146" y="4634"/>
                    <a:pt x="215" y="4663"/>
                    <a:pt x="288" y="4663"/>
                  </a:cubicBezTo>
                  <a:lnTo>
                    <a:pt x="289" y="4663"/>
                  </a:lnTo>
                  <a:cubicBezTo>
                    <a:pt x="324" y="4663"/>
                    <a:pt x="1152" y="4659"/>
                    <a:pt x="1481" y="4653"/>
                  </a:cubicBezTo>
                  <a:cubicBezTo>
                    <a:pt x="2039" y="4644"/>
                    <a:pt x="2537" y="4389"/>
                    <a:pt x="2882" y="3940"/>
                  </a:cubicBezTo>
                  <a:cubicBezTo>
                    <a:pt x="3203" y="3523"/>
                    <a:pt x="3379" y="2952"/>
                    <a:pt x="3379" y="2331"/>
                  </a:cubicBezTo>
                  <a:cubicBezTo>
                    <a:pt x="3379" y="1688"/>
                    <a:pt x="3215" y="1129"/>
                    <a:pt x="2904" y="713"/>
                  </a:cubicBezTo>
                  <a:cubicBezTo>
                    <a:pt x="2556" y="246"/>
                    <a:pt x="205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73"/>
            <p:cNvSpPr/>
            <p:nvPr/>
          </p:nvSpPr>
          <p:spPr>
            <a:xfrm>
              <a:off x="2682875" y="3079725"/>
              <a:ext cx="356275" cy="356250"/>
            </a:xfrm>
            <a:custGeom>
              <a:avLst/>
              <a:gdLst/>
              <a:ahLst/>
              <a:cxnLst/>
              <a:rect l="l" t="t" r="r" b="b"/>
              <a:pathLst>
                <a:path w="14251" h="14250" extrusionOk="0">
                  <a:moveTo>
                    <a:pt x="278" y="0"/>
                  </a:moveTo>
                  <a:cubicBezTo>
                    <a:pt x="125" y="0"/>
                    <a:pt x="0" y="125"/>
                    <a:pt x="0" y="279"/>
                  </a:cubicBezTo>
                  <a:lnTo>
                    <a:pt x="0" y="5873"/>
                  </a:lnTo>
                  <a:cubicBezTo>
                    <a:pt x="0" y="6027"/>
                    <a:pt x="125" y="6151"/>
                    <a:pt x="278" y="6151"/>
                  </a:cubicBezTo>
                  <a:cubicBezTo>
                    <a:pt x="432" y="6151"/>
                    <a:pt x="556" y="6027"/>
                    <a:pt x="556" y="5873"/>
                  </a:cubicBezTo>
                  <a:lnTo>
                    <a:pt x="556" y="557"/>
                  </a:lnTo>
                  <a:lnTo>
                    <a:pt x="13694" y="557"/>
                  </a:lnTo>
                  <a:lnTo>
                    <a:pt x="13694" y="13694"/>
                  </a:lnTo>
                  <a:lnTo>
                    <a:pt x="556" y="13694"/>
                  </a:lnTo>
                  <a:lnTo>
                    <a:pt x="556" y="8377"/>
                  </a:lnTo>
                  <a:cubicBezTo>
                    <a:pt x="556" y="8223"/>
                    <a:pt x="432" y="8098"/>
                    <a:pt x="278" y="8098"/>
                  </a:cubicBezTo>
                  <a:cubicBezTo>
                    <a:pt x="125" y="8098"/>
                    <a:pt x="0" y="8223"/>
                    <a:pt x="0" y="8377"/>
                  </a:cubicBezTo>
                  <a:lnTo>
                    <a:pt x="0" y="13971"/>
                  </a:lnTo>
                  <a:cubicBezTo>
                    <a:pt x="0" y="14125"/>
                    <a:pt x="125" y="14249"/>
                    <a:pt x="278" y="14249"/>
                  </a:cubicBezTo>
                  <a:lnTo>
                    <a:pt x="13971" y="14249"/>
                  </a:lnTo>
                  <a:cubicBezTo>
                    <a:pt x="14124" y="14249"/>
                    <a:pt x="14249" y="14125"/>
                    <a:pt x="14249" y="13971"/>
                  </a:cubicBezTo>
                  <a:lnTo>
                    <a:pt x="14249" y="279"/>
                  </a:lnTo>
                  <a:cubicBezTo>
                    <a:pt x="14250" y="125"/>
                    <a:pt x="14126"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73"/>
            <p:cNvSpPr/>
            <p:nvPr/>
          </p:nvSpPr>
          <p:spPr>
            <a:xfrm>
              <a:off x="2682875" y="3250875"/>
              <a:ext cx="13925" cy="13925"/>
            </a:xfrm>
            <a:custGeom>
              <a:avLst/>
              <a:gdLst/>
              <a:ahLst/>
              <a:cxnLst/>
              <a:rect l="l" t="t" r="r" b="b"/>
              <a:pathLst>
                <a:path w="557" h="557" extrusionOk="0">
                  <a:moveTo>
                    <a:pt x="278" y="1"/>
                  </a:moveTo>
                  <a:cubicBezTo>
                    <a:pt x="125" y="1"/>
                    <a:pt x="0" y="125"/>
                    <a:pt x="0" y="279"/>
                  </a:cubicBezTo>
                  <a:cubicBezTo>
                    <a:pt x="0" y="433"/>
                    <a:pt x="125" y="557"/>
                    <a:pt x="278" y="557"/>
                  </a:cubicBezTo>
                  <a:cubicBezTo>
                    <a:pt x="432" y="557"/>
                    <a:pt x="556" y="433"/>
                    <a:pt x="556" y="279"/>
                  </a:cubicBez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9" name="Google Shape;18569;p73"/>
          <p:cNvGrpSpPr/>
          <p:nvPr/>
        </p:nvGrpSpPr>
        <p:grpSpPr>
          <a:xfrm>
            <a:off x="3198824" y="3373443"/>
            <a:ext cx="334400" cy="334554"/>
            <a:chOff x="3050000" y="3079725"/>
            <a:chExt cx="356275" cy="356250"/>
          </a:xfrm>
        </p:grpSpPr>
        <p:sp>
          <p:nvSpPr>
            <p:cNvPr id="18570" name="Google Shape;18570;p73"/>
            <p:cNvSpPr/>
            <p:nvPr/>
          </p:nvSpPr>
          <p:spPr>
            <a:xfrm>
              <a:off x="3056950" y="3086675"/>
              <a:ext cx="342375" cy="342375"/>
            </a:xfrm>
            <a:custGeom>
              <a:avLst/>
              <a:gdLst/>
              <a:ahLst/>
              <a:cxnLst/>
              <a:rect l="l" t="t" r="r" b="b"/>
              <a:pathLst>
                <a:path w="13695" h="13695" extrusionOk="0">
                  <a:moveTo>
                    <a:pt x="0" y="1"/>
                  </a:moveTo>
                  <a:lnTo>
                    <a:pt x="0" y="13694"/>
                  </a:lnTo>
                  <a:lnTo>
                    <a:pt x="13694" y="13694"/>
                  </a:lnTo>
                  <a:lnTo>
                    <a:pt x="13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3"/>
            <p:cNvSpPr/>
            <p:nvPr/>
          </p:nvSpPr>
          <p:spPr>
            <a:xfrm>
              <a:off x="3087500" y="3117250"/>
              <a:ext cx="281175" cy="281150"/>
            </a:xfrm>
            <a:custGeom>
              <a:avLst/>
              <a:gdLst/>
              <a:ahLst/>
              <a:cxnLst/>
              <a:rect l="l" t="t" r="r" b="b"/>
              <a:pathLst>
                <a:path w="11247" h="11246" extrusionOk="0">
                  <a:moveTo>
                    <a:pt x="1093" y="0"/>
                  </a:moveTo>
                  <a:cubicBezTo>
                    <a:pt x="490" y="0"/>
                    <a:pt x="1" y="491"/>
                    <a:pt x="1" y="1092"/>
                  </a:cubicBezTo>
                  <a:lnTo>
                    <a:pt x="1" y="10154"/>
                  </a:lnTo>
                  <a:cubicBezTo>
                    <a:pt x="1" y="10758"/>
                    <a:pt x="491" y="11246"/>
                    <a:pt x="1093" y="11246"/>
                  </a:cubicBezTo>
                  <a:lnTo>
                    <a:pt x="10154" y="11246"/>
                  </a:lnTo>
                  <a:cubicBezTo>
                    <a:pt x="10759" y="11246"/>
                    <a:pt x="11247" y="10758"/>
                    <a:pt x="11247" y="10154"/>
                  </a:cubicBezTo>
                  <a:lnTo>
                    <a:pt x="11247" y="1092"/>
                  </a:lnTo>
                  <a:cubicBezTo>
                    <a:pt x="11247"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73"/>
            <p:cNvSpPr/>
            <p:nvPr/>
          </p:nvSpPr>
          <p:spPr>
            <a:xfrm>
              <a:off x="3080550" y="3110275"/>
              <a:ext cx="295075" cy="295100"/>
            </a:xfrm>
            <a:custGeom>
              <a:avLst/>
              <a:gdLst/>
              <a:ahLst/>
              <a:cxnLst/>
              <a:rect l="l" t="t" r="r" b="b"/>
              <a:pathLst>
                <a:path w="11803" h="11804" extrusionOk="0">
                  <a:moveTo>
                    <a:pt x="10432" y="562"/>
                  </a:moveTo>
                  <a:cubicBezTo>
                    <a:pt x="10880" y="562"/>
                    <a:pt x="11245" y="925"/>
                    <a:pt x="11245" y="1374"/>
                  </a:cubicBezTo>
                  <a:lnTo>
                    <a:pt x="11245" y="10434"/>
                  </a:lnTo>
                  <a:cubicBezTo>
                    <a:pt x="11245" y="10884"/>
                    <a:pt x="10880" y="11247"/>
                    <a:pt x="10432" y="11247"/>
                  </a:cubicBezTo>
                  <a:lnTo>
                    <a:pt x="1371" y="11247"/>
                  </a:lnTo>
                  <a:cubicBezTo>
                    <a:pt x="923" y="11247"/>
                    <a:pt x="558" y="10884"/>
                    <a:pt x="558" y="10434"/>
                  </a:cubicBezTo>
                  <a:lnTo>
                    <a:pt x="558" y="1374"/>
                  </a:lnTo>
                  <a:cubicBezTo>
                    <a:pt x="558" y="925"/>
                    <a:pt x="923" y="562"/>
                    <a:pt x="1371" y="562"/>
                  </a:cubicBezTo>
                  <a:close/>
                  <a:moveTo>
                    <a:pt x="1371" y="1"/>
                  </a:moveTo>
                  <a:cubicBezTo>
                    <a:pt x="616" y="1"/>
                    <a:pt x="1" y="616"/>
                    <a:pt x="1" y="1371"/>
                  </a:cubicBezTo>
                  <a:lnTo>
                    <a:pt x="1" y="10433"/>
                  </a:lnTo>
                  <a:cubicBezTo>
                    <a:pt x="1" y="11188"/>
                    <a:pt x="616" y="11803"/>
                    <a:pt x="1371" y="11803"/>
                  </a:cubicBezTo>
                  <a:lnTo>
                    <a:pt x="10432" y="11803"/>
                  </a:lnTo>
                  <a:cubicBezTo>
                    <a:pt x="11188" y="11803"/>
                    <a:pt x="11803" y="11188"/>
                    <a:pt x="11803" y="10433"/>
                  </a:cubicBezTo>
                  <a:lnTo>
                    <a:pt x="11803" y="1371"/>
                  </a:lnTo>
                  <a:cubicBezTo>
                    <a:pt x="11803" y="616"/>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73"/>
            <p:cNvSpPr/>
            <p:nvPr/>
          </p:nvSpPr>
          <p:spPr>
            <a:xfrm>
              <a:off x="3256750" y="3145100"/>
              <a:ext cx="46675" cy="69825"/>
            </a:xfrm>
            <a:custGeom>
              <a:avLst/>
              <a:gdLst/>
              <a:ahLst/>
              <a:cxnLst/>
              <a:rect l="l" t="t" r="r" b="b"/>
              <a:pathLst>
                <a:path w="1867" h="2793" extrusionOk="0">
                  <a:moveTo>
                    <a:pt x="933" y="1485"/>
                  </a:moveTo>
                  <a:cubicBezTo>
                    <a:pt x="1141" y="1485"/>
                    <a:pt x="1310" y="1653"/>
                    <a:pt x="1310" y="1860"/>
                  </a:cubicBezTo>
                  <a:cubicBezTo>
                    <a:pt x="1310" y="2068"/>
                    <a:pt x="1141" y="2236"/>
                    <a:pt x="933" y="2236"/>
                  </a:cubicBezTo>
                  <a:cubicBezTo>
                    <a:pt x="727" y="2236"/>
                    <a:pt x="559" y="2068"/>
                    <a:pt x="559" y="1860"/>
                  </a:cubicBezTo>
                  <a:cubicBezTo>
                    <a:pt x="559" y="1653"/>
                    <a:pt x="727" y="1485"/>
                    <a:pt x="933" y="1485"/>
                  </a:cubicBezTo>
                  <a:close/>
                  <a:moveTo>
                    <a:pt x="1093" y="1"/>
                  </a:moveTo>
                  <a:cubicBezTo>
                    <a:pt x="1035" y="1"/>
                    <a:pt x="976" y="19"/>
                    <a:pt x="926" y="56"/>
                  </a:cubicBezTo>
                  <a:cubicBezTo>
                    <a:pt x="895" y="79"/>
                    <a:pt x="146" y="649"/>
                    <a:pt x="15" y="1716"/>
                  </a:cubicBezTo>
                  <a:cubicBezTo>
                    <a:pt x="8" y="1763"/>
                    <a:pt x="4" y="1813"/>
                    <a:pt x="4" y="1863"/>
                  </a:cubicBezTo>
                  <a:cubicBezTo>
                    <a:pt x="1" y="2375"/>
                    <a:pt x="420" y="2792"/>
                    <a:pt x="933" y="2792"/>
                  </a:cubicBezTo>
                  <a:cubicBezTo>
                    <a:pt x="1449" y="2792"/>
                    <a:pt x="1866" y="2372"/>
                    <a:pt x="1866" y="1860"/>
                  </a:cubicBezTo>
                  <a:cubicBezTo>
                    <a:pt x="1866" y="1346"/>
                    <a:pt x="1446" y="929"/>
                    <a:pt x="933" y="929"/>
                  </a:cubicBezTo>
                  <a:cubicBezTo>
                    <a:pt x="916" y="929"/>
                    <a:pt x="900" y="929"/>
                    <a:pt x="881" y="930"/>
                  </a:cubicBezTo>
                  <a:cubicBezTo>
                    <a:pt x="1062" y="652"/>
                    <a:pt x="1253" y="504"/>
                    <a:pt x="1260" y="501"/>
                  </a:cubicBezTo>
                  <a:cubicBezTo>
                    <a:pt x="1383" y="409"/>
                    <a:pt x="1408" y="235"/>
                    <a:pt x="1317" y="113"/>
                  </a:cubicBezTo>
                  <a:cubicBezTo>
                    <a:pt x="1262" y="40"/>
                    <a:pt x="1178" y="1"/>
                    <a:pt x="1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73"/>
            <p:cNvSpPr/>
            <p:nvPr/>
          </p:nvSpPr>
          <p:spPr>
            <a:xfrm>
              <a:off x="3195675" y="3145175"/>
              <a:ext cx="44850" cy="69600"/>
            </a:xfrm>
            <a:custGeom>
              <a:avLst/>
              <a:gdLst/>
              <a:ahLst/>
              <a:cxnLst/>
              <a:rect l="l" t="t" r="r" b="b"/>
              <a:pathLst>
                <a:path w="1794" h="2784" extrusionOk="0">
                  <a:moveTo>
                    <a:pt x="898" y="558"/>
                  </a:moveTo>
                  <a:cubicBezTo>
                    <a:pt x="1085" y="558"/>
                    <a:pt x="1237" y="710"/>
                    <a:pt x="1237" y="898"/>
                  </a:cubicBezTo>
                  <a:lnTo>
                    <a:pt x="1237" y="1889"/>
                  </a:lnTo>
                  <a:cubicBezTo>
                    <a:pt x="1237" y="2075"/>
                    <a:pt x="1085" y="2229"/>
                    <a:pt x="898" y="2229"/>
                  </a:cubicBezTo>
                  <a:cubicBezTo>
                    <a:pt x="710" y="2229"/>
                    <a:pt x="557" y="2076"/>
                    <a:pt x="557" y="1889"/>
                  </a:cubicBezTo>
                  <a:lnTo>
                    <a:pt x="557" y="898"/>
                  </a:lnTo>
                  <a:cubicBezTo>
                    <a:pt x="557" y="710"/>
                    <a:pt x="709" y="558"/>
                    <a:pt x="898" y="558"/>
                  </a:cubicBezTo>
                  <a:close/>
                  <a:moveTo>
                    <a:pt x="898" y="0"/>
                  </a:moveTo>
                  <a:cubicBezTo>
                    <a:pt x="403" y="0"/>
                    <a:pt x="0" y="403"/>
                    <a:pt x="0" y="896"/>
                  </a:cubicBezTo>
                  <a:lnTo>
                    <a:pt x="0" y="1886"/>
                  </a:lnTo>
                  <a:cubicBezTo>
                    <a:pt x="0" y="2382"/>
                    <a:pt x="401" y="2784"/>
                    <a:pt x="898" y="2784"/>
                  </a:cubicBezTo>
                  <a:cubicBezTo>
                    <a:pt x="1391" y="2784"/>
                    <a:pt x="1794" y="2381"/>
                    <a:pt x="1794" y="1886"/>
                  </a:cubicBezTo>
                  <a:lnTo>
                    <a:pt x="1794" y="896"/>
                  </a:lnTo>
                  <a:cubicBezTo>
                    <a:pt x="1794" y="403"/>
                    <a:pt x="1391"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73"/>
            <p:cNvSpPr/>
            <p:nvPr/>
          </p:nvSpPr>
          <p:spPr>
            <a:xfrm>
              <a:off x="3152800" y="3145200"/>
              <a:ext cx="25875" cy="69600"/>
            </a:xfrm>
            <a:custGeom>
              <a:avLst/>
              <a:gdLst/>
              <a:ahLst/>
              <a:cxnLst/>
              <a:rect l="l" t="t" r="r" b="b"/>
              <a:pathLst>
                <a:path w="1035" h="2784" extrusionOk="0">
                  <a:moveTo>
                    <a:pt x="280" y="1"/>
                  </a:moveTo>
                  <a:cubicBezTo>
                    <a:pt x="127" y="1"/>
                    <a:pt x="2" y="125"/>
                    <a:pt x="2" y="279"/>
                  </a:cubicBezTo>
                  <a:cubicBezTo>
                    <a:pt x="1" y="433"/>
                    <a:pt x="127" y="557"/>
                    <a:pt x="280" y="557"/>
                  </a:cubicBezTo>
                  <a:lnTo>
                    <a:pt x="478" y="557"/>
                  </a:lnTo>
                  <a:lnTo>
                    <a:pt x="478" y="2506"/>
                  </a:lnTo>
                  <a:cubicBezTo>
                    <a:pt x="478" y="2660"/>
                    <a:pt x="603" y="2784"/>
                    <a:pt x="756" y="2784"/>
                  </a:cubicBezTo>
                  <a:cubicBezTo>
                    <a:pt x="910" y="2784"/>
                    <a:pt x="1034" y="2660"/>
                    <a:pt x="1034" y="2506"/>
                  </a:cubicBezTo>
                  <a:lnTo>
                    <a:pt x="1034" y="279"/>
                  </a:lnTo>
                  <a:cubicBezTo>
                    <a:pt x="1034" y="125"/>
                    <a:pt x="910" y="1"/>
                    <a:pt x="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73"/>
            <p:cNvSpPr/>
            <p:nvPr/>
          </p:nvSpPr>
          <p:spPr>
            <a:xfrm>
              <a:off x="3145125" y="3235525"/>
              <a:ext cx="84275" cy="119775"/>
            </a:xfrm>
            <a:custGeom>
              <a:avLst/>
              <a:gdLst/>
              <a:ahLst/>
              <a:cxnLst/>
              <a:rect l="l" t="t" r="r" b="b"/>
              <a:pathLst>
                <a:path w="3371" h="4791" extrusionOk="0">
                  <a:moveTo>
                    <a:pt x="1715" y="0"/>
                  </a:moveTo>
                  <a:cubicBezTo>
                    <a:pt x="1546" y="0"/>
                    <a:pt x="1367" y="23"/>
                    <a:pt x="1182" y="79"/>
                  </a:cubicBezTo>
                  <a:cubicBezTo>
                    <a:pt x="691" y="227"/>
                    <a:pt x="346" y="607"/>
                    <a:pt x="280" y="1076"/>
                  </a:cubicBezTo>
                  <a:cubicBezTo>
                    <a:pt x="218" y="1508"/>
                    <a:pt x="404" y="1925"/>
                    <a:pt x="769" y="2162"/>
                  </a:cubicBezTo>
                  <a:cubicBezTo>
                    <a:pt x="781" y="2169"/>
                    <a:pt x="794" y="2177"/>
                    <a:pt x="807" y="2181"/>
                  </a:cubicBezTo>
                  <a:cubicBezTo>
                    <a:pt x="830" y="2193"/>
                    <a:pt x="1407" y="2449"/>
                    <a:pt x="2054" y="2686"/>
                  </a:cubicBezTo>
                  <a:cubicBezTo>
                    <a:pt x="2573" y="2877"/>
                    <a:pt x="2833" y="3190"/>
                    <a:pt x="2770" y="3541"/>
                  </a:cubicBezTo>
                  <a:cubicBezTo>
                    <a:pt x="2710" y="3875"/>
                    <a:pt x="2346" y="4229"/>
                    <a:pt x="1785" y="4229"/>
                  </a:cubicBezTo>
                  <a:cubicBezTo>
                    <a:pt x="1295" y="4229"/>
                    <a:pt x="820" y="4030"/>
                    <a:pt x="516" y="3694"/>
                  </a:cubicBezTo>
                  <a:cubicBezTo>
                    <a:pt x="461" y="3633"/>
                    <a:pt x="385" y="3602"/>
                    <a:pt x="309" y="3602"/>
                  </a:cubicBezTo>
                  <a:cubicBezTo>
                    <a:pt x="242" y="3602"/>
                    <a:pt x="176" y="3625"/>
                    <a:pt x="123" y="3673"/>
                  </a:cubicBezTo>
                  <a:cubicBezTo>
                    <a:pt x="9" y="3776"/>
                    <a:pt x="0" y="3953"/>
                    <a:pt x="103" y="4067"/>
                  </a:cubicBezTo>
                  <a:cubicBezTo>
                    <a:pt x="513" y="4522"/>
                    <a:pt x="1141" y="4790"/>
                    <a:pt x="1785" y="4790"/>
                  </a:cubicBezTo>
                  <a:cubicBezTo>
                    <a:pt x="2542" y="4790"/>
                    <a:pt x="3201" y="4297"/>
                    <a:pt x="3318" y="3644"/>
                  </a:cubicBezTo>
                  <a:cubicBezTo>
                    <a:pt x="3371" y="3345"/>
                    <a:pt x="3305" y="3051"/>
                    <a:pt x="3128" y="2795"/>
                  </a:cubicBezTo>
                  <a:cubicBezTo>
                    <a:pt x="2942" y="2525"/>
                    <a:pt x="2646" y="2316"/>
                    <a:pt x="2248" y="2169"/>
                  </a:cubicBezTo>
                  <a:cubicBezTo>
                    <a:pt x="1685" y="1962"/>
                    <a:pt x="1166" y="1735"/>
                    <a:pt x="1056" y="1686"/>
                  </a:cubicBezTo>
                  <a:cubicBezTo>
                    <a:pt x="885" y="1565"/>
                    <a:pt x="801" y="1369"/>
                    <a:pt x="830" y="1156"/>
                  </a:cubicBezTo>
                  <a:cubicBezTo>
                    <a:pt x="867" y="903"/>
                    <a:pt x="1060" y="700"/>
                    <a:pt x="1343" y="613"/>
                  </a:cubicBezTo>
                  <a:cubicBezTo>
                    <a:pt x="1469" y="575"/>
                    <a:pt x="1593" y="560"/>
                    <a:pt x="1712" y="560"/>
                  </a:cubicBezTo>
                  <a:cubicBezTo>
                    <a:pt x="2281" y="560"/>
                    <a:pt x="2729" y="921"/>
                    <a:pt x="2740" y="928"/>
                  </a:cubicBezTo>
                  <a:cubicBezTo>
                    <a:pt x="2791" y="972"/>
                    <a:pt x="2854" y="993"/>
                    <a:pt x="2916" y="993"/>
                  </a:cubicBezTo>
                  <a:cubicBezTo>
                    <a:pt x="2996" y="993"/>
                    <a:pt x="3076" y="958"/>
                    <a:pt x="3131" y="893"/>
                  </a:cubicBezTo>
                  <a:cubicBezTo>
                    <a:pt x="3230" y="776"/>
                    <a:pt x="3215" y="600"/>
                    <a:pt x="3097" y="502"/>
                  </a:cubicBezTo>
                  <a:cubicBezTo>
                    <a:pt x="3068" y="478"/>
                    <a:pt x="2490" y="0"/>
                    <a:pt x="1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73"/>
            <p:cNvSpPr/>
            <p:nvPr/>
          </p:nvSpPr>
          <p:spPr>
            <a:xfrm>
              <a:off x="3246150" y="3280125"/>
              <a:ext cx="64150" cy="97425"/>
            </a:xfrm>
            <a:custGeom>
              <a:avLst/>
              <a:gdLst/>
              <a:ahLst/>
              <a:cxnLst/>
              <a:rect l="l" t="t" r="r" b="b"/>
              <a:pathLst>
                <a:path w="2566" h="3897" extrusionOk="0">
                  <a:moveTo>
                    <a:pt x="1284" y="557"/>
                  </a:moveTo>
                  <a:cubicBezTo>
                    <a:pt x="1684" y="557"/>
                    <a:pt x="2009" y="883"/>
                    <a:pt x="2009" y="1281"/>
                  </a:cubicBezTo>
                  <a:cubicBezTo>
                    <a:pt x="2009" y="1681"/>
                    <a:pt x="1685" y="2006"/>
                    <a:pt x="1284" y="2006"/>
                  </a:cubicBezTo>
                  <a:cubicBezTo>
                    <a:pt x="886" y="2006"/>
                    <a:pt x="560" y="1683"/>
                    <a:pt x="560" y="1281"/>
                  </a:cubicBezTo>
                  <a:cubicBezTo>
                    <a:pt x="560" y="880"/>
                    <a:pt x="886" y="557"/>
                    <a:pt x="1284" y="557"/>
                  </a:cubicBezTo>
                  <a:close/>
                  <a:moveTo>
                    <a:pt x="1281" y="0"/>
                  </a:moveTo>
                  <a:cubicBezTo>
                    <a:pt x="574" y="0"/>
                    <a:pt x="0" y="574"/>
                    <a:pt x="0" y="1281"/>
                  </a:cubicBezTo>
                  <a:cubicBezTo>
                    <a:pt x="3" y="1989"/>
                    <a:pt x="579" y="2563"/>
                    <a:pt x="1284" y="2563"/>
                  </a:cubicBezTo>
                  <a:cubicBezTo>
                    <a:pt x="1554" y="2563"/>
                    <a:pt x="1803" y="2481"/>
                    <a:pt x="2008" y="2337"/>
                  </a:cubicBezTo>
                  <a:lnTo>
                    <a:pt x="2008" y="2634"/>
                  </a:lnTo>
                  <a:cubicBezTo>
                    <a:pt x="2008" y="2636"/>
                    <a:pt x="2012" y="2823"/>
                    <a:pt x="1940" y="3003"/>
                  </a:cubicBezTo>
                  <a:cubicBezTo>
                    <a:pt x="1854" y="3221"/>
                    <a:pt x="1702" y="3327"/>
                    <a:pt x="1463" y="3339"/>
                  </a:cubicBezTo>
                  <a:cubicBezTo>
                    <a:pt x="1440" y="3339"/>
                    <a:pt x="1417" y="3340"/>
                    <a:pt x="1395" y="3340"/>
                  </a:cubicBezTo>
                  <a:cubicBezTo>
                    <a:pt x="993" y="3340"/>
                    <a:pt x="805" y="3193"/>
                    <a:pt x="769" y="3163"/>
                  </a:cubicBezTo>
                  <a:cubicBezTo>
                    <a:pt x="696" y="3081"/>
                    <a:pt x="618" y="3059"/>
                    <a:pt x="554" y="3059"/>
                  </a:cubicBezTo>
                  <a:cubicBezTo>
                    <a:pt x="492" y="3059"/>
                    <a:pt x="444" y="3080"/>
                    <a:pt x="428" y="3088"/>
                  </a:cubicBezTo>
                  <a:cubicBezTo>
                    <a:pt x="309" y="3147"/>
                    <a:pt x="249" y="3279"/>
                    <a:pt x="281" y="3406"/>
                  </a:cubicBezTo>
                  <a:cubicBezTo>
                    <a:pt x="293" y="3450"/>
                    <a:pt x="316" y="3491"/>
                    <a:pt x="350" y="3527"/>
                  </a:cubicBezTo>
                  <a:cubicBezTo>
                    <a:pt x="360" y="3542"/>
                    <a:pt x="374" y="3552"/>
                    <a:pt x="384" y="3565"/>
                  </a:cubicBezTo>
                  <a:cubicBezTo>
                    <a:pt x="470" y="3647"/>
                    <a:pt x="583" y="3710"/>
                    <a:pt x="644" y="3740"/>
                  </a:cubicBezTo>
                  <a:cubicBezTo>
                    <a:pt x="858" y="3844"/>
                    <a:pt x="1107" y="3896"/>
                    <a:pt x="1387" y="3896"/>
                  </a:cubicBezTo>
                  <a:cubicBezTo>
                    <a:pt x="1417" y="3896"/>
                    <a:pt x="1451" y="3896"/>
                    <a:pt x="1485" y="3895"/>
                  </a:cubicBezTo>
                  <a:cubicBezTo>
                    <a:pt x="1943" y="3876"/>
                    <a:pt x="2290" y="3633"/>
                    <a:pt x="2456" y="3208"/>
                  </a:cubicBezTo>
                  <a:cubicBezTo>
                    <a:pt x="2565" y="2932"/>
                    <a:pt x="2564" y="2671"/>
                    <a:pt x="2562" y="2617"/>
                  </a:cubicBezTo>
                  <a:lnTo>
                    <a:pt x="2562" y="279"/>
                  </a:lnTo>
                  <a:cubicBezTo>
                    <a:pt x="2562" y="125"/>
                    <a:pt x="2438" y="0"/>
                    <a:pt x="2284" y="0"/>
                  </a:cubicBezTo>
                  <a:cubicBezTo>
                    <a:pt x="2147" y="0"/>
                    <a:pt x="2034" y="99"/>
                    <a:pt x="2009" y="229"/>
                  </a:cubicBezTo>
                  <a:cubicBezTo>
                    <a:pt x="1803" y="84"/>
                    <a:pt x="1552"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73"/>
            <p:cNvSpPr/>
            <p:nvPr/>
          </p:nvSpPr>
          <p:spPr>
            <a:xfrm>
              <a:off x="3050000" y="3079725"/>
              <a:ext cx="356275" cy="356250"/>
            </a:xfrm>
            <a:custGeom>
              <a:avLst/>
              <a:gdLst/>
              <a:ahLst/>
              <a:cxnLst/>
              <a:rect l="l" t="t" r="r" b="b"/>
              <a:pathLst>
                <a:path w="14251" h="14250" extrusionOk="0">
                  <a:moveTo>
                    <a:pt x="278" y="0"/>
                  </a:moveTo>
                  <a:cubicBezTo>
                    <a:pt x="125" y="0"/>
                    <a:pt x="0" y="125"/>
                    <a:pt x="0" y="279"/>
                  </a:cubicBezTo>
                  <a:lnTo>
                    <a:pt x="0" y="5873"/>
                  </a:lnTo>
                  <a:cubicBezTo>
                    <a:pt x="0" y="6027"/>
                    <a:pt x="125" y="6151"/>
                    <a:pt x="278" y="6151"/>
                  </a:cubicBezTo>
                  <a:cubicBezTo>
                    <a:pt x="432" y="6151"/>
                    <a:pt x="556" y="6027"/>
                    <a:pt x="556" y="5873"/>
                  </a:cubicBezTo>
                  <a:lnTo>
                    <a:pt x="556" y="557"/>
                  </a:lnTo>
                  <a:lnTo>
                    <a:pt x="13694" y="557"/>
                  </a:lnTo>
                  <a:lnTo>
                    <a:pt x="13694" y="13694"/>
                  </a:lnTo>
                  <a:lnTo>
                    <a:pt x="556" y="13694"/>
                  </a:lnTo>
                  <a:lnTo>
                    <a:pt x="556" y="8377"/>
                  </a:lnTo>
                  <a:cubicBezTo>
                    <a:pt x="556" y="8223"/>
                    <a:pt x="432" y="8098"/>
                    <a:pt x="278" y="8098"/>
                  </a:cubicBezTo>
                  <a:cubicBezTo>
                    <a:pt x="125" y="8098"/>
                    <a:pt x="0" y="8223"/>
                    <a:pt x="0" y="8377"/>
                  </a:cubicBezTo>
                  <a:lnTo>
                    <a:pt x="0" y="13971"/>
                  </a:lnTo>
                  <a:cubicBezTo>
                    <a:pt x="0" y="14125"/>
                    <a:pt x="125" y="14249"/>
                    <a:pt x="278" y="14249"/>
                  </a:cubicBezTo>
                  <a:lnTo>
                    <a:pt x="13972" y="14249"/>
                  </a:lnTo>
                  <a:cubicBezTo>
                    <a:pt x="14126" y="14249"/>
                    <a:pt x="14250" y="14125"/>
                    <a:pt x="14250" y="13971"/>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3"/>
            <p:cNvSpPr/>
            <p:nvPr/>
          </p:nvSpPr>
          <p:spPr>
            <a:xfrm>
              <a:off x="3050000" y="3250875"/>
              <a:ext cx="13925" cy="13925"/>
            </a:xfrm>
            <a:custGeom>
              <a:avLst/>
              <a:gdLst/>
              <a:ahLst/>
              <a:cxnLst/>
              <a:rect l="l" t="t" r="r" b="b"/>
              <a:pathLst>
                <a:path w="557" h="557" extrusionOk="0">
                  <a:moveTo>
                    <a:pt x="278" y="1"/>
                  </a:moveTo>
                  <a:cubicBezTo>
                    <a:pt x="125" y="1"/>
                    <a:pt x="0" y="125"/>
                    <a:pt x="0" y="279"/>
                  </a:cubicBezTo>
                  <a:cubicBezTo>
                    <a:pt x="0" y="433"/>
                    <a:pt x="125" y="557"/>
                    <a:pt x="278" y="557"/>
                  </a:cubicBezTo>
                  <a:cubicBezTo>
                    <a:pt x="432" y="557"/>
                    <a:pt x="556" y="433"/>
                    <a:pt x="556" y="279"/>
                  </a:cubicBez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0" name="Google Shape;18580;p73"/>
          <p:cNvGrpSpPr/>
          <p:nvPr/>
        </p:nvGrpSpPr>
        <p:grpSpPr>
          <a:xfrm>
            <a:off x="3543360" y="3373443"/>
            <a:ext cx="334447" cy="334554"/>
            <a:chOff x="3417075" y="3079725"/>
            <a:chExt cx="356325" cy="356250"/>
          </a:xfrm>
        </p:grpSpPr>
        <p:sp>
          <p:nvSpPr>
            <p:cNvPr id="18581" name="Google Shape;18581;p73"/>
            <p:cNvSpPr/>
            <p:nvPr/>
          </p:nvSpPr>
          <p:spPr>
            <a:xfrm>
              <a:off x="3424025" y="3086675"/>
              <a:ext cx="342350" cy="342375"/>
            </a:xfrm>
            <a:custGeom>
              <a:avLst/>
              <a:gdLst/>
              <a:ahLst/>
              <a:cxnLst/>
              <a:rect l="l" t="t" r="r" b="b"/>
              <a:pathLst>
                <a:path w="13694" h="13695" extrusionOk="0">
                  <a:moveTo>
                    <a:pt x="1" y="1"/>
                  </a:moveTo>
                  <a:lnTo>
                    <a:pt x="1" y="13694"/>
                  </a:lnTo>
                  <a:lnTo>
                    <a:pt x="13693" y="13694"/>
                  </a:lnTo>
                  <a:lnTo>
                    <a:pt x="13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73"/>
            <p:cNvSpPr/>
            <p:nvPr/>
          </p:nvSpPr>
          <p:spPr>
            <a:xfrm>
              <a:off x="3454625" y="3117250"/>
              <a:ext cx="281175" cy="281150"/>
            </a:xfrm>
            <a:custGeom>
              <a:avLst/>
              <a:gdLst/>
              <a:ahLst/>
              <a:cxnLst/>
              <a:rect l="l" t="t" r="r" b="b"/>
              <a:pathLst>
                <a:path w="11247" h="11246" extrusionOk="0">
                  <a:moveTo>
                    <a:pt x="1093" y="0"/>
                  </a:moveTo>
                  <a:cubicBezTo>
                    <a:pt x="490" y="0"/>
                    <a:pt x="1" y="491"/>
                    <a:pt x="1" y="1092"/>
                  </a:cubicBezTo>
                  <a:lnTo>
                    <a:pt x="1" y="10154"/>
                  </a:lnTo>
                  <a:cubicBezTo>
                    <a:pt x="1" y="10758"/>
                    <a:pt x="491" y="11246"/>
                    <a:pt x="1093" y="11246"/>
                  </a:cubicBezTo>
                  <a:lnTo>
                    <a:pt x="10154" y="11246"/>
                  </a:lnTo>
                  <a:cubicBezTo>
                    <a:pt x="10756" y="11246"/>
                    <a:pt x="11245" y="10758"/>
                    <a:pt x="11247" y="10154"/>
                  </a:cubicBezTo>
                  <a:lnTo>
                    <a:pt x="11247" y="1092"/>
                  </a:lnTo>
                  <a:cubicBezTo>
                    <a:pt x="11247"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73"/>
            <p:cNvSpPr/>
            <p:nvPr/>
          </p:nvSpPr>
          <p:spPr>
            <a:xfrm>
              <a:off x="3447675" y="3110275"/>
              <a:ext cx="295075" cy="295100"/>
            </a:xfrm>
            <a:custGeom>
              <a:avLst/>
              <a:gdLst/>
              <a:ahLst/>
              <a:cxnLst/>
              <a:rect l="l" t="t" r="r" b="b"/>
              <a:pathLst>
                <a:path w="11803" h="11804" extrusionOk="0">
                  <a:moveTo>
                    <a:pt x="10431" y="562"/>
                  </a:moveTo>
                  <a:cubicBezTo>
                    <a:pt x="10879" y="562"/>
                    <a:pt x="11243" y="925"/>
                    <a:pt x="11243" y="1374"/>
                  </a:cubicBezTo>
                  <a:lnTo>
                    <a:pt x="11243" y="10434"/>
                  </a:lnTo>
                  <a:cubicBezTo>
                    <a:pt x="11243" y="10884"/>
                    <a:pt x="10879" y="11247"/>
                    <a:pt x="10431" y="11247"/>
                  </a:cubicBezTo>
                  <a:lnTo>
                    <a:pt x="1370" y="11247"/>
                  </a:lnTo>
                  <a:cubicBezTo>
                    <a:pt x="923" y="11247"/>
                    <a:pt x="557" y="10884"/>
                    <a:pt x="557" y="10434"/>
                  </a:cubicBezTo>
                  <a:lnTo>
                    <a:pt x="557" y="1374"/>
                  </a:lnTo>
                  <a:cubicBezTo>
                    <a:pt x="557" y="925"/>
                    <a:pt x="922" y="562"/>
                    <a:pt x="1370" y="562"/>
                  </a:cubicBezTo>
                  <a:close/>
                  <a:moveTo>
                    <a:pt x="1371" y="1"/>
                  </a:moveTo>
                  <a:cubicBezTo>
                    <a:pt x="616" y="1"/>
                    <a:pt x="1" y="616"/>
                    <a:pt x="1" y="1371"/>
                  </a:cubicBezTo>
                  <a:lnTo>
                    <a:pt x="1" y="10433"/>
                  </a:lnTo>
                  <a:cubicBezTo>
                    <a:pt x="1" y="11188"/>
                    <a:pt x="616" y="11803"/>
                    <a:pt x="1371" y="11803"/>
                  </a:cubicBezTo>
                  <a:lnTo>
                    <a:pt x="10432" y="11803"/>
                  </a:lnTo>
                  <a:cubicBezTo>
                    <a:pt x="11188" y="11803"/>
                    <a:pt x="11803" y="11188"/>
                    <a:pt x="11803" y="10433"/>
                  </a:cubicBezTo>
                  <a:lnTo>
                    <a:pt x="11803" y="1371"/>
                  </a:lnTo>
                  <a:cubicBezTo>
                    <a:pt x="11803" y="616"/>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73"/>
            <p:cNvSpPr/>
            <p:nvPr/>
          </p:nvSpPr>
          <p:spPr>
            <a:xfrm>
              <a:off x="3625125" y="3145175"/>
              <a:ext cx="44900" cy="69600"/>
            </a:xfrm>
            <a:custGeom>
              <a:avLst/>
              <a:gdLst/>
              <a:ahLst/>
              <a:cxnLst/>
              <a:rect l="l" t="t" r="r" b="b"/>
              <a:pathLst>
                <a:path w="1796" h="2784" extrusionOk="0">
                  <a:moveTo>
                    <a:pt x="279" y="0"/>
                  </a:moveTo>
                  <a:cubicBezTo>
                    <a:pt x="125" y="0"/>
                    <a:pt x="1" y="125"/>
                    <a:pt x="1" y="278"/>
                  </a:cubicBezTo>
                  <a:cubicBezTo>
                    <a:pt x="1" y="434"/>
                    <a:pt x="125" y="558"/>
                    <a:pt x="279" y="558"/>
                  </a:cubicBezTo>
                  <a:lnTo>
                    <a:pt x="1077" y="558"/>
                  </a:lnTo>
                  <a:lnTo>
                    <a:pt x="269" y="2394"/>
                  </a:lnTo>
                  <a:cubicBezTo>
                    <a:pt x="207" y="2535"/>
                    <a:pt x="271" y="2699"/>
                    <a:pt x="412" y="2760"/>
                  </a:cubicBezTo>
                  <a:cubicBezTo>
                    <a:pt x="449" y="2776"/>
                    <a:pt x="487" y="2784"/>
                    <a:pt x="523" y="2784"/>
                  </a:cubicBezTo>
                  <a:cubicBezTo>
                    <a:pt x="630" y="2784"/>
                    <a:pt x="733" y="2721"/>
                    <a:pt x="778" y="2617"/>
                  </a:cubicBezTo>
                  <a:lnTo>
                    <a:pt x="1758" y="390"/>
                  </a:lnTo>
                  <a:cubicBezTo>
                    <a:pt x="1796" y="303"/>
                    <a:pt x="1787" y="205"/>
                    <a:pt x="1736" y="126"/>
                  </a:cubicBezTo>
                  <a:cubicBezTo>
                    <a:pt x="1684" y="47"/>
                    <a:pt x="1596" y="0"/>
                    <a:pt x="1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73"/>
            <p:cNvSpPr/>
            <p:nvPr/>
          </p:nvSpPr>
          <p:spPr>
            <a:xfrm>
              <a:off x="3563550" y="3145175"/>
              <a:ext cx="44875" cy="69600"/>
            </a:xfrm>
            <a:custGeom>
              <a:avLst/>
              <a:gdLst/>
              <a:ahLst/>
              <a:cxnLst/>
              <a:rect l="l" t="t" r="r" b="b"/>
              <a:pathLst>
                <a:path w="1795" h="2784" extrusionOk="0">
                  <a:moveTo>
                    <a:pt x="898" y="558"/>
                  </a:moveTo>
                  <a:cubicBezTo>
                    <a:pt x="1087" y="558"/>
                    <a:pt x="1238" y="710"/>
                    <a:pt x="1238" y="898"/>
                  </a:cubicBezTo>
                  <a:lnTo>
                    <a:pt x="1238" y="1889"/>
                  </a:lnTo>
                  <a:cubicBezTo>
                    <a:pt x="1238" y="2075"/>
                    <a:pt x="1087" y="2229"/>
                    <a:pt x="898" y="2229"/>
                  </a:cubicBezTo>
                  <a:cubicBezTo>
                    <a:pt x="711" y="2229"/>
                    <a:pt x="557" y="2076"/>
                    <a:pt x="557" y="1889"/>
                  </a:cubicBezTo>
                  <a:lnTo>
                    <a:pt x="557" y="898"/>
                  </a:lnTo>
                  <a:cubicBezTo>
                    <a:pt x="557" y="710"/>
                    <a:pt x="711" y="558"/>
                    <a:pt x="898" y="558"/>
                  </a:cubicBezTo>
                  <a:close/>
                  <a:moveTo>
                    <a:pt x="898" y="0"/>
                  </a:moveTo>
                  <a:cubicBezTo>
                    <a:pt x="404" y="0"/>
                    <a:pt x="1" y="403"/>
                    <a:pt x="1" y="896"/>
                  </a:cubicBezTo>
                  <a:lnTo>
                    <a:pt x="1" y="1886"/>
                  </a:lnTo>
                  <a:cubicBezTo>
                    <a:pt x="1" y="2382"/>
                    <a:pt x="404" y="2784"/>
                    <a:pt x="898" y="2784"/>
                  </a:cubicBezTo>
                  <a:cubicBezTo>
                    <a:pt x="1392" y="2784"/>
                    <a:pt x="1795" y="2381"/>
                    <a:pt x="1795" y="1886"/>
                  </a:cubicBezTo>
                  <a:lnTo>
                    <a:pt x="1795" y="896"/>
                  </a:lnTo>
                  <a:cubicBezTo>
                    <a:pt x="1795" y="403"/>
                    <a:pt x="1392"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73"/>
            <p:cNvSpPr/>
            <p:nvPr/>
          </p:nvSpPr>
          <p:spPr>
            <a:xfrm>
              <a:off x="3520725" y="3145200"/>
              <a:ext cx="25850" cy="69600"/>
            </a:xfrm>
            <a:custGeom>
              <a:avLst/>
              <a:gdLst/>
              <a:ahLst/>
              <a:cxnLst/>
              <a:rect l="l" t="t" r="r" b="b"/>
              <a:pathLst>
                <a:path w="1034" h="2784" extrusionOk="0">
                  <a:moveTo>
                    <a:pt x="279" y="1"/>
                  </a:moveTo>
                  <a:cubicBezTo>
                    <a:pt x="125" y="1"/>
                    <a:pt x="1" y="125"/>
                    <a:pt x="1" y="279"/>
                  </a:cubicBezTo>
                  <a:cubicBezTo>
                    <a:pt x="1" y="433"/>
                    <a:pt x="125" y="557"/>
                    <a:pt x="279" y="557"/>
                  </a:cubicBezTo>
                  <a:lnTo>
                    <a:pt x="477" y="557"/>
                  </a:lnTo>
                  <a:lnTo>
                    <a:pt x="477" y="2506"/>
                  </a:lnTo>
                  <a:cubicBezTo>
                    <a:pt x="477" y="2660"/>
                    <a:pt x="601" y="2784"/>
                    <a:pt x="755" y="2784"/>
                  </a:cubicBezTo>
                  <a:cubicBezTo>
                    <a:pt x="909" y="2784"/>
                    <a:pt x="1033" y="2660"/>
                    <a:pt x="1033" y="2506"/>
                  </a:cubicBezTo>
                  <a:lnTo>
                    <a:pt x="1033" y="279"/>
                  </a:lnTo>
                  <a:cubicBezTo>
                    <a:pt x="1033" y="125"/>
                    <a:pt x="909"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3"/>
            <p:cNvSpPr/>
            <p:nvPr/>
          </p:nvSpPr>
          <p:spPr>
            <a:xfrm>
              <a:off x="3519575" y="3235625"/>
              <a:ext cx="78425" cy="119675"/>
            </a:xfrm>
            <a:custGeom>
              <a:avLst/>
              <a:gdLst/>
              <a:ahLst/>
              <a:cxnLst/>
              <a:rect l="l" t="t" r="r" b="b"/>
              <a:pathLst>
                <a:path w="3137" h="4787" extrusionOk="0">
                  <a:moveTo>
                    <a:pt x="1504" y="556"/>
                  </a:moveTo>
                  <a:cubicBezTo>
                    <a:pt x="1886" y="556"/>
                    <a:pt x="2199" y="867"/>
                    <a:pt x="2199" y="1252"/>
                  </a:cubicBezTo>
                  <a:cubicBezTo>
                    <a:pt x="2199" y="1635"/>
                    <a:pt x="1889" y="1947"/>
                    <a:pt x="1504" y="1947"/>
                  </a:cubicBezTo>
                  <a:cubicBezTo>
                    <a:pt x="1414" y="1947"/>
                    <a:pt x="555" y="1949"/>
                    <a:pt x="555" y="1949"/>
                  </a:cubicBezTo>
                  <a:lnTo>
                    <a:pt x="555" y="556"/>
                  </a:lnTo>
                  <a:close/>
                  <a:moveTo>
                    <a:pt x="1720" y="2504"/>
                  </a:moveTo>
                  <a:cubicBezTo>
                    <a:pt x="2195" y="2504"/>
                    <a:pt x="2580" y="2890"/>
                    <a:pt x="2580" y="3363"/>
                  </a:cubicBezTo>
                  <a:cubicBezTo>
                    <a:pt x="2580" y="3837"/>
                    <a:pt x="2195" y="4224"/>
                    <a:pt x="1720" y="4224"/>
                  </a:cubicBezTo>
                  <a:cubicBezTo>
                    <a:pt x="1508" y="4224"/>
                    <a:pt x="911" y="4225"/>
                    <a:pt x="555" y="4227"/>
                  </a:cubicBezTo>
                  <a:lnTo>
                    <a:pt x="555" y="2505"/>
                  </a:lnTo>
                  <a:cubicBezTo>
                    <a:pt x="703" y="2505"/>
                    <a:pt x="1720" y="2504"/>
                    <a:pt x="1720" y="2504"/>
                  </a:cubicBezTo>
                  <a:close/>
                  <a:moveTo>
                    <a:pt x="278" y="0"/>
                  </a:moveTo>
                  <a:cubicBezTo>
                    <a:pt x="125" y="0"/>
                    <a:pt x="0" y="125"/>
                    <a:pt x="0" y="278"/>
                  </a:cubicBezTo>
                  <a:lnTo>
                    <a:pt x="0" y="4509"/>
                  </a:lnTo>
                  <a:cubicBezTo>
                    <a:pt x="0" y="4583"/>
                    <a:pt x="29" y="4654"/>
                    <a:pt x="82" y="4707"/>
                  </a:cubicBezTo>
                  <a:cubicBezTo>
                    <a:pt x="132" y="4757"/>
                    <a:pt x="204" y="4786"/>
                    <a:pt x="277" y="4786"/>
                  </a:cubicBezTo>
                  <a:cubicBezTo>
                    <a:pt x="289" y="4786"/>
                    <a:pt x="1413" y="4780"/>
                    <a:pt x="1720" y="4780"/>
                  </a:cubicBezTo>
                  <a:cubicBezTo>
                    <a:pt x="2502" y="4780"/>
                    <a:pt x="3136" y="4145"/>
                    <a:pt x="3136" y="3363"/>
                  </a:cubicBezTo>
                  <a:cubicBezTo>
                    <a:pt x="3136" y="2829"/>
                    <a:pt x="2840" y="2365"/>
                    <a:pt x="2403" y="2123"/>
                  </a:cubicBezTo>
                  <a:cubicBezTo>
                    <a:pt x="2622" y="1898"/>
                    <a:pt x="2757" y="1590"/>
                    <a:pt x="2757" y="1252"/>
                  </a:cubicBezTo>
                  <a:cubicBezTo>
                    <a:pt x="2757" y="562"/>
                    <a:pt x="2196" y="0"/>
                    <a:pt x="1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3"/>
            <p:cNvSpPr/>
            <p:nvPr/>
          </p:nvSpPr>
          <p:spPr>
            <a:xfrm>
              <a:off x="3614075" y="3237475"/>
              <a:ext cx="56900" cy="117825"/>
            </a:xfrm>
            <a:custGeom>
              <a:avLst/>
              <a:gdLst/>
              <a:ahLst/>
              <a:cxnLst/>
              <a:rect l="l" t="t" r="r" b="b"/>
              <a:pathLst>
                <a:path w="2276" h="4713" extrusionOk="0">
                  <a:moveTo>
                    <a:pt x="282" y="1"/>
                  </a:moveTo>
                  <a:cubicBezTo>
                    <a:pt x="128" y="1"/>
                    <a:pt x="3" y="125"/>
                    <a:pt x="3" y="279"/>
                  </a:cubicBezTo>
                  <a:lnTo>
                    <a:pt x="3" y="4434"/>
                  </a:lnTo>
                  <a:cubicBezTo>
                    <a:pt x="0" y="4588"/>
                    <a:pt x="125" y="4712"/>
                    <a:pt x="279" y="4712"/>
                  </a:cubicBezTo>
                  <a:cubicBezTo>
                    <a:pt x="432" y="4712"/>
                    <a:pt x="557" y="4588"/>
                    <a:pt x="557" y="4434"/>
                  </a:cubicBezTo>
                  <a:lnTo>
                    <a:pt x="557" y="3187"/>
                  </a:lnTo>
                  <a:cubicBezTo>
                    <a:pt x="557" y="2662"/>
                    <a:pt x="819" y="2294"/>
                    <a:pt x="1194" y="2294"/>
                  </a:cubicBezTo>
                  <a:cubicBezTo>
                    <a:pt x="1403" y="2294"/>
                    <a:pt x="1487" y="2355"/>
                    <a:pt x="1530" y="2399"/>
                  </a:cubicBezTo>
                  <a:cubicBezTo>
                    <a:pt x="1652" y="2519"/>
                    <a:pt x="1713" y="2791"/>
                    <a:pt x="1712" y="3187"/>
                  </a:cubicBezTo>
                  <a:lnTo>
                    <a:pt x="1718" y="4434"/>
                  </a:lnTo>
                  <a:cubicBezTo>
                    <a:pt x="1718" y="4588"/>
                    <a:pt x="1842" y="4712"/>
                    <a:pt x="1996" y="4712"/>
                  </a:cubicBezTo>
                  <a:lnTo>
                    <a:pt x="1997" y="4712"/>
                  </a:lnTo>
                  <a:cubicBezTo>
                    <a:pt x="2151" y="4712"/>
                    <a:pt x="2276" y="4585"/>
                    <a:pt x="2276" y="4431"/>
                  </a:cubicBezTo>
                  <a:lnTo>
                    <a:pt x="2270" y="3190"/>
                  </a:lnTo>
                  <a:cubicBezTo>
                    <a:pt x="2274" y="2620"/>
                    <a:pt x="2164" y="2245"/>
                    <a:pt x="1929" y="2007"/>
                  </a:cubicBezTo>
                  <a:cubicBezTo>
                    <a:pt x="1750" y="1829"/>
                    <a:pt x="1504" y="1737"/>
                    <a:pt x="1197" y="1737"/>
                  </a:cubicBezTo>
                  <a:cubicBezTo>
                    <a:pt x="957" y="1737"/>
                    <a:pt x="740" y="1810"/>
                    <a:pt x="558" y="1941"/>
                  </a:cubicBezTo>
                  <a:lnTo>
                    <a:pt x="558" y="279"/>
                  </a:lnTo>
                  <a:cubicBezTo>
                    <a:pt x="558" y="125"/>
                    <a:pt x="434"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73"/>
            <p:cNvSpPr/>
            <p:nvPr/>
          </p:nvSpPr>
          <p:spPr>
            <a:xfrm>
              <a:off x="3417125" y="3079725"/>
              <a:ext cx="356275" cy="356250"/>
            </a:xfrm>
            <a:custGeom>
              <a:avLst/>
              <a:gdLst/>
              <a:ahLst/>
              <a:cxnLst/>
              <a:rect l="l" t="t" r="r" b="b"/>
              <a:pathLst>
                <a:path w="14251" h="14250" extrusionOk="0">
                  <a:moveTo>
                    <a:pt x="278" y="0"/>
                  </a:moveTo>
                  <a:cubicBezTo>
                    <a:pt x="125" y="0"/>
                    <a:pt x="0" y="125"/>
                    <a:pt x="0" y="279"/>
                  </a:cubicBezTo>
                  <a:lnTo>
                    <a:pt x="0" y="5873"/>
                  </a:lnTo>
                  <a:cubicBezTo>
                    <a:pt x="0" y="6027"/>
                    <a:pt x="125" y="6151"/>
                    <a:pt x="278" y="6151"/>
                  </a:cubicBezTo>
                  <a:cubicBezTo>
                    <a:pt x="432" y="6151"/>
                    <a:pt x="556" y="6027"/>
                    <a:pt x="556" y="5873"/>
                  </a:cubicBezTo>
                  <a:lnTo>
                    <a:pt x="556" y="557"/>
                  </a:lnTo>
                  <a:lnTo>
                    <a:pt x="13694" y="557"/>
                  </a:lnTo>
                  <a:lnTo>
                    <a:pt x="13694" y="13694"/>
                  </a:lnTo>
                  <a:lnTo>
                    <a:pt x="556" y="13694"/>
                  </a:lnTo>
                  <a:lnTo>
                    <a:pt x="556" y="8377"/>
                  </a:lnTo>
                  <a:cubicBezTo>
                    <a:pt x="556" y="8223"/>
                    <a:pt x="432" y="8098"/>
                    <a:pt x="278" y="8098"/>
                  </a:cubicBezTo>
                  <a:cubicBezTo>
                    <a:pt x="125" y="8098"/>
                    <a:pt x="0" y="8223"/>
                    <a:pt x="0" y="8377"/>
                  </a:cubicBezTo>
                  <a:lnTo>
                    <a:pt x="0" y="13971"/>
                  </a:lnTo>
                  <a:cubicBezTo>
                    <a:pt x="0" y="14125"/>
                    <a:pt x="125" y="14249"/>
                    <a:pt x="278" y="14249"/>
                  </a:cubicBezTo>
                  <a:lnTo>
                    <a:pt x="13972" y="14249"/>
                  </a:lnTo>
                  <a:cubicBezTo>
                    <a:pt x="14126" y="14249"/>
                    <a:pt x="14250" y="14125"/>
                    <a:pt x="14250" y="13971"/>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73"/>
            <p:cNvSpPr/>
            <p:nvPr/>
          </p:nvSpPr>
          <p:spPr>
            <a:xfrm>
              <a:off x="3417075" y="3250875"/>
              <a:ext cx="13925" cy="13925"/>
            </a:xfrm>
            <a:custGeom>
              <a:avLst/>
              <a:gdLst/>
              <a:ahLst/>
              <a:cxnLst/>
              <a:rect l="l" t="t" r="r" b="b"/>
              <a:pathLst>
                <a:path w="557" h="557"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1" name="Google Shape;18591;p73"/>
          <p:cNvGrpSpPr/>
          <p:nvPr/>
        </p:nvGrpSpPr>
        <p:grpSpPr>
          <a:xfrm>
            <a:off x="3887944" y="3373443"/>
            <a:ext cx="334376" cy="334554"/>
            <a:chOff x="3784200" y="3079725"/>
            <a:chExt cx="356250" cy="356250"/>
          </a:xfrm>
        </p:grpSpPr>
        <p:sp>
          <p:nvSpPr>
            <p:cNvPr id="18592" name="Google Shape;18592;p73"/>
            <p:cNvSpPr/>
            <p:nvPr/>
          </p:nvSpPr>
          <p:spPr>
            <a:xfrm>
              <a:off x="3791150" y="3086675"/>
              <a:ext cx="342350" cy="342375"/>
            </a:xfrm>
            <a:custGeom>
              <a:avLst/>
              <a:gdLst/>
              <a:ahLst/>
              <a:cxnLst/>
              <a:rect l="l" t="t" r="r" b="b"/>
              <a:pathLst>
                <a:path w="13694" h="13695" extrusionOk="0">
                  <a:moveTo>
                    <a:pt x="1" y="1"/>
                  </a:moveTo>
                  <a:lnTo>
                    <a:pt x="1" y="13694"/>
                  </a:lnTo>
                  <a:lnTo>
                    <a:pt x="13693" y="13694"/>
                  </a:lnTo>
                  <a:lnTo>
                    <a:pt x="13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73"/>
            <p:cNvSpPr/>
            <p:nvPr/>
          </p:nvSpPr>
          <p:spPr>
            <a:xfrm>
              <a:off x="3821725" y="3117250"/>
              <a:ext cx="281175" cy="281150"/>
            </a:xfrm>
            <a:custGeom>
              <a:avLst/>
              <a:gdLst/>
              <a:ahLst/>
              <a:cxnLst/>
              <a:rect l="l" t="t" r="r" b="b"/>
              <a:pathLst>
                <a:path w="11247" h="11246" extrusionOk="0">
                  <a:moveTo>
                    <a:pt x="1093" y="0"/>
                  </a:moveTo>
                  <a:cubicBezTo>
                    <a:pt x="488" y="0"/>
                    <a:pt x="0" y="491"/>
                    <a:pt x="0" y="1092"/>
                  </a:cubicBezTo>
                  <a:lnTo>
                    <a:pt x="0" y="10154"/>
                  </a:lnTo>
                  <a:cubicBezTo>
                    <a:pt x="0" y="10758"/>
                    <a:pt x="491" y="11246"/>
                    <a:pt x="1093" y="11246"/>
                  </a:cubicBezTo>
                  <a:lnTo>
                    <a:pt x="10154" y="11246"/>
                  </a:lnTo>
                  <a:cubicBezTo>
                    <a:pt x="10757" y="11246"/>
                    <a:pt x="11246" y="10758"/>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3"/>
            <p:cNvSpPr/>
            <p:nvPr/>
          </p:nvSpPr>
          <p:spPr>
            <a:xfrm>
              <a:off x="3814775" y="3110275"/>
              <a:ext cx="295075" cy="295100"/>
            </a:xfrm>
            <a:custGeom>
              <a:avLst/>
              <a:gdLst/>
              <a:ahLst/>
              <a:cxnLst/>
              <a:rect l="l" t="t" r="r" b="b"/>
              <a:pathLst>
                <a:path w="11803" h="11804" extrusionOk="0">
                  <a:moveTo>
                    <a:pt x="10432" y="562"/>
                  </a:moveTo>
                  <a:cubicBezTo>
                    <a:pt x="10880" y="562"/>
                    <a:pt x="11245" y="925"/>
                    <a:pt x="11245" y="1374"/>
                  </a:cubicBezTo>
                  <a:lnTo>
                    <a:pt x="11245" y="10434"/>
                  </a:lnTo>
                  <a:cubicBezTo>
                    <a:pt x="11245" y="10884"/>
                    <a:pt x="10880" y="11247"/>
                    <a:pt x="10432" y="11247"/>
                  </a:cubicBezTo>
                  <a:lnTo>
                    <a:pt x="1371" y="11247"/>
                  </a:lnTo>
                  <a:cubicBezTo>
                    <a:pt x="923" y="11247"/>
                    <a:pt x="558" y="10884"/>
                    <a:pt x="558" y="10434"/>
                  </a:cubicBezTo>
                  <a:lnTo>
                    <a:pt x="558" y="1374"/>
                  </a:lnTo>
                  <a:cubicBezTo>
                    <a:pt x="558" y="925"/>
                    <a:pt x="923" y="562"/>
                    <a:pt x="1371" y="562"/>
                  </a:cubicBezTo>
                  <a:close/>
                  <a:moveTo>
                    <a:pt x="1371" y="1"/>
                  </a:moveTo>
                  <a:cubicBezTo>
                    <a:pt x="615" y="1"/>
                    <a:pt x="0" y="616"/>
                    <a:pt x="0" y="1371"/>
                  </a:cubicBezTo>
                  <a:lnTo>
                    <a:pt x="0" y="10433"/>
                  </a:lnTo>
                  <a:cubicBezTo>
                    <a:pt x="0" y="11188"/>
                    <a:pt x="615" y="11803"/>
                    <a:pt x="1371" y="11803"/>
                  </a:cubicBezTo>
                  <a:lnTo>
                    <a:pt x="10432" y="11803"/>
                  </a:lnTo>
                  <a:cubicBezTo>
                    <a:pt x="11187" y="11803"/>
                    <a:pt x="11802" y="11188"/>
                    <a:pt x="11802" y="10433"/>
                  </a:cubicBezTo>
                  <a:lnTo>
                    <a:pt x="11802" y="1371"/>
                  </a:lnTo>
                  <a:cubicBezTo>
                    <a:pt x="11802" y="616"/>
                    <a:pt x="11187"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73"/>
            <p:cNvSpPr/>
            <p:nvPr/>
          </p:nvSpPr>
          <p:spPr>
            <a:xfrm>
              <a:off x="3991225" y="3144975"/>
              <a:ext cx="46375" cy="70025"/>
            </a:xfrm>
            <a:custGeom>
              <a:avLst/>
              <a:gdLst/>
              <a:ahLst/>
              <a:cxnLst/>
              <a:rect l="l" t="t" r="r" b="b"/>
              <a:pathLst>
                <a:path w="1855" h="2801" extrusionOk="0">
                  <a:moveTo>
                    <a:pt x="929" y="557"/>
                  </a:moveTo>
                  <a:cubicBezTo>
                    <a:pt x="1037" y="557"/>
                    <a:pt x="1122" y="645"/>
                    <a:pt x="1122" y="751"/>
                  </a:cubicBezTo>
                  <a:cubicBezTo>
                    <a:pt x="1122" y="859"/>
                    <a:pt x="1034" y="945"/>
                    <a:pt x="929" y="945"/>
                  </a:cubicBezTo>
                  <a:cubicBezTo>
                    <a:pt x="821" y="945"/>
                    <a:pt x="734" y="857"/>
                    <a:pt x="734" y="751"/>
                  </a:cubicBezTo>
                  <a:cubicBezTo>
                    <a:pt x="734" y="645"/>
                    <a:pt x="821" y="557"/>
                    <a:pt x="929" y="557"/>
                  </a:cubicBezTo>
                  <a:close/>
                  <a:moveTo>
                    <a:pt x="929" y="1503"/>
                  </a:moveTo>
                  <a:cubicBezTo>
                    <a:pt x="1134" y="1503"/>
                    <a:pt x="1298" y="1670"/>
                    <a:pt x="1298" y="1872"/>
                  </a:cubicBezTo>
                  <a:cubicBezTo>
                    <a:pt x="1298" y="2077"/>
                    <a:pt x="1132" y="2242"/>
                    <a:pt x="929" y="2242"/>
                  </a:cubicBezTo>
                  <a:cubicBezTo>
                    <a:pt x="724" y="2242"/>
                    <a:pt x="558" y="2076"/>
                    <a:pt x="558" y="1872"/>
                  </a:cubicBezTo>
                  <a:cubicBezTo>
                    <a:pt x="558" y="1670"/>
                    <a:pt x="724" y="1503"/>
                    <a:pt x="929" y="1503"/>
                  </a:cubicBezTo>
                  <a:close/>
                  <a:moveTo>
                    <a:pt x="929" y="1"/>
                  </a:moveTo>
                  <a:cubicBezTo>
                    <a:pt x="515" y="1"/>
                    <a:pt x="178" y="338"/>
                    <a:pt x="178" y="751"/>
                  </a:cubicBezTo>
                  <a:cubicBezTo>
                    <a:pt x="178" y="910"/>
                    <a:pt x="228" y="1058"/>
                    <a:pt x="314" y="1181"/>
                  </a:cubicBezTo>
                  <a:cubicBezTo>
                    <a:pt x="122" y="1351"/>
                    <a:pt x="1" y="1598"/>
                    <a:pt x="1" y="1872"/>
                  </a:cubicBezTo>
                  <a:cubicBezTo>
                    <a:pt x="1" y="2383"/>
                    <a:pt x="416" y="2800"/>
                    <a:pt x="929" y="2800"/>
                  </a:cubicBezTo>
                  <a:cubicBezTo>
                    <a:pt x="1440" y="2800"/>
                    <a:pt x="1854" y="2385"/>
                    <a:pt x="1854" y="1872"/>
                  </a:cubicBezTo>
                  <a:cubicBezTo>
                    <a:pt x="1854" y="1598"/>
                    <a:pt x="1734" y="1351"/>
                    <a:pt x="1544" y="1181"/>
                  </a:cubicBezTo>
                  <a:cubicBezTo>
                    <a:pt x="1630" y="1058"/>
                    <a:pt x="1678" y="912"/>
                    <a:pt x="1678" y="751"/>
                  </a:cubicBezTo>
                  <a:cubicBezTo>
                    <a:pt x="1678" y="338"/>
                    <a:pt x="13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73"/>
            <p:cNvSpPr/>
            <p:nvPr/>
          </p:nvSpPr>
          <p:spPr>
            <a:xfrm>
              <a:off x="3929850" y="3145175"/>
              <a:ext cx="44900" cy="69600"/>
            </a:xfrm>
            <a:custGeom>
              <a:avLst/>
              <a:gdLst/>
              <a:ahLst/>
              <a:cxnLst/>
              <a:rect l="l" t="t" r="r" b="b"/>
              <a:pathLst>
                <a:path w="1796" h="2784" extrusionOk="0">
                  <a:moveTo>
                    <a:pt x="898" y="558"/>
                  </a:moveTo>
                  <a:cubicBezTo>
                    <a:pt x="1085" y="558"/>
                    <a:pt x="1239" y="710"/>
                    <a:pt x="1239" y="898"/>
                  </a:cubicBezTo>
                  <a:lnTo>
                    <a:pt x="1239" y="1889"/>
                  </a:lnTo>
                  <a:cubicBezTo>
                    <a:pt x="1239" y="2075"/>
                    <a:pt x="1087" y="2229"/>
                    <a:pt x="898" y="2229"/>
                  </a:cubicBezTo>
                  <a:cubicBezTo>
                    <a:pt x="710" y="2229"/>
                    <a:pt x="558" y="2076"/>
                    <a:pt x="558" y="1889"/>
                  </a:cubicBezTo>
                  <a:lnTo>
                    <a:pt x="558" y="898"/>
                  </a:lnTo>
                  <a:cubicBezTo>
                    <a:pt x="558" y="710"/>
                    <a:pt x="710" y="558"/>
                    <a:pt x="898" y="558"/>
                  </a:cubicBezTo>
                  <a:close/>
                  <a:moveTo>
                    <a:pt x="898" y="0"/>
                  </a:moveTo>
                  <a:cubicBezTo>
                    <a:pt x="404" y="0"/>
                    <a:pt x="2" y="403"/>
                    <a:pt x="2" y="896"/>
                  </a:cubicBezTo>
                  <a:lnTo>
                    <a:pt x="2" y="1886"/>
                  </a:lnTo>
                  <a:cubicBezTo>
                    <a:pt x="0" y="2382"/>
                    <a:pt x="403" y="2784"/>
                    <a:pt x="898" y="2784"/>
                  </a:cubicBezTo>
                  <a:cubicBezTo>
                    <a:pt x="1393" y="2784"/>
                    <a:pt x="1795" y="2381"/>
                    <a:pt x="1795" y="1886"/>
                  </a:cubicBezTo>
                  <a:lnTo>
                    <a:pt x="1795" y="896"/>
                  </a:lnTo>
                  <a:cubicBezTo>
                    <a:pt x="1795" y="403"/>
                    <a:pt x="1393"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73"/>
            <p:cNvSpPr/>
            <p:nvPr/>
          </p:nvSpPr>
          <p:spPr>
            <a:xfrm>
              <a:off x="3887025" y="3145200"/>
              <a:ext cx="25825" cy="69600"/>
            </a:xfrm>
            <a:custGeom>
              <a:avLst/>
              <a:gdLst/>
              <a:ahLst/>
              <a:cxnLst/>
              <a:rect l="l" t="t" r="r" b="b"/>
              <a:pathLst>
                <a:path w="1033" h="2784" extrusionOk="0">
                  <a:moveTo>
                    <a:pt x="278" y="1"/>
                  </a:moveTo>
                  <a:cubicBezTo>
                    <a:pt x="125" y="1"/>
                    <a:pt x="0" y="125"/>
                    <a:pt x="0" y="279"/>
                  </a:cubicBezTo>
                  <a:cubicBezTo>
                    <a:pt x="0" y="433"/>
                    <a:pt x="125" y="557"/>
                    <a:pt x="278" y="557"/>
                  </a:cubicBezTo>
                  <a:lnTo>
                    <a:pt x="476" y="557"/>
                  </a:lnTo>
                  <a:lnTo>
                    <a:pt x="476" y="2506"/>
                  </a:lnTo>
                  <a:cubicBezTo>
                    <a:pt x="476" y="2660"/>
                    <a:pt x="601" y="2784"/>
                    <a:pt x="754" y="2784"/>
                  </a:cubicBezTo>
                  <a:cubicBezTo>
                    <a:pt x="908" y="2784"/>
                    <a:pt x="1032" y="2660"/>
                    <a:pt x="1032" y="2506"/>
                  </a:cubicBezTo>
                  <a:lnTo>
                    <a:pt x="1032" y="279"/>
                  </a:lnTo>
                  <a:cubicBezTo>
                    <a:pt x="1032"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73"/>
            <p:cNvSpPr/>
            <p:nvPr/>
          </p:nvSpPr>
          <p:spPr>
            <a:xfrm>
              <a:off x="3885000" y="3235575"/>
              <a:ext cx="87150" cy="119725"/>
            </a:xfrm>
            <a:custGeom>
              <a:avLst/>
              <a:gdLst/>
              <a:ahLst/>
              <a:cxnLst/>
              <a:rect l="l" t="t" r="r" b="b"/>
              <a:pathLst>
                <a:path w="3486" h="4789" extrusionOk="0">
                  <a:moveTo>
                    <a:pt x="279" y="1"/>
                  </a:moveTo>
                  <a:cubicBezTo>
                    <a:pt x="125" y="1"/>
                    <a:pt x="1" y="125"/>
                    <a:pt x="1" y="279"/>
                  </a:cubicBezTo>
                  <a:lnTo>
                    <a:pt x="1" y="4510"/>
                  </a:lnTo>
                  <a:cubicBezTo>
                    <a:pt x="1" y="4664"/>
                    <a:pt x="125" y="4788"/>
                    <a:pt x="279" y="4788"/>
                  </a:cubicBezTo>
                  <a:cubicBezTo>
                    <a:pt x="433" y="4788"/>
                    <a:pt x="557" y="4664"/>
                    <a:pt x="557" y="4510"/>
                  </a:cubicBezTo>
                  <a:lnTo>
                    <a:pt x="557" y="2601"/>
                  </a:lnTo>
                  <a:lnTo>
                    <a:pt x="2929" y="2601"/>
                  </a:lnTo>
                  <a:lnTo>
                    <a:pt x="2929" y="4510"/>
                  </a:lnTo>
                  <a:cubicBezTo>
                    <a:pt x="2929" y="4664"/>
                    <a:pt x="3053" y="4788"/>
                    <a:pt x="3207" y="4788"/>
                  </a:cubicBezTo>
                  <a:cubicBezTo>
                    <a:pt x="3361" y="4788"/>
                    <a:pt x="3485" y="4664"/>
                    <a:pt x="3485" y="4510"/>
                  </a:cubicBezTo>
                  <a:lnTo>
                    <a:pt x="3485" y="279"/>
                  </a:lnTo>
                  <a:cubicBezTo>
                    <a:pt x="3485" y="125"/>
                    <a:pt x="3361" y="1"/>
                    <a:pt x="3207" y="1"/>
                  </a:cubicBezTo>
                  <a:cubicBezTo>
                    <a:pt x="3053" y="1"/>
                    <a:pt x="2929" y="125"/>
                    <a:pt x="2929" y="279"/>
                  </a:cubicBezTo>
                  <a:lnTo>
                    <a:pt x="2929" y="2043"/>
                  </a:lnTo>
                  <a:lnTo>
                    <a:pt x="557" y="2043"/>
                  </a:lnTo>
                  <a:lnTo>
                    <a:pt x="557" y="279"/>
                  </a:ln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73"/>
            <p:cNvSpPr/>
            <p:nvPr/>
          </p:nvSpPr>
          <p:spPr>
            <a:xfrm>
              <a:off x="3986025" y="3281450"/>
              <a:ext cx="54825" cy="73850"/>
            </a:xfrm>
            <a:custGeom>
              <a:avLst/>
              <a:gdLst/>
              <a:ahLst/>
              <a:cxnLst/>
              <a:rect l="l" t="t" r="r" b="b"/>
              <a:pathLst>
                <a:path w="2193" h="2954" extrusionOk="0">
                  <a:moveTo>
                    <a:pt x="1105" y="1"/>
                  </a:moveTo>
                  <a:cubicBezTo>
                    <a:pt x="998" y="1"/>
                    <a:pt x="886" y="15"/>
                    <a:pt x="769" y="50"/>
                  </a:cubicBezTo>
                  <a:cubicBezTo>
                    <a:pt x="447" y="147"/>
                    <a:pt x="217" y="401"/>
                    <a:pt x="172" y="715"/>
                  </a:cubicBezTo>
                  <a:cubicBezTo>
                    <a:pt x="130" y="1007"/>
                    <a:pt x="257" y="1287"/>
                    <a:pt x="503" y="1448"/>
                  </a:cubicBezTo>
                  <a:cubicBezTo>
                    <a:pt x="516" y="1455"/>
                    <a:pt x="529" y="1463"/>
                    <a:pt x="542" y="1469"/>
                  </a:cubicBezTo>
                  <a:cubicBezTo>
                    <a:pt x="557" y="1474"/>
                    <a:pt x="886" y="1622"/>
                    <a:pt x="1257" y="1757"/>
                  </a:cubicBezTo>
                  <a:cubicBezTo>
                    <a:pt x="1367" y="1798"/>
                    <a:pt x="1620" y="1914"/>
                    <a:pt x="1585" y="2107"/>
                  </a:cubicBezTo>
                  <a:cubicBezTo>
                    <a:pt x="1560" y="2250"/>
                    <a:pt x="1387" y="2398"/>
                    <a:pt x="1146" y="2398"/>
                  </a:cubicBezTo>
                  <a:cubicBezTo>
                    <a:pt x="903" y="2398"/>
                    <a:pt x="667" y="2299"/>
                    <a:pt x="516" y="2135"/>
                  </a:cubicBezTo>
                  <a:cubicBezTo>
                    <a:pt x="461" y="2074"/>
                    <a:pt x="385" y="2043"/>
                    <a:pt x="309" y="2043"/>
                  </a:cubicBezTo>
                  <a:cubicBezTo>
                    <a:pt x="242" y="2043"/>
                    <a:pt x="175" y="2066"/>
                    <a:pt x="122" y="2114"/>
                  </a:cubicBezTo>
                  <a:cubicBezTo>
                    <a:pt x="9" y="2217"/>
                    <a:pt x="1" y="2394"/>
                    <a:pt x="103" y="2508"/>
                  </a:cubicBezTo>
                  <a:cubicBezTo>
                    <a:pt x="356" y="2786"/>
                    <a:pt x="747" y="2953"/>
                    <a:pt x="1146" y="2953"/>
                  </a:cubicBezTo>
                  <a:cubicBezTo>
                    <a:pt x="1641" y="2953"/>
                    <a:pt x="2055" y="2638"/>
                    <a:pt x="2134" y="2204"/>
                  </a:cubicBezTo>
                  <a:cubicBezTo>
                    <a:pt x="2192" y="1879"/>
                    <a:pt x="2043" y="1453"/>
                    <a:pt x="1452" y="1234"/>
                  </a:cubicBezTo>
                  <a:cubicBezTo>
                    <a:pt x="1153" y="1125"/>
                    <a:pt x="876" y="1003"/>
                    <a:pt x="794" y="969"/>
                  </a:cubicBezTo>
                  <a:cubicBezTo>
                    <a:pt x="718" y="911"/>
                    <a:pt x="721" y="826"/>
                    <a:pt x="725" y="791"/>
                  </a:cubicBezTo>
                  <a:cubicBezTo>
                    <a:pt x="733" y="745"/>
                    <a:pt x="765" y="633"/>
                    <a:pt x="930" y="581"/>
                  </a:cubicBezTo>
                  <a:cubicBezTo>
                    <a:pt x="990" y="563"/>
                    <a:pt x="1050" y="555"/>
                    <a:pt x="1107" y="555"/>
                  </a:cubicBezTo>
                  <a:cubicBezTo>
                    <a:pt x="1380" y="555"/>
                    <a:pt x="1602" y="732"/>
                    <a:pt x="1608" y="738"/>
                  </a:cubicBezTo>
                  <a:cubicBezTo>
                    <a:pt x="1660" y="781"/>
                    <a:pt x="1723" y="802"/>
                    <a:pt x="1786" y="802"/>
                  </a:cubicBezTo>
                  <a:cubicBezTo>
                    <a:pt x="1866" y="802"/>
                    <a:pt x="1945" y="768"/>
                    <a:pt x="2001" y="703"/>
                  </a:cubicBezTo>
                  <a:cubicBezTo>
                    <a:pt x="2099" y="586"/>
                    <a:pt x="2084" y="410"/>
                    <a:pt x="1966" y="312"/>
                  </a:cubicBezTo>
                  <a:cubicBezTo>
                    <a:pt x="1948" y="296"/>
                    <a:pt x="1588" y="1"/>
                    <a:pt x="1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73"/>
            <p:cNvSpPr/>
            <p:nvPr/>
          </p:nvSpPr>
          <p:spPr>
            <a:xfrm>
              <a:off x="3784200" y="3079725"/>
              <a:ext cx="356250" cy="356250"/>
            </a:xfrm>
            <a:custGeom>
              <a:avLst/>
              <a:gdLst/>
              <a:ahLst/>
              <a:cxnLst/>
              <a:rect l="l" t="t" r="r" b="b"/>
              <a:pathLst>
                <a:path w="14250" h="14250" extrusionOk="0">
                  <a:moveTo>
                    <a:pt x="279" y="0"/>
                  </a:moveTo>
                  <a:cubicBezTo>
                    <a:pt x="125" y="0"/>
                    <a:pt x="1" y="125"/>
                    <a:pt x="1" y="279"/>
                  </a:cubicBezTo>
                  <a:lnTo>
                    <a:pt x="1" y="5873"/>
                  </a:lnTo>
                  <a:cubicBezTo>
                    <a:pt x="1" y="6027"/>
                    <a:pt x="125" y="6151"/>
                    <a:pt x="279" y="6151"/>
                  </a:cubicBezTo>
                  <a:cubicBezTo>
                    <a:pt x="433" y="6151"/>
                    <a:pt x="557" y="6027"/>
                    <a:pt x="557" y="5873"/>
                  </a:cubicBezTo>
                  <a:lnTo>
                    <a:pt x="557" y="557"/>
                  </a:lnTo>
                  <a:lnTo>
                    <a:pt x="13693" y="557"/>
                  </a:lnTo>
                  <a:lnTo>
                    <a:pt x="13693" y="13694"/>
                  </a:lnTo>
                  <a:lnTo>
                    <a:pt x="557" y="13694"/>
                  </a:lnTo>
                  <a:lnTo>
                    <a:pt x="557" y="8377"/>
                  </a:lnTo>
                  <a:cubicBezTo>
                    <a:pt x="557" y="8223"/>
                    <a:pt x="433" y="8098"/>
                    <a:pt x="279" y="8098"/>
                  </a:cubicBezTo>
                  <a:cubicBezTo>
                    <a:pt x="125" y="8098"/>
                    <a:pt x="1" y="8223"/>
                    <a:pt x="1" y="8377"/>
                  </a:cubicBezTo>
                  <a:lnTo>
                    <a:pt x="1" y="13971"/>
                  </a:lnTo>
                  <a:cubicBezTo>
                    <a:pt x="1" y="14125"/>
                    <a:pt x="125" y="14249"/>
                    <a:pt x="279" y="14249"/>
                  </a:cubicBezTo>
                  <a:lnTo>
                    <a:pt x="13971" y="14249"/>
                  </a:lnTo>
                  <a:cubicBezTo>
                    <a:pt x="14125" y="14249"/>
                    <a:pt x="14249" y="14125"/>
                    <a:pt x="14249" y="13971"/>
                  </a:cubicBezTo>
                  <a:lnTo>
                    <a:pt x="14249" y="279"/>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73"/>
            <p:cNvSpPr/>
            <p:nvPr/>
          </p:nvSpPr>
          <p:spPr>
            <a:xfrm>
              <a:off x="3784200" y="3250875"/>
              <a:ext cx="13925" cy="13925"/>
            </a:xfrm>
            <a:custGeom>
              <a:avLst/>
              <a:gdLst/>
              <a:ahLst/>
              <a:cxnLst/>
              <a:rect l="l" t="t" r="r" b="b"/>
              <a:pathLst>
                <a:path w="557" h="557"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73"/>
          <p:cNvGrpSpPr/>
          <p:nvPr/>
        </p:nvGrpSpPr>
        <p:grpSpPr>
          <a:xfrm>
            <a:off x="4232504" y="3373443"/>
            <a:ext cx="334400" cy="334554"/>
            <a:chOff x="4151300" y="3079725"/>
            <a:chExt cx="356275" cy="356250"/>
          </a:xfrm>
        </p:grpSpPr>
        <p:sp>
          <p:nvSpPr>
            <p:cNvPr id="18603" name="Google Shape;18603;p73"/>
            <p:cNvSpPr/>
            <p:nvPr/>
          </p:nvSpPr>
          <p:spPr>
            <a:xfrm>
              <a:off x="4158250" y="3086675"/>
              <a:ext cx="342325" cy="342375"/>
            </a:xfrm>
            <a:custGeom>
              <a:avLst/>
              <a:gdLst/>
              <a:ahLst/>
              <a:cxnLst/>
              <a:rect l="l" t="t" r="r" b="b"/>
              <a:pathLst>
                <a:path w="13693" h="13695" extrusionOk="0">
                  <a:moveTo>
                    <a:pt x="0" y="1"/>
                  </a:moveTo>
                  <a:lnTo>
                    <a:pt x="0" y="13694"/>
                  </a:lnTo>
                  <a:lnTo>
                    <a:pt x="13693" y="13694"/>
                  </a:lnTo>
                  <a:lnTo>
                    <a:pt x="13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73"/>
            <p:cNvSpPr/>
            <p:nvPr/>
          </p:nvSpPr>
          <p:spPr>
            <a:xfrm>
              <a:off x="4188850" y="3117250"/>
              <a:ext cx="281175" cy="281150"/>
            </a:xfrm>
            <a:custGeom>
              <a:avLst/>
              <a:gdLst/>
              <a:ahLst/>
              <a:cxnLst/>
              <a:rect l="l" t="t" r="r" b="b"/>
              <a:pathLst>
                <a:path w="11247" h="11246" extrusionOk="0">
                  <a:moveTo>
                    <a:pt x="1093" y="0"/>
                  </a:moveTo>
                  <a:cubicBezTo>
                    <a:pt x="489" y="0"/>
                    <a:pt x="0" y="491"/>
                    <a:pt x="0" y="1092"/>
                  </a:cubicBezTo>
                  <a:lnTo>
                    <a:pt x="0" y="10154"/>
                  </a:lnTo>
                  <a:cubicBezTo>
                    <a:pt x="0" y="10758"/>
                    <a:pt x="491" y="11246"/>
                    <a:pt x="1093" y="11246"/>
                  </a:cubicBezTo>
                  <a:lnTo>
                    <a:pt x="10154" y="11246"/>
                  </a:lnTo>
                  <a:cubicBezTo>
                    <a:pt x="10756" y="11246"/>
                    <a:pt x="11246" y="10758"/>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73"/>
            <p:cNvSpPr/>
            <p:nvPr/>
          </p:nvSpPr>
          <p:spPr>
            <a:xfrm>
              <a:off x="4181900" y="3110275"/>
              <a:ext cx="295075" cy="295100"/>
            </a:xfrm>
            <a:custGeom>
              <a:avLst/>
              <a:gdLst/>
              <a:ahLst/>
              <a:cxnLst/>
              <a:rect l="l" t="t" r="r" b="b"/>
              <a:pathLst>
                <a:path w="11803" h="11804" extrusionOk="0">
                  <a:moveTo>
                    <a:pt x="10432" y="562"/>
                  </a:moveTo>
                  <a:cubicBezTo>
                    <a:pt x="10880" y="562"/>
                    <a:pt x="11245" y="925"/>
                    <a:pt x="11245" y="1374"/>
                  </a:cubicBezTo>
                  <a:lnTo>
                    <a:pt x="11245" y="10434"/>
                  </a:lnTo>
                  <a:cubicBezTo>
                    <a:pt x="11245" y="10884"/>
                    <a:pt x="10880" y="11247"/>
                    <a:pt x="10432" y="11247"/>
                  </a:cubicBezTo>
                  <a:lnTo>
                    <a:pt x="1371" y="11247"/>
                  </a:lnTo>
                  <a:cubicBezTo>
                    <a:pt x="923" y="11247"/>
                    <a:pt x="558" y="10884"/>
                    <a:pt x="558" y="10434"/>
                  </a:cubicBezTo>
                  <a:lnTo>
                    <a:pt x="558" y="1374"/>
                  </a:lnTo>
                  <a:cubicBezTo>
                    <a:pt x="558" y="925"/>
                    <a:pt x="923" y="562"/>
                    <a:pt x="1371" y="562"/>
                  </a:cubicBezTo>
                  <a:close/>
                  <a:moveTo>
                    <a:pt x="1371" y="1"/>
                  </a:moveTo>
                  <a:cubicBezTo>
                    <a:pt x="615" y="1"/>
                    <a:pt x="0" y="616"/>
                    <a:pt x="0" y="1371"/>
                  </a:cubicBezTo>
                  <a:lnTo>
                    <a:pt x="0" y="10433"/>
                  </a:lnTo>
                  <a:cubicBezTo>
                    <a:pt x="0" y="11188"/>
                    <a:pt x="615" y="11803"/>
                    <a:pt x="1371" y="11803"/>
                  </a:cubicBezTo>
                  <a:lnTo>
                    <a:pt x="10432" y="11803"/>
                  </a:lnTo>
                  <a:cubicBezTo>
                    <a:pt x="11187" y="11803"/>
                    <a:pt x="11802" y="11188"/>
                    <a:pt x="11802" y="10433"/>
                  </a:cubicBezTo>
                  <a:lnTo>
                    <a:pt x="11802" y="1371"/>
                  </a:lnTo>
                  <a:cubicBezTo>
                    <a:pt x="11802" y="616"/>
                    <a:pt x="11187"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73"/>
            <p:cNvSpPr/>
            <p:nvPr/>
          </p:nvSpPr>
          <p:spPr>
            <a:xfrm>
              <a:off x="4358275" y="3145175"/>
              <a:ext cx="46700" cy="69975"/>
            </a:xfrm>
            <a:custGeom>
              <a:avLst/>
              <a:gdLst/>
              <a:ahLst/>
              <a:cxnLst/>
              <a:rect l="l" t="t" r="r" b="b"/>
              <a:pathLst>
                <a:path w="1868" h="2799" extrusionOk="0">
                  <a:moveTo>
                    <a:pt x="932" y="558"/>
                  </a:moveTo>
                  <a:cubicBezTo>
                    <a:pt x="1140" y="558"/>
                    <a:pt x="1308" y="728"/>
                    <a:pt x="1308" y="934"/>
                  </a:cubicBezTo>
                  <a:cubicBezTo>
                    <a:pt x="1308" y="1144"/>
                    <a:pt x="1138" y="1312"/>
                    <a:pt x="932" y="1312"/>
                  </a:cubicBezTo>
                  <a:cubicBezTo>
                    <a:pt x="723" y="1312"/>
                    <a:pt x="554" y="1144"/>
                    <a:pt x="554" y="934"/>
                  </a:cubicBezTo>
                  <a:cubicBezTo>
                    <a:pt x="554" y="726"/>
                    <a:pt x="725" y="558"/>
                    <a:pt x="932" y="558"/>
                  </a:cubicBezTo>
                  <a:close/>
                  <a:moveTo>
                    <a:pt x="933" y="0"/>
                  </a:moveTo>
                  <a:cubicBezTo>
                    <a:pt x="419" y="0"/>
                    <a:pt x="1" y="419"/>
                    <a:pt x="1" y="933"/>
                  </a:cubicBezTo>
                  <a:cubicBezTo>
                    <a:pt x="1" y="1447"/>
                    <a:pt x="418" y="1868"/>
                    <a:pt x="932" y="1868"/>
                  </a:cubicBezTo>
                  <a:cubicBezTo>
                    <a:pt x="949" y="1868"/>
                    <a:pt x="968" y="1868"/>
                    <a:pt x="986" y="1867"/>
                  </a:cubicBezTo>
                  <a:lnTo>
                    <a:pt x="986" y="1867"/>
                  </a:lnTo>
                  <a:cubicBezTo>
                    <a:pt x="803" y="2145"/>
                    <a:pt x="613" y="2295"/>
                    <a:pt x="608" y="2299"/>
                  </a:cubicBezTo>
                  <a:cubicBezTo>
                    <a:pt x="485" y="2390"/>
                    <a:pt x="459" y="2564"/>
                    <a:pt x="551" y="2687"/>
                  </a:cubicBezTo>
                  <a:cubicBezTo>
                    <a:pt x="605" y="2760"/>
                    <a:pt x="690" y="2798"/>
                    <a:pt x="774" y="2798"/>
                  </a:cubicBezTo>
                  <a:cubicBezTo>
                    <a:pt x="832" y="2798"/>
                    <a:pt x="889" y="2779"/>
                    <a:pt x="941" y="2743"/>
                  </a:cubicBezTo>
                  <a:cubicBezTo>
                    <a:pt x="974" y="2719"/>
                    <a:pt x="1724" y="2148"/>
                    <a:pt x="1856" y="1079"/>
                  </a:cubicBezTo>
                  <a:cubicBezTo>
                    <a:pt x="1863" y="1032"/>
                    <a:pt x="1867" y="983"/>
                    <a:pt x="1867" y="933"/>
                  </a:cubicBezTo>
                  <a:cubicBezTo>
                    <a:pt x="1867" y="419"/>
                    <a:pt x="1447" y="0"/>
                    <a:pt x="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73"/>
            <p:cNvSpPr/>
            <p:nvPr/>
          </p:nvSpPr>
          <p:spPr>
            <a:xfrm>
              <a:off x="4296725" y="3145175"/>
              <a:ext cx="44850" cy="69600"/>
            </a:xfrm>
            <a:custGeom>
              <a:avLst/>
              <a:gdLst/>
              <a:ahLst/>
              <a:cxnLst/>
              <a:rect l="l" t="t" r="r" b="b"/>
              <a:pathLst>
                <a:path w="1794" h="2784" extrusionOk="0">
                  <a:moveTo>
                    <a:pt x="898" y="558"/>
                  </a:moveTo>
                  <a:cubicBezTo>
                    <a:pt x="1086" y="558"/>
                    <a:pt x="1237" y="710"/>
                    <a:pt x="1237" y="898"/>
                  </a:cubicBezTo>
                  <a:lnTo>
                    <a:pt x="1237" y="1889"/>
                  </a:lnTo>
                  <a:cubicBezTo>
                    <a:pt x="1237" y="2075"/>
                    <a:pt x="1086" y="2229"/>
                    <a:pt x="898" y="2229"/>
                  </a:cubicBezTo>
                  <a:cubicBezTo>
                    <a:pt x="709" y="2229"/>
                    <a:pt x="556" y="2076"/>
                    <a:pt x="556" y="1889"/>
                  </a:cubicBezTo>
                  <a:lnTo>
                    <a:pt x="556" y="898"/>
                  </a:lnTo>
                  <a:cubicBezTo>
                    <a:pt x="556" y="710"/>
                    <a:pt x="709" y="558"/>
                    <a:pt x="898" y="558"/>
                  </a:cubicBezTo>
                  <a:close/>
                  <a:moveTo>
                    <a:pt x="898" y="0"/>
                  </a:moveTo>
                  <a:cubicBezTo>
                    <a:pt x="403" y="0"/>
                    <a:pt x="0" y="403"/>
                    <a:pt x="0" y="896"/>
                  </a:cubicBezTo>
                  <a:lnTo>
                    <a:pt x="0" y="1886"/>
                  </a:lnTo>
                  <a:cubicBezTo>
                    <a:pt x="0" y="2382"/>
                    <a:pt x="403" y="2784"/>
                    <a:pt x="898" y="2784"/>
                  </a:cubicBezTo>
                  <a:cubicBezTo>
                    <a:pt x="1391" y="2784"/>
                    <a:pt x="1794" y="2381"/>
                    <a:pt x="1794" y="1886"/>
                  </a:cubicBezTo>
                  <a:lnTo>
                    <a:pt x="1794" y="896"/>
                  </a:lnTo>
                  <a:cubicBezTo>
                    <a:pt x="1794" y="403"/>
                    <a:pt x="1391"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73"/>
            <p:cNvSpPr/>
            <p:nvPr/>
          </p:nvSpPr>
          <p:spPr>
            <a:xfrm>
              <a:off x="4253900" y="3145200"/>
              <a:ext cx="25825" cy="69600"/>
            </a:xfrm>
            <a:custGeom>
              <a:avLst/>
              <a:gdLst/>
              <a:ahLst/>
              <a:cxnLst/>
              <a:rect l="l" t="t" r="r" b="b"/>
              <a:pathLst>
                <a:path w="1033" h="2784" extrusionOk="0">
                  <a:moveTo>
                    <a:pt x="278" y="1"/>
                  </a:moveTo>
                  <a:cubicBezTo>
                    <a:pt x="125" y="1"/>
                    <a:pt x="0" y="125"/>
                    <a:pt x="0" y="279"/>
                  </a:cubicBezTo>
                  <a:cubicBezTo>
                    <a:pt x="0" y="433"/>
                    <a:pt x="125" y="557"/>
                    <a:pt x="278" y="557"/>
                  </a:cubicBezTo>
                  <a:lnTo>
                    <a:pt x="476" y="557"/>
                  </a:lnTo>
                  <a:lnTo>
                    <a:pt x="476" y="2506"/>
                  </a:lnTo>
                  <a:cubicBezTo>
                    <a:pt x="476" y="2660"/>
                    <a:pt x="600" y="2784"/>
                    <a:pt x="754" y="2784"/>
                  </a:cubicBezTo>
                  <a:cubicBezTo>
                    <a:pt x="908" y="2784"/>
                    <a:pt x="1032" y="2660"/>
                    <a:pt x="1032" y="2506"/>
                  </a:cubicBezTo>
                  <a:lnTo>
                    <a:pt x="1032" y="279"/>
                  </a:lnTo>
                  <a:cubicBezTo>
                    <a:pt x="1032"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73"/>
            <p:cNvSpPr/>
            <p:nvPr/>
          </p:nvSpPr>
          <p:spPr>
            <a:xfrm>
              <a:off x="4241700" y="3235525"/>
              <a:ext cx="126600" cy="119700"/>
            </a:xfrm>
            <a:custGeom>
              <a:avLst/>
              <a:gdLst/>
              <a:ahLst/>
              <a:cxnLst/>
              <a:rect l="l" t="t" r="r" b="b"/>
              <a:pathLst>
                <a:path w="5064" h="4788" extrusionOk="0">
                  <a:moveTo>
                    <a:pt x="3882" y="1"/>
                  </a:moveTo>
                  <a:cubicBezTo>
                    <a:pt x="3718" y="1"/>
                    <a:pt x="3575" y="101"/>
                    <a:pt x="3525" y="260"/>
                  </a:cubicBezTo>
                  <a:cubicBezTo>
                    <a:pt x="3523" y="263"/>
                    <a:pt x="3523" y="266"/>
                    <a:pt x="3522" y="269"/>
                  </a:cubicBezTo>
                  <a:lnTo>
                    <a:pt x="2528" y="3758"/>
                  </a:lnTo>
                  <a:lnTo>
                    <a:pt x="1497" y="266"/>
                  </a:lnTo>
                  <a:cubicBezTo>
                    <a:pt x="1497" y="262"/>
                    <a:pt x="1495" y="259"/>
                    <a:pt x="1494" y="256"/>
                  </a:cubicBezTo>
                  <a:cubicBezTo>
                    <a:pt x="1441" y="102"/>
                    <a:pt x="1302" y="2"/>
                    <a:pt x="1141" y="2"/>
                  </a:cubicBezTo>
                  <a:cubicBezTo>
                    <a:pt x="1132" y="2"/>
                    <a:pt x="1124" y="2"/>
                    <a:pt x="1115" y="3"/>
                  </a:cubicBezTo>
                  <a:cubicBezTo>
                    <a:pt x="942" y="13"/>
                    <a:pt x="806" y="136"/>
                    <a:pt x="772" y="304"/>
                  </a:cubicBezTo>
                  <a:lnTo>
                    <a:pt x="772" y="307"/>
                  </a:lnTo>
                  <a:lnTo>
                    <a:pt x="30" y="4427"/>
                  </a:lnTo>
                  <a:cubicBezTo>
                    <a:pt x="1" y="4581"/>
                    <a:pt x="99" y="4726"/>
                    <a:pt x="251" y="4754"/>
                  </a:cubicBezTo>
                  <a:cubicBezTo>
                    <a:pt x="267" y="4756"/>
                    <a:pt x="284" y="4758"/>
                    <a:pt x="300" y="4758"/>
                  </a:cubicBezTo>
                  <a:cubicBezTo>
                    <a:pt x="433" y="4758"/>
                    <a:pt x="550" y="4664"/>
                    <a:pt x="574" y="4528"/>
                  </a:cubicBezTo>
                  <a:lnTo>
                    <a:pt x="1181" y="1168"/>
                  </a:lnTo>
                  <a:lnTo>
                    <a:pt x="2170" y="4524"/>
                  </a:lnTo>
                  <a:cubicBezTo>
                    <a:pt x="2172" y="4528"/>
                    <a:pt x="2172" y="4531"/>
                    <a:pt x="2175" y="4534"/>
                  </a:cubicBezTo>
                  <a:cubicBezTo>
                    <a:pt x="2226" y="4685"/>
                    <a:pt x="2368" y="4787"/>
                    <a:pt x="2529" y="4787"/>
                  </a:cubicBezTo>
                  <a:lnTo>
                    <a:pt x="2530" y="4787"/>
                  </a:lnTo>
                  <a:cubicBezTo>
                    <a:pt x="2692" y="4787"/>
                    <a:pt x="2835" y="4683"/>
                    <a:pt x="2885" y="4530"/>
                  </a:cubicBezTo>
                  <a:cubicBezTo>
                    <a:pt x="2886" y="4525"/>
                    <a:pt x="2886" y="4524"/>
                    <a:pt x="2888" y="4521"/>
                  </a:cubicBezTo>
                  <a:lnTo>
                    <a:pt x="3845" y="1165"/>
                  </a:lnTo>
                  <a:lnTo>
                    <a:pt x="4488" y="4530"/>
                  </a:lnTo>
                  <a:cubicBezTo>
                    <a:pt x="4514" y="4664"/>
                    <a:pt x="4628" y="4756"/>
                    <a:pt x="4759" y="4756"/>
                  </a:cubicBezTo>
                  <a:cubicBezTo>
                    <a:pt x="4777" y="4756"/>
                    <a:pt x="4795" y="4754"/>
                    <a:pt x="4813" y="4751"/>
                  </a:cubicBezTo>
                  <a:cubicBezTo>
                    <a:pt x="4965" y="4721"/>
                    <a:pt x="5063" y="4576"/>
                    <a:pt x="5034" y="4426"/>
                  </a:cubicBezTo>
                  <a:lnTo>
                    <a:pt x="4248" y="304"/>
                  </a:lnTo>
                  <a:lnTo>
                    <a:pt x="4248" y="300"/>
                  </a:lnTo>
                  <a:cubicBezTo>
                    <a:pt x="4213" y="131"/>
                    <a:pt x="4074" y="11"/>
                    <a:pt x="3902" y="1"/>
                  </a:cubicBezTo>
                  <a:cubicBezTo>
                    <a:pt x="3895" y="1"/>
                    <a:pt x="3889" y="1"/>
                    <a:pt x="3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73"/>
            <p:cNvSpPr/>
            <p:nvPr/>
          </p:nvSpPr>
          <p:spPr>
            <a:xfrm>
              <a:off x="4378625" y="3256475"/>
              <a:ext cx="38000" cy="97400"/>
            </a:xfrm>
            <a:custGeom>
              <a:avLst/>
              <a:gdLst/>
              <a:ahLst/>
              <a:cxnLst/>
              <a:rect l="l" t="t" r="r" b="b"/>
              <a:pathLst>
                <a:path w="1520" h="3896" extrusionOk="0">
                  <a:moveTo>
                    <a:pt x="758" y="1"/>
                  </a:moveTo>
                  <a:cubicBezTo>
                    <a:pt x="604" y="1"/>
                    <a:pt x="480" y="125"/>
                    <a:pt x="480" y="279"/>
                  </a:cubicBezTo>
                  <a:lnTo>
                    <a:pt x="480" y="867"/>
                  </a:lnTo>
                  <a:lnTo>
                    <a:pt x="279" y="867"/>
                  </a:lnTo>
                  <a:cubicBezTo>
                    <a:pt x="125" y="867"/>
                    <a:pt x="1" y="992"/>
                    <a:pt x="1" y="1146"/>
                  </a:cubicBezTo>
                  <a:cubicBezTo>
                    <a:pt x="1" y="1299"/>
                    <a:pt x="125" y="1424"/>
                    <a:pt x="279" y="1424"/>
                  </a:cubicBezTo>
                  <a:lnTo>
                    <a:pt x="480" y="1424"/>
                  </a:lnTo>
                  <a:lnTo>
                    <a:pt x="480" y="3617"/>
                  </a:lnTo>
                  <a:cubicBezTo>
                    <a:pt x="480" y="3771"/>
                    <a:pt x="604" y="3895"/>
                    <a:pt x="758" y="3895"/>
                  </a:cubicBezTo>
                  <a:cubicBezTo>
                    <a:pt x="911" y="3895"/>
                    <a:pt x="1036" y="3771"/>
                    <a:pt x="1036" y="3617"/>
                  </a:cubicBezTo>
                  <a:lnTo>
                    <a:pt x="1036" y="1424"/>
                  </a:lnTo>
                  <a:lnTo>
                    <a:pt x="1241" y="1424"/>
                  </a:lnTo>
                  <a:cubicBezTo>
                    <a:pt x="1395" y="1424"/>
                    <a:pt x="1519" y="1299"/>
                    <a:pt x="1519" y="1146"/>
                  </a:cubicBezTo>
                  <a:cubicBezTo>
                    <a:pt x="1519" y="992"/>
                    <a:pt x="1395" y="867"/>
                    <a:pt x="1241" y="867"/>
                  </a:cubicBezTo>
                  <a:lnTo>
                    <a:pt x="1036" y="867"/>
                  </a:lnTo>
                  <a:lnTo>
                    <a:pt x="1036" y="279"/>
                  </a:lnTo>
                  <a:cubicBezTo>
                    <a:pt x="1036" y="125"/>
                    <a:pt x="911" y="1"/>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3"/>
            <p:cNvSpPr/>
            <p:nvPr/>
          </p:nvSpPr>
          <p:spPr>
            <a:xfrm>
              <a:off x="4151325" y="3079725"/>
              <a:ext cx="356250" cy="356250"/>
            </a:xfrm>
            <a:custGeom>
              <a:avLst/>
              <a:gdLst/>
              <a:ahLst/>
              <a:cxnLst/>
              <a:rect l="l" t="t" r="r" b="b"/>
              <a:pathLst>
                <a:path w="14250" h="14250" extrusionOk="0">
                  <a:moveTo>
                    <a:pt x="279" y="0"/>
                  </a:moveTo>
                  <a:cubicBezTo>
                    <a:pt x="125" y="0"/>
                    <a:pt x="1" y="125"/>
                    <a:pt x="1" y="279"/>
                  </a:cubicBezTo>
                  <a:lnTo>
                    <a:pt x="1" y="5873"/>
                  </a:lnTo>
                  <a:cubicBezTo>
                    <a:pt x="1" y="6027"/>
                    <a:pt x="125" y="6151"/>
                    <a:pt x="279" y="6151"/>
                  </a:cubicBezTo>
                  <a:cubicBezTo>
                    <a:pt x="433" y="6151"/>
                    <a:pt x="557" y="6027"/>
                    <a:pt x="557" y="5873"/>
                  </a:cubicBezTo>
                  <a:lnTo>
                    <a:pt x="557" y="557"/>
                  </a:lnTo>
                  <a:lnTo>
                    <a:pt x="13693" y="557"/>
                  </a:lnTo>
                  <a:lnTo>
                    <a:pt x="13693" y="13694"/>
                  </a:lnTo>
                  <a:lnTo>
                    <a:pt x="557" y="13694"/>
                  </a:lnTo>
                  <a:lnTo>
                    <a:pt x="557" y="8377"/>
                  </a:lnTo>
                  <a:cubicBezTo>
                    <a:pt x="557" y="8223"/>
                    <a:pt x="433" y="8098"/>
                    <a:pt x="279" y="8098"/>
                  </a:cubicBezTo>
                  <a:cubicBezTo>
                    <a:pt x="125" y="8098"/>
                    <a:pt x="1" y="8223"/>
                    <a:pt x="1" y="8377"/>
                  </a:cubicBezTo>
                  <a:lnTo>
                    <a:pt x="1" y="13971"/>
                  </a:lnTo>
                  <a:cubicBezTo>
                    <a:pt x="1" y="14125"/>
                    <a:pt x="125" y="14249"/>
                    <a:pt x="279" y="14249"/>
                  </a:cubicBezTo>
                  <a:lnTo>
                    <a:pt x="13971" y="14249"/>
                  </a:lnTo>
                  <a:cubicBezTo>
                    <a:pt x="14125" y="14249"/>
                    <a:pt x="14249" y="14125"/>
                    <a:pt x="14249" y="13971"/>
                  </a:cubicBezTo>
                  <a:lnTo>
                    <a:pt x="14249" y="279"/>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3"/>
            <p:cNvSpPr/>
            <p:nvPr/>
          </p:nvSpPr>
          <p:spPr>
            <a:xfrm>
              <a:off x="4151300" y="3250875"/>
              <a:ext cx="13925" cy="13925"/>
            </a:xfrm>
            <a:custGeom>
              <a:avLst/>
              <a:gdLst/>
              <a:ahLst/>
              <a:cxnLst/>
              <a:rect l="l" t="t" r="r" b="b"/>
              <a:pathLst>
                <a:path w="557" h="557" extrusionOk="0">
                  <a:moveTo>
                    <a:pt x="278" y="1"/>
                  </a:moveTo>
                  <a:cubicBezTo>
                    <a:pt x="125" y="1"/>
                    <a:pt x="0" y="125"/>
                    <a:pt x="0" y="279"/>
                  </a:cubicBezTo>
                  <a:cubicBezTo>
                    <a:pt x="0" y="433"/>
                    <a:pt x="125" y="557"/>
                    <a:pt x="278" y="557"/>
                  </a:cubicBezTo>
                  <a:cubicBezTo>
                    <a:pt x="432" y="557"/>
                    <a:pt x="557" y="433"/>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3" name="Google Shape;18613;p73"/>
          <p:cNvGrpSpPr/>
          <p:nvPr/>
        </p:nvGrpSpPr>
        <p:grpSpPr>
          <a:xfrm>
            <a:off x="7333615" y="1604249"/>
            <a:ext cx="334376" cy="334578"/>
            <a:chOff x="7455275" y="1195800"/>
            <a:chExt cx="356250" cy="356275"/>
          </a:xfrm>
        </p:grpSpPr>
        <p:sp>
          <p:nvSpPr>
            <p:cNvPr id="18614" name="Google Shape;18614;p73"/>
            <p:cNvSpPr/>
            <p:nvPr/>
          </p:nvSpPr>
          <p:spPr>
            <a:xfrm>
              <a:off x="7462150" y="1202750"/>
              <a:ext cx="342375" cy="342375"/>
            </a:xfrm>
            <a:custGeom>
              <a:avLst/>
              <a:gdLst/>
              <a:ahLst/>
              <a:cxnLst/>
              <a:rect l="l" t="t" r="r" b="b"/>
              <a:pathLst>
                <a:path w="13695" h="13695" extrusionOk="0">
                  <a:moveTo>
                    <a:pt x="1" y="0"/>
                  </a:moveTo>
                  <a:lnTo>
                    <a:pt x="1" y="13694"/>
                  </a:lnTo>
                  <a:lnTo>
                    <a:pt x="13694" y="13694"/>
                  </a:lnTo>
                  <a:lnTo>
                    <a:pt x="13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73"/>
            <p:cNvSpPr/>
            <p:nvPr/>
          </p:nvSpPr>
          <p:spPr>
            <a:xfrm>
              <a:off x="7492800" y="1233300"/>
              <a:ext cx="281150" cy="281175"/>
            </a:xfrm>
            <a:custGeom>
              <a:avLst/>
              <a:gdLst/>
              <a:ahLst/>
              <a:cxnLst/>
              <a:rect l="l" t="t" r="r" b="b"/>
              <a:pathLst>
                <a:path w="11246" h="11247" extrusionOk="0">
                  <a:moveTo>
                    <a:pt x="1092" y="1"/>
                  </a:moveTo>
                  <a:cubicBezTo>
                    <a:pt x="489" y="1"/>
                    <a:pt x="0" y="491"/>
                    <a:pt x="0" y="1093"/>
                  </a:cubicBezTo>
                  <a:lnTo>
                    <a:pt x="0" y="10154"/>
                  </a:lnTo>
                  <a:cubicBezTo>
                    <a:pt x="0" y="10759"/>
                    <a:pt x="491" y="11247"/>
                    <a:pt x="1092" y="11247"/>
                  </a:cubicBezTo>
                  <a:lnTo>
                    <a:pt x="10154" y="11247"/>
                  </a:lnTo>
                  <a:cubicBezTo>
                    <a:pt x="10757" y="11247"/>
                    <a:pt x="11246" y="10759"/>
                    <a:pt x="11246" y="10154"/>
                  </a:cubicBezTo>
                  <a:lnTo>
                    <a:pt x="11246" y="1093"/>
                  </a:lnTo>
                  <a:cubicBezTo>
                    <a:pt x="11246" y="490"/>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3"/>
            <p:cNvSpPr/>
            <p:nvPr/>
          </p:nvSpPr>
          <p:spPr>
            <a:xfrm>
              <a:off x="7455275" y="1195800"/>
              <a:ext cx="356250" cy="356275"/>
            </a:xfrm>
            <a:custGeom>
              <a:avLst/>
              <a:gdLst/>
              <a:ahLst/>
              <a:cxnLst/>
              <a:rect l="l" t="t" r="r" b="b"/>
              <a:pathLst>
                <a:path w="14250" h="14251" extrusionOk="0">
                  <a:moveTo>
                    <a:pt x="13691" y="558"/>
                  </a:moveTo>
                  <a:lnTo>
                    <a:pt x="13691" y="13695"/>
                  </a:lnTo>
                  <a:lnTo>
                    <a:pt x="555" y="13695"/>
                  </a:lnTo>
                  <a:lnTo>
                    <a:pt x="555" y="558"/>
                  </a:lnTo>
                  <a:close/>
                  <a:moveTo>
                    <a:pt x="279" y="0"/>
                  </a:moveTo>
                  <a:cubicBezTo>
                    <a:pt x="125" y="0"/>
                    <a:pt x="0" y="125"/>
                    <a:pt x="0" y="278"/>
                  </a:cubicBezTo>
                  <a:lnTo>
                    <a:pt x="0" y="13972"/>
                  </a:lnTo>
                  <a:cubicBezTo>
                    <a:pt x="0" y="14126"/>
                    <a:pt x="125" y="14250"/>
                    <a:pt x="279" y="14250"/>
                  </a:cubicBezTo>
                  <a:lnTo>
                    <a:pt x="13971" y="14250"/>
                  </a:lnTo>
                  <a:cubicBezTo>
                    <a:pt x="14125" y="14250"/>
                    <a:pt x="14249" y="14126"/>
                    <a:pt x="14249" y="13972"/>
                  </a:cubicBezTo>
                  <a:lnTo>
                    <a:pt x="14249" y="278"/>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73"/>
            <p:cNvSpPr/>
            <p:nvPr/>
          </p:nvSpPr>
          <p:spPr>
            <a:xfrm>
              <a:off x="7589650" y="1261275"/>
              <a:ext cx="25825" cy="69600"/>
            </a:xfrm>
            <a:custGeom>
              <a:avLst/>
              <a:gdLst/>
              <a:ahLst/>
              <a:cxnLst/>
              <a:rect l="l" t="t" r="r" b="b"/>
              <a:pathLst>
                <a:path w="1033" h="2784" extrusionOk="0">
                  <a:moveTo>
                    <a:pt x="278" y="1"/>
                  </a:moveTo>
                  <a:cubicBezTo>
                    <a:pt x="125" y="1"/>
                    <a:pt x="0" y="125"/>
                    <a:pt x="0" y="279"/>
                  </a:cubicBezTo>
                  <a:cubicBezTo>
                    <a:pt x="0" y="432"/>
                    <a:pt x="125" y="557"/>
                    <a:pt x="278" y="557"/>
                  </a:cubicBezTo>
                  <a:lnTo>
                    <a:pt x="476" y="557"/>
                  </a:lnTo>
                  <a:lnTo>
                    <a:pt x="476" y="2506"/>
                  </a:lnTo>
                  <a:cubicBezTo>
                    <a:pt x="476" y="2659"/>
                    <a:pt x="600" y="2784"/>
                    <a:pt x="754" y="2784"/>
                  </a:cubicBezTo>
                  <a:cubicBezTo>
                    <a:pt x="908" y="2784"/>
                    <a:pt x="1032" y="2659"/>
                    <a:pt x="1032" y="2506"/>
                  </a:cubicBezTo>
                  <a:lnTo>
                    <a:pt x="1032" y="279"/>
                  </a:lnTo>
                  <a:cubicBezTo>
                    <a:pt x="1032"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73"/>
            <p:cNvSpPr/>
            <p:nvPr/>
          </p:nvSpPr>
          <p:spPr>
            <a:xfrm>
              <a:off x="7632250" y="1261275"/>
              <a:ext cx="44850" cy="69600"/>
            </a:xfrm>
            <a:custGeom>
              <a:avLst/>
              <a:gdLst/>
              <a:ahLst/>
              <a:cxnLst/>
              <a:rect l="l" t="t" r="r" b="b"/>
              <a:pathLst>
                <a:path w="1794" h="2784" extrusionOk="0">
                  <a:moveTo>
                    <a:pt x="896" y="557"/>
                  </a:moveTo>
                  <a:cubicBezTo>
                    <a:pt x="1084" y="557"/>
                    <a:pt x="1237" y="709"/>
                    <a:pt x="1237" y="897"/>
                  </a:cubicBezTo>
                  <a:lnTo>
                    <a:pt x="1237" y="1888"/>
                  </a:lnTo>
                  <a:cubicBezTo>
                    <a:pt x="1237" y="2074"/>
                    <a:pt x="1085" y="2227"/>
                    <a:pt x="896" y="2227"/>
                  </a:cubicBezTo>
                  <a:cubicBezTo>
                    <a:pt x="709" y="2227"/>
                    <a:pt x="557" y="2075"/>
                    <a:pt x="557" y="1888"/>
                  </a:cubicBezTo>
                  <a:lnTo>
                    <a:pt x="557" y="897"/>
                  </a:lnTo>
                  <a:cubicBezTo>
                    <a:pt x="557" y="709"/>
                    <a:pt x="709" y="557"/>
                    <a:pt x="896" y="557"/>
                  </a:cubicBezTo>
                  <a:close/>
                  <a:moveTo>
                    <a:pt x="896" y="1"/>
                  </a:moveTo>
                  <a:cubicBezTo>
                    <a:pt x="403" y="1"/>
                    <a:pt x="0" y="403"/>
                    <a:pt x="0" y="897"/>
                  </a:cubicBezTo>
                  <a:lnTo>
                    <a:pt x="0" y="1888"/>
                  </a:lnTo>
                  <a:cubicBezTo>
                    <a:pt x="0" y="2381"/>
                    <a:pt x="403" y="2784"/>
                    <a:pt x="896" y="2784"/>
                  </a:cubicBezTo>
                  <a:cubicBezTo>
                    <a:pt x="1391" y="2784"/>
                    <a:pt x="1794" y="2381"/>
                    <a:pt x="1794" y="1888"/>
                  </a:cubicBezTo>
                  <a:lnTo>
                    <a:pt x="1794" y="897"/>
                  </a:lnTo>
                  <a:cubicBezTo>
                    <a:pt x="1794" y="403"/>
                    <a:pt x="1391" y="1"/>
                    <a:pt x="8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73"/>
            <p:cNvSpPr/>
            <p:nvPr/>
          </p:nvSpPr>
          <p:spPr>
            <a:xfrm>
              <a:off x="7651500" y="1396200"/>
              <a:ext cx="68775" cy="75150"/>
            </a:xfrm>
            <a:custGeom>
              <a:avLst/>
              <a:gdLst/>
              <a:ahLst/>
              <a:cxnLst/>
              <a:rect l="l" t="t" r="r" b="b"/>
              <a:pathLst>
                <a:path w="2751" h="3006" extrusionOk="0">
                  <a:moveTo>
                    <a:pt x="1377" y="557"/>
                  </a:moveTo>
                  <a:cubicBezTo>
                    <a:pt x="1791" y="557"/>
                    <a:pt x="2135" y="865"/>
                    <a:pt x="2188" y="1265"/>
                  </a:cubicBezTo>
                  <a:lnTo>
                    <a:pt x="566" y="1264"/>
                  </a:lnTo>
                  <a:cubicBezTo>
                    <a:pt x="621" y="864"/>
                    <a:pt x="964" y="557"/>
                    <a:pt x="1377" y="557"/>
                  </a:cubicBezTo>
                  <a:close/>
                  <a:moveTo>
                    <a:pt x="1375" y="0"/>
                  </a:moveTo>
                  <a:cubicBezTo>
                    <a:pt x="617" y="0"/>
                    <a:pt x="0" y="617"/>
                    <a:pt x="0" y="1376"/>
                  </a:cubicBezTo>
                  <a:cubicBezTo>
                    <a:pt x="0" y="1381"/>
                    <a:pt x="5" y="1502"/>
                    <a:pt x="5" y="1502"/>
                  </a:cubicBezTo>
                  <a:cubicBezTo>
                    <a:pt x="5" y="2332"/>
                    <a:pt x="678" y="3006"/>
                    <a:pt x="1507" y="3006"/>
                  </a:cubicBezTo>
                  <a:cubicBezTo>
                    <a:pt x="1838" y="3006"/>
                    <a:pt x="2132" y="2898"/>
                    <a:pt x="2364" y="2693"/>
                  </a:cubicBezTo>
                  <a:cubicBezTo>
                    <a:pt x="2409" y="2652"/>
                    <a:pt x="2451" y="2608"/>
                    <a:pt x="2491" y="2561"/>
                  </a:cubicBezTo>
                  <a:cubicBezTo>
                    <a:pt x="2590" y="2444"/>
                    <a:pt x="2576" y="2268"/>
                    <a:pt x="2457" y="2169"/>
                  </a:cubicBezTo>
                  <a:cubicBezTo>
                    <a:pt x="2405" y="2125"/>
                    <a:pt x="2342" y="2104"/>
                    <a:pt x="2279" y="2104"/>
                  </a:cubicBezTo>
                  <a:cubicBezTo>
                    <a:pt x="2199" y="2104"/>
                    <a:pt x="2120" y="2138"/>
                    <a:pt x="2065" y="2204"/>
                  </a:cubicBezTo>
                  <a:cubicBezTo>
                    <a:pt x="2043" y="2230"/>
                    <a:pt x="2019" y="2255"/>
                    <a:pt x="1993" y="2277"/>
                  </a:cubicBezTo>
                  <a:cubicBezTo>
                    <a:pt x="1866" y="2393"/>
                    <a:pt x="1700" y="2450"/>
                    <a:pt x="1507" y="2450"/>
                  </a:cubicBezTo>
                  <a:cubicBezTo>
                    <a:pt x="1097" y="2450"/>
                    <a:pt x="746" y="2186"/>
                    <a:pt x="615" y="1820"/>
                  </a:cubicBezTo>
                  <a:lnTo>
                    <a:pt x="615" y="1820"/>
                  </a:lnTo>
                  <a:lnTo>
                    <a:pt x="2472" y="1823"/>
                  </a:lnTo>
                  <a:cubicBezTo>
                    <a:pt x="2545" y="1823"/>
                    <a:pt x="2615" y="1794"/>
                    <a:pt x="2667" y="1742"/>
                  </a:cubicBezTo>
                  <a:cubicBezTo>
                    <a:pt x="2721" y="1690"/>
                    <a:pt x="2750" y="1619"/>
                    <a:pt x="2750" y="1545"/>
                  </a:cubicBezTo>
                  <a:lnTo>
                    <a:pt x="2750" y="1375"/>
                  </a:lnTo>
                  <a:cubicBezTo>
                    <a:pt x="2750" y="617"/>
                    <a:pt x="213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73"/>
            <p:cNvSpPr/>
            <p:nvPr/>
          </p:nvSpPr>
          <p:spPr>
            <a:xfrm>
              <a:off x="7546475" y="1351675"/>
              <a:ext cx="88075" cy="119675"/>
            </a:xfrm>
            <a:custGeom>
              <a:avLst/>
              <a:gdLst/>
              <a:ahLst/>
              <a:cxnLst/>
              <a:rect l="l" t="t" r="r" b="b"/>
              <a:pathLst>
                <a:path w="3523" h="4787" extrusionOk="0">
                  <a:moveTo>
                    <a:pt x="3244" y="1"/>
                  </a:moveTo>
                  <a:cubicBezTo>
                    <a:pt x="3090" y="1"/>
                    <a:pt x="2966" y="125"/>
                    <a:pt x="2966" y="279"/>
                  </a:cubicBezTo>
                  <a:lnTo>
                    <a:pt x="2966" y="3686"/>
                  </a:lnTo>
                  <a:lnTo>
                    <a:pt x="509" y="128"/>
                  </a:lnTo>
                  <a:cubicBezTo>
                    <a:pt x="455" y="52"/>
                    <a:pt x="369" y="9"/>
                    <a:pt x="280" y="9"/>
                  </a:cubicBezTo>
                  <a:cubicBezTo>
                    <a:pt x="252" y="9"/>
                    <a:pt x="224" y="13"/>
                    <a:pt x="197" y="21"/>
                  </a:cubicBezTo>
                  <a:cubicBezTo>
                    <a:pt x="80" y="58"/>
                    <a:pt x="1" y="165"/>
                    <a:pt x="1" y="286"/>
                  </a:cubicBezTo>
                  <a:lnTo>
                    <a:pt x="1" y="4509"/>
                  </a:lnTo>
                  <a:cubicBezTo>
                    <a:pt x="1" y="4663"/>
                    <a:pt x="125" y="4787"/>
                    <a:pt x="279" y="4787"/>
                  </a:cubicBezTo>
                  <a:cubicBezTo>
                    <a:pt x="433" y="4787"/>
                    <a:pt x="557" y="4663"/>
                    <a:pt x="557" y="4509"/>
                  </a:cubicBezTo>
                  <a:lnTo>
                    <a:pt x="557" y="1179"/>
                  </a:lnTo>
                  <a:lnTo>
                    <a:pt x="2906" y="4579"/>
                  </a:lnTo>
                  <a:cubicBezTo>
                    <a:pt x="2978" y="4682"/>
                    <a:pt x="3084" y="4740"/>
                    <a:pt x="3193" y="4740"/>
                  </a:cubicBezTo>
                  <a:cubicBezTo>
                    <a:pt x="3223" y="4740"/>
                    <a:pt x="3254" y="4735"/>
                    <a:pt x="3285" y="4725"/>
                  </a:cubicBezTo>
                  <a:cubicBezTo>
                    <a:pt x="3430" y="4680"/>
                    <a:pt x="3522" y="4540"/>
                    <a:pt x="3522" y="4367"/>
                  </a:cubicBezTo>
                  <a:lnTo>
                    <a:pt x="3522" y="279"/>
                  </a:lnTo>
                  <a:cubicBezTo>
                    <a:pt x="3522" y="125"/>
                    <a:pt x="3398" y="1"/>
                    <a:pt x="3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73"/>
            <p:cNvSpPr/>
            <p:nvPr/>
          </p:nvSpPr>
          <p:spPr>
            <a:xfrm>
              <a:off x="7485825" y="1226400"/>
              <a:ext cx="295100" cy="295100"/>
            </a:xfrm>
            <a:custGeom>
              <a:avLst/>
              <a:gdLst/>
              <a:ahLst/>
              <a:cxnLst/>
              <a:rect l="l" t="t" r="r" b="b"/>
              <a:pathLst>
                <a:path w="11804" h="11804" extrusionOk="0">
                  <a:moveTo>
                    <a:pt x="1371" y="0"/>
                  </a:moveTo>
                  <a:cubicBezTo>
                    <a:pt x="616" y="0"/>
                    <a:pt x="1" y="615"/>
                    <a:pt x="1" y="1372"/>
                  </a:cubicBezTo>
                  <a:lnTo>
                    <a:pt x="1" y="10432"/>
                  </a:lnTo>
                  <a:cubicBezTo>
                    <a:pt x="1" y="11189"/>
                    <a:pt x="616" y="11804"/>
                    <a:pt x="1371" y="11804"/>
                  </a:cubicBezTo>
                  <a:lnTo>
                    <a:pt x="10433" y="11804"/>
                  </a:lnTo>
                  <a:cubicBezTo>
                    <a:pt x="11188" y="11804"/>
                    <a:pt x="11803" y="11189"/>
                    <a:pt x="11803" y="10432"/>
                  </a:cubicBezTo>
                  <a:lnTo>
                    <a:pt x="11803" y="1372"/>
                  </a:lnTo>
                  <a:cubicBezTo>
                    <a:pt x="11803" y="615"/>
                    <a:pt x="11188" y="0"/>
                    <a:pt x="10433" y="0"/>
                  </a:cubicBezTo>
                  <a:lnTo>
                    <a:pt x="7155" y="0"/>
                  </a:lnTo>
                  <a:cubicBezTo>
                    <a:pt x="7001" y="0"/>
                    <a:pt x="6876" y="125"/>
                    <a:pt x="6876" y="278"/>
                  </a:cubicBezTo>
                  <a:cubicBezTo>
                    <a:pt x="6876" y="432"/>
                    <a:pt x="7001" y="557"/>
                    <a:pt x="7155" y="557"/>
                  </a:cubicBezTo>
                  <a:lnTo>
                    <a:pt x="10433" y="557"/>
                  </a:lnTo>
                  <a:cubicBezTo>
                    <a:pt x="10881" y="557"/>
                    <a:pt x="11245" y="921"/>
                    <a:pt x="11245" y="1369"/>
                  </a:cubicBezTo>
                  <a:lnTo>
                    <a:pt x="11245" y="10430"/>
                  </a:lnTo>
                  <a:cubicBezTo>
                    <a:pt x="11245" y="10878"/>
                    <a:pt x="10881" y="11243"/>
                    <a:pt x="10433" y="11243"/>
                  </a:cubicBezTo>
                  <a:lnTo>
                    <a:pt x="1371" y="11243"/>
                  </a:lnTo>
                  <a:cubicBezTo>
                    <a:pt x="923" y="11243"/>
                    <a:pt x="559" y="10878"/>
                    <a:pt x="559" y="10430"/>
                  </a:cubicBezTo>
                  <a:lnTo>
                    <a:pt x="559" y="1369"/>
                  </a:lnTo>
                  <a:cubicBezTo>
                    <a:pt x="559" y="921"/>
                    <a:pt x="923" y="557"/>
                    <a:pt x="1371" y="557"/>
                  </a:cubicBezTo>
                  <a:lnTo>
                    <a:pt x="4649" y="557"/>
                  </a:lnTo>
                  <a:cubicBezTo>
                    <a:pt x="4803" y="557"/>
                    <a:pt x="4928" y="432"/>
                    <a:pt x="4928" y="278"/>
                  </a:cubicBezTo>
                  <a:cubicBezTo>
                    <a:pt x="4928" y="125"/>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73"/>
            <p:cNvSpPr/>
            <p:nvPr/>
          </p:nvSpPr>
          <p:spPr>
            <a:xfrm>
              <a:off x="7626425" y="1226400"/>
              <a:ext cx="13925" cy="13925"/>
            </a:xfrm>
            <a:custGeom>
              <a:avLst/>
              <a:gdLst/>
              <a:ahLst/>
              <a:cxnLst/>
              <a:rect l="l" t="t" r="r" b="b"/>
              <a:pathLst>
                <a:path w="557" h="557" extrusionOk="0">
                  <a:moveTo>
                    <a:pt x="279" y="0"/>
                  </a:moveTo>
                  <a:cubicBezTo>
                    <a:pt x="125" y="0"/>
                    <a:pt x="1" y="125"/>
                    <a:pt x="1" y="278"/>
                  </a:cubicBezTo>
                  <a:cubicBezTo>
                    <a:pt x="1" y="432"/>
                    <a:pt x="125" y="557"/>
                    <a:pt x="279" y="557"/>
                  </a:cubicBezTo>
                  <a:cubicBezTo>
                    <a:pt x="432" y="557"/>
                    <a:pt x="557" y="432"/>
                    <a:pt x="557" y="278"/>
                  </a:cubicBez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3" name="Google Shape;18623;p73"/>
          <p:cNvGrpSpPr/>
          <p:nvPr/>
        </p:nvGrpSpPr>
        <p:grpSpPr>
          <a:xfrm>
            <a:off x="4577088" y="3373443"/>
            <a:ext cx="334353" cy="334554"/>
            <a:chOff x="4518425" y="3079725"/>
            <a:chExt cx="356225" cy="356250"/>
          </a:xfrm>
        </p:grpSpPr>
        <p:sp>
          <p:nvSpPr>
            <p:cNvPr id="18624" name="Google Shape;18624;p73"/>
            <p:cNvSpPr/>
            <p:nvPr/>
          </p:nvSpPr>
          <p:spPr>
            <a:xfrm>
              <a:off x="4525375" y="3086675"/>
              <a:ext cx="342325" cy="342375"/>
            </a:xfrm>
            <a:custGeom>
              <a:avLst/>
              <a:gdLst/>
              <a:ahLst/>
              <a:cxnLst/>
              <a:rect l="l" t="t" r="r" b="b"/>
              <a:pathLst>
                <a:path w="13693" h="13695" extrusionOk="0">
                  <a:moveTo>
                    <a:pt x="0" y="1"/>
                  </a:moveTo>
                  <a:lnTo>
                    <a:pt x="0" y="13694"/>
                  </a:lnTo>
                  <a:lnTo>
                    <a:pt x="13693" y="13694"/>
                  </a:lnTo>
                  <a:lnTo>
                    <a:pt x="13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3"/>
            <p:cNvSpPr/>
            <p:nvPr/>
          </p:nvSpPr>
          <p:spPr>
            <a:xfrm>
              <a:off x="4555975" y="3117250"/>
              <a:ext cx="281175" cy="281150"/>
            </a:xfrm>
            <a:custGeom>
              <a:avLst/>
              <a:gdLst/>
              <a:ahLst/>
              <a:cxnLst/>
              <a:rect l="l" t="t" r="r" b="b"/>
              <a:pathLst>
                <a:path w="11247" h="11246" extrusionOk="0">
                  <a:moveTo>
                    <a:pt x="1093" y="0"/>
                  </a:moveTo>
                  <a:cubicBezTo>
                    <a:pt x="489" y="0"/>
                    <a:pt x="0" y="491"/>
                    <a:pt x="0" y="1092"/>
                  </a:cubicBezTo>
                  <a:lnTo>
                    <a:pt x="0" y="10154"/>
                  </a:lnTo>
                  <a:cubicBezTo>
                    <a:pt x="0" y="10758"/>
                    <a:pt x="491" y="11246"/>
                    <a:pt x="1093" y="11246"/>
                  </a:cubicBezTo>
                  <a:lnTo>
                    <a:pt x="10154" y="11246"/>
                  </a:lnTo>
                  <a:cubicBezTo>
                    <a:pt x="10756" y="11246"/>
                    <a:pt x="11245" y="10758"/>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3"/>
            <p:cNvSpPr/>
            <p:nvPr/>
          </p:nvSpPr>
          <p:spPr>
            <a:xfrm>
              <a:off x="4549025" y="3110275"/>
              <a:ext cx="295075" cy="295100"/>
            </a:xfrm>
            <a:custGeom>
              <a:avLst/>
              <a:gdLst/>
              <a:ahLst/>
              <a:cxnLst/>
              <a:rect l="l" t="t" r="r" b="b"/>
              <a:pathLst>
                <a:path w="11803" h="11804" extrusionOk="0">
                  <a:moveTo>
                    <a:pt x="10430" y="562"/>
                  </a:moveTo>
                  <a:cubicBezTo>
                    <a:pt x="10878" y="562"/>
                    <a:pt x="11243" y="925"/>
                    <a:pt x="11243" y="1374"/>
                  </a:cubicBezTo>
                  <a:lnTo>
                    <a:pt x="11243" y="10434"/>
                  </a:lnTo>
                  <a:cubicBezTo>
                    <a:pt x="11243" y="10884"/>
                    <a:pt x="10878" y="11247"/>
                    <a:pt x="10430" y="11247"/>
                  </a:cubicBezTo>
                  <a:lnTo>
                    <a:pt x="1369" y="11247"/>
                  </a:lnTo>
                  <a:cubicBezTo>
                    <a:pt x="921" y="11247"/>
                    <a:pt x="557" y="10884"/>
                    <a:pt x="557" y="10434"/>
                  </a:cubicBezTo>
                  <a:lnTo>
                    <a:pt x="557" y="1374"/>
                  </a:lnTo>
                  <a:cubicBezTo>
                    <a:pt x="557" y="925"/>
                    <a:pt x="921" y="562"/>
                    <a:pt x="1369" y="562"/>
                  </a:cubicBezTo>
                  <a:close/>
                  <a:moveTo>
                    <a:pt x="1371" y="1"/>
                  </a:moveTo>
                  <a:cubicBezTo>
                    <a:pt x="615" y="1"/>
                    <a:pt x="0" y="616"/>
                    <a:pt x="0" y="1371"/>
                  </a:cubicBezTo>
                  <a:lnTo>
                    <a:pt x="0" y="10433"/>
                  </a:lnTo>
                  <a:cubicBezTo>
                    <a:pt x="0" y="11188"/>
                    <a:pt x="615" y="11803"/>
                    <a:pt x="1371" y="11803"/>
                  </a:cubicBezTo>
                  <a:lnTo>
                    <a:pt x="10432" y="11803"/>
                  </a:lnTo>
                  <a:cubicBezTo>
                    <a:pt x="11187" y="11803"/>
                    <a:pt x="11802" y="11188"/>
                    <a:pt x="11802" y="10433"/>
                  </a:cubicBezTo>
                  <a:lnTo>
                    <a:pt x="11802" y="1371"/>
                  </a:lnTo>
                  <a:cubicBezTo>
                    <a:pt x="11802" y="616"/>
                    <a:pt x="11187"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73"/>
            <p:cNvSpPr/>
            <p:nvPr/>
          </p:nvSpPr>
          <p:spPr>
            <a:xfrm>
              <a:off x="4716550" y="3145175"/>
              <a:ext cx="44850" cy="69600"/>
            </a:xfrm>
            <a:custGeom>
              <a:avLst/>
              <a:gdLst/>
              <a:ahLst/>
              <a:cxnLst/>
              <a:rect l="l" t="t" r="r" b="b"/>
              <a:pathLst>
                <a:path w="1794" h="2784" extrusionOk="0">
                  <a:moveTo>
                    <a:pt x="898" y="558"/>
                  </a:moveTo>
                  <a:cubicBezTo>
                    <a:pt x="1087" y="558"/>
                    <a:pt x="1238" y="710"/>
                    <a:pt x="1238" y="898"/>
                  </a:cubicBezTo>
                  <a:lnTo>
                    <a:pt x="1238" y="1889"/>
                  </a:lnTo>
                  <a:cubicBezTo>
                    <a:pt x="1238" y="2075"/>
                    <a:pt x="1087" y="2229"/>
                    <a:pt x="898" y="2229"/>
                  </a:cubicBezTo>
                  <a:cubicBezTo>
                    <a:pt x="709" y="2229"/>
                    <a:pt x="557" y="2076"/>
                    <a:pt x="557" y="1889"/>
                  </a:cubicBezTo>
                  <a:lnTo>
                    <a:pt x="557" y="898"/>
                  </a:lnTo>
                  <a:cubicBezTo>
                    <a:pt x="557" y="710"/>
                    <a:pt x="709" y="558"/>
                    <a:pt x="898" y="558"/>
                  </a:cubicBezTo>
                  <a:close/>
                  <a:moveTo>
                    <a:pt x="898" y="0"/>
                  </a:moveTo>
                  <a:cubicBezTo>
                    <a:pt x="403" y="0"/>
                    <a:pt x="0" y="403"/>
                    <a:pt x="0" y="896"/>
                  </a:cubicBezTo>
                  <a:lnTo>
                    <a:pt x="0" y="1886"/>
                  </a:lnTo>
                  <a:cubicBezTo>
                    <a:pt x="0" y="2382"/>
                    <a:pt x="402" y="2784"/>
                    <a:pt x="898" y="2784"/>
                  </a:cubicBezTo>
                  <a:cubicBezTo>
                    <a:pt x="1391" y="2784"/>
                    <a:pt x="1794" y="2381"/>
                    <a:pt x="1794" y="1886"/>
                  </a:cubicBezTo>
                  <a:lnTo>
                    <a:pt x="1794" y="896"/>
                  </a:lnTo>
                  <a:cubicBezTo>
                    <a:pt x="1794" y="403"/>
                    <a:pt x="1391"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73"/>
            <p:cNvSpPr/>
            <p:nvPr/>
          </p:nvSpPr>
          <p:spPr>
            <a:xfrm>
              <a:off x="4673675" y="3145200"/>
              <a:ext cx="25875" cy="69600"/>
            </a:xfrm>
            <a:custGeom>
              <a:avLst/>
              <a:gdLst/>
              <a:ahLst/>
              <a:cxnLst/>
              <a:rect l="l" t="t" r="r" b="b"/>
              <a:pathLst>
                <a:path w="1035" h="2784" extrusionOk="0">
                  <a:moveTo>
                    <a:pt x="281" y="1"/>
                  </a:moveTo>
                  <a:cubicBezTo>
                    <a:pt x="127" y="1"/>
                    <a:pt x="2" y="125"/>
                    <a:pt x="2" y="279"/>
                  </a:cubicBezTo>
                  <a:cubicBezTo>
                    <a:pt x="1" y="433"/>
                    <a:pt x="127" y="557"/>
                    <a:pt x="281" y="557"/>
                  </a:cubicBezTo>
                  <a:lnTo>
                    <a:pt x="478" y="557"/>
                  </a:lnTo>
                  <a:lnTo>
                    <a:pt x="478" y="2506"/>
                  </a:lnTo>
                  <a:cubicBezTo>
                    <a:pt x="478" y="2660"/>
                    <a:pt x="603" y="2784"/>
                    <a:pt x="756" y="2784"/>
                  </a:cubicBezTo>
                  <a:cubicBezTo>
                    <a:pt x="910" y="2784"/>
                    <a:pt x="1035" y="2660"/>
                    <a:pt x="1035" y="2506"/>
                  </a:cubicBezTo>
                  <a:lnTo>
                    <a:pt x="1035" y="279"/>
                  </a:lnTo>
                  <a:cubicBezTo>
                    <a:pt x="1035" y="125"/>
                    <a:pt x="910" y="1"/>
                    <a:pt x="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3"/>
            <p:cNvSpPr/>
            <p:nvPr/>
          </p:nvSpPr>
          <p:spPr>
            <a:xfrm>
              <a:off x="4631625" y="3145200"/>
              <a:ext cx="25825" cy="69600"/>
            </a:xfrm>
            <a:custGeom>
              <a:avLst/>
              <a:gdLst/>
              <a:ahLst/>
              <a:cxnLst/>
              <a:rect l="l" t="t" r="r" b="b"/>
              <a:pathLst>
                <a:path w="1033" h="2784" extrusionOk="0">
                  <a:moveTo>
                    <a:pt x="279" y="1"/>
                  </a:moveTo>
                  <a:cubicBezTo>
                    <a:pt x="125" y="1"/>
                    <a:pt x="1" y="125"/>
                    <a:pt x="1" y="279"/>
                  </a:cubicBezTo>
                  <a:cubicBezTo>
                    <a:pt x="1" y="433"/>
                    <a:pt x="125" y="557"/>
                    <a:pt x="279" y="557"/>
                  </a:cubicBezTo>
                  <a:lnTo>
                    <a:pt x="476" y="557"/>
                  </a:lnTo>
                  <a:lnTo>
                    <a:pt x="476" y="2506"/>
                  </a:lnTo>
                  <a:cubicBezTo>
                    <a:pt x="476" y="2660"/>
                    <a:pt x="601" y="2784"/>
                    <a:pt x="755" y="2784"/>
                  </a:cubicBezTo>
                  <a:cubicBezTo>
                    <a:pt x="908" y="2784"/>
                    <a:pt x="1033" y="2660"/>
                    <a:pt x="1033" y="2506"/>
                  </a:cubicBezTo>
                  <a:lnTo>
                    <a:pt x="1033" y="279"/>
                  </a:lnTo>
                  <a:cubicBezTo>
                    <a:pt x="1033" y="125"/>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73"/>
            <p:cNvSpPr/>
            <p:nvPr/>
          </p:nvSpPr>
          <p:spPr>
            <a:xfrm>
              <a:off x="4617725" y="3238700"/>
              <a:ext cx="84500" cy="116600"/>
            </a:xfrm>
            <a:custGeom>
              <a:avLst/>
              <a:gdLst/>
              <a:ahLst/>
              <a:cxnLst/>
              <a:rect l="l" t="t" r="r" b="b"/>
              <a:pathLst>
                <a:path w="3380" h="4664" extrusionOk="0">
                  <a:moveTo>
                    <a:pt x="1442" y="558"/>
                  </a:moveTo>
                  <a:cubicBezTo>
                    <a:pt x="2109" y="558"/>
                    <a:pt x="2823" y="1025"/>
                    <a:pt x="2823" y="2332"/>
                  </a:cubicBezTo>
                  <a:cubicBezTo>
                    <a:pt x="2823" y="2830"/>
                    <a:pt x="2687" y="3283"/>
                    <a:pt x="2442" y="3603"/>
                  </a:cubicBezTo>
                  <a:cubicBezTo>
                    <a:pt x="2198" y="3919"/>
                    <a:pt x="1864" y="4092"/>
                    <a:pt x="1472" y="4100"/>
                  </a:cubicBezTo>
                  <a:cubicBezTo>
                    <a:pt x="1265" y="4102"/>
                    <a:pt x="847" y="4104"/>
                    <a:pt x="565" y="4107"/>
                  </a:cubicBezTo>
                  <a:cubicBezTo>
                    <a:pt x="564" y="3647"/>
                    <a:pt x="561" y="1035"/>
                    <a:pt x="560" y="559"/>
                  </a:cubicBezTo>
                  <a:lnTo>
                    <a:pt x="1442" y="559"/>
                  </a:lnTo>
                  <a:lnTo>
                    <a:pt x="1442" y="558"/>
                  </a:lnTo>
                  <a:close/>
                  <a:moveTo>
                    <a:pt x="281" y="0"/>
                  </a:moveTo>
                  <a:cubicBezTo>
                    <a:pt x="208" y="0"/>
                    <a:pt x="136" y="29"/>
                    <a:pt x="84" y="82"/>
                  </a:cubicBezTo>
                  <a:cubicBezTo>
                    <a:pt x="30" y="135"/>
                    <a:pt x="0" y="205"/>
                    <a:pt x="3" y="280"/>
                  </a:cubicBezTo>
                  <a:lnTo>
                    <a:pt x="3" y="283"/>
                  </a:lnTo>
                  <a:cubicBezTo>
                    <a:pt x="3" y="283"/>
                    <a:pt x="5" y="4363"/>
                    <a:pt x="11" y="4386"/>
                  </a:cubicBezTo>
                  <a:cubicBezTo>
                    <a:pt x="11" y="4460"/>
                    <a:pt x="40" y="4531"/>
                    <a:pt x="93" y="4583"/>
                  </a:cubicBezTo>
                  <a:cubicBezTo>
                    <a:pt x="145" y="4634"/>
                    <a:pt x="216" y="4663"/>
                    <a:pt x="289" y="4663"/>
                  </a:cubicBezTo>
                  <a:lnTo>
                    <a:pt x="290" y="4663"/>
                  </a:lnTo>
                  <a:cubicBezTo>
                    <a:pt x="325" y="4663"/>
                    <a:pt x="1153" y="4659"/>
                    <a:pt x="1482" y="4653"/>
                  </a:cubicBezTo>
                  <a:cubicBezTo>
                    <a:pt x="2040" y="4644"/>
                    <a:pt x="2538" y="4389"/>
                    <a:pt x="2883" y="3940"/>
                  </a:cubicBezTo>
                  <a:cubicBezTo>
                    <a:pt x="3204" y="3523"/>
                    <a:pt x="3379" y="2952"/>
                    <a:pt x="3379" y="2331"/>
                  </a:cubicBezTo>
                  <a:cubicBezTo>
                    <a:pt x="3379" y="1688"/>
                    <a:pt x="3214" y="1129"/>
                    <a:pt x="2905" y="713"/>
                  </a:cubicBezTo>
                  <a:cubicBezTo>
                    <a:pt x="2555" y="246"/>
                    <a:pt x="2050" y="0"/>
                    <a:pt x="1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73"/>
            <p:cNvSpPr/>
            <p:nvPr/>
          </p:nvSpPr>
          <p:spPr>
            <a:xfrm>
              <a:off x="4721625" y="3281400"/>
              <a:ext cx="54800" cy="73900"/>
            </a:xfrm>
            <a:custGeom>
              <a:avLst/>
              <a:gdLst/>
              <a:ahLst/>
              <a:cxnLst/>
              <a:rect l="l" t="t" r="r" b="b"/>
              <a:pathLst>
                <a:path w="2192" h="2956" extrusionOk="0">
                  <a:moveTo>
                    <a:pt x="1108" y="1"/>
                  </a:moveTo>
                  <a:cubicBezTo>
                    <a:pt x="1001" y="1"/>
                    <a:pt x="888" y="15"/>
                    <a:pt x="771" y="50"/>
                  </a:cubicBezTo>
                  <a:cubicBezTo>
                    <a:pt x="449" y="147"/>
                    <a:pt x="221" y="402"/>
                    <a:pt x="175" y="715"/>
                  </a:cubicBezTo>
                  <a:cubicBezTo>
                    <a:pt x="133" y="1008"/>
                    <a:pt x="259" y="1288"/>
                    <a:pt x="506" y="1449"/>
                  </a:cubicBezTo>
                  <a:cubicBezTo>
                    <a:pt x="519" y="1456"/>
                    <a:pt x="532" y="1463"/>
                    <a:pt x="544" y="1469"/>
                  </a:cubicBezTo>
                  <a:cubicBezTo>
                    <a:pt x="559" y="1474"/>
                    <a:pt x="888" y="1623"/>
                    <a:pt x="1259" y="1758"/>
                  </a:cubicBezTo>
                  <a:cubicBezTo>
                    <a:pt x="1368" y="1799"/>
                    <a:pt x="1620" y="1913"/>
                    <a:pt x="1587" y="2107"/>
                  </a:cubicBezTo>
                  <a:cubicBezTo>
                    <a:pt x="1560" y="2250"/>
                    <a:pt x="1389" y="2399"/>
                    <a:pt x="1147" y="2399"/>
                  </a:cubicBezTo>
                  <a:cubicBezTo>
                    <a:pt x="903" y="2399"/>
                    <a:pt x="667" y="2299"/>
                    <a:pt x="518" y="2135"/>
                  </a:cubicBezTo>
                  <a:cubicBezTo>
                    <a:pt x="463" y="2074"/>
                    <a:pt x="387" y="2043"/>
                    <a:pt x="310" y="2043"/>
                  </a:cubicBezTo>
                  <a:cubicBezTo>
                    <a:pt x="243" y="2043"/>
                    <a:pt x="176" y="2067"/>
                    <a:pt x="124" y="2115"/>
                  </a:cubicBezTo>
                  <a:cubicBezTo>
                    <a:pt x="10" y="2217"/>
                    <a:pt x="1" y="2394"/>
                    <a:pt x="103" y="2509"/>
                  </a:cubicBezTo>
                  <a:cubicBezTo>
                    <a:pt x="358" y="2788"/>
                    <a:pt x="746" y="2955"/>
                    <a:pt x="1144" y="2955"/>
                  </a:cubicBezTo>
                  <a:cubicBezTo>
                    <a:pt x="1639" y="2955"/>
                    <a:pt x="2055" y="2640"/>
                    <a:pt x="2133" y="2206"/>
                  </a:cubicBezTo>
                  <a:cubicBezTo>
                    <a:pt x="2191" y="1881"/>
                    <a:pt x="2042" y="1455"/>
                    <a:pt x="1450" y="1236"/>
                  </a:cubicBezTo>
                  <a:cubicBezTo>
                    <a:pt x="1152" y="1127"/>
                    <a:pt x="876" y="1005"/>
                    <a:pt x="793" y="971"/>
                  </a:cubicBezTo>
                  <a:cubicBezTo>
                    <a:pt x="717" y="913"/>
                    <a:pt x="720" y="828"/>
                    <a:pt x="724" y="793"/>
                  </a:cubicBezTo>
                  <a:cubicBezTo>
                    <a:pt x="731" y="747"/>
                    <a:pt x="764" y="635"/>
                    <a:pt x="929" y="583"/>
                  </a:cubicBezTo>
                  <a:cubicBezTo>
                    <a:pt x="989" y="565"/>
                    <a:pt x="1049" y="557"/>
                    <a:pt x="1106" y="557"/>
                  </a:cubicBezTo>
                  <a:cubicBezTo>
                    <a:pt x="1381" y="557"/>
                    <a:pt x="1602" y="734"/>
                    <a:pt x="1608" y="740"/>
                  </a:cubicBezTo>
                  <a:cubicBezTo>
                    <a:pt x="1660" y="783"/>
                    <a:pt x="1723" y="804"/>
                    <a:pt x="1786" y="804"/>
                  </a:cubicBezTo>
                  <a:cubicBezTo>
                    <a:pt x="1866" y="804"/>
                    <a:pt x="1945" y="770"/>
                    <a:pt x="1999" y="705"/>
                  </a:cubicBezTo>
                  <a:cubicBezTo>
                    <a:pt x="2099" y="588"/>
                    <a:pt x="2084" y="412"/>
                    <a:pt x="1964" y="314"/>
                  </a:cubicBezTo>
                  <a:cubicBezTo>
                    <a:pt x="1950" y="297"/>
                    <a:pt x="1591" y="1"/>
                    <a:pt x="1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73"/>
            <p:cNvSpPr/>
            <p:nvPr/>
          </p:nvSpPr>
          <p:spPr>
            <a:xfrm>
              <a:off x="4518425" y="3079725"/>
              <a:ext cx="356225" cy="356250"/>
            </a:xfrm>
            <a:custGeom>
              <a:avLst/>
              <a:gdLst/>
              <a:ahLst/>
              <a:cxnLst/>
              <a:rect l="l" t="t" r="r" b="b"/>
              <a:pathLst>
                <a:path w="14249" h="14250" extrusionOk="0">
                  <a:moveTo>
                    <a:pt x="278" y="0"/>
                  </a:moveTo>
                  <a:cubicBezTo>
                    <a:pt x="125" y="0"/>
                    <a:pt x="0" y="125"/>
                    <a:pt x="0" y="279"/>
                  </a:cubicBezTo>
                  <a:lnTo>
                    <a:pt x="0" y="5873"/>
                  </a:lnTo>
                  <a:cubicBezTo>
                    <a:pt x="0" y="6027"/>
                    <a:pt x="125" y="6151"/>
                    <a:pt x="278" y="6151"/>
                  </a:cubicBezTo>
                  <a:cubicBezTo>
                    <a:pt x="432" y="6151"/>
                    <a:pt x="557" y="6027"/>
                    <a:pt x="557" y="5873"/>
                  </a:cubicBezTo>
                  <a:lnTo>
                    <a:pt x="557" y="557"/>
                  </a:lnTo>
                  <a:lnTo>
                    <a:pt x="13693" y="557"/>
                  </a:lnTo>
                  <a:lnTo>
                    <a:pt x="13693" y="13694"/>
                  </a:lnTo>
                  <a:lnTo>
                    <a:pt x="557" y="13694"/>
                  </a:lnTo>
                  <a:lnTo>
                    <a:pt x="557" y="8377"/>
                  </a:lnTo>
                  <a:cubicBezTo>
                    <a:pt x="557" y="8223"/>
                    <a:pt x="432" y="8098"/>
                    <a:pt x="278" y="8098"/>
                  </a:cubicBezTo>
                  <a:cubicBezTo>
                    <a:pt x="125" y="8098"/>
                    <a:pt x="0" y="8223"/>
                    <a:pt x="0" y="8377"/>
                  </a:cubicBezTo>
                  <a:lnTo>
                    <a:pt x="0" y="13971"/>
                  </a:lnTo>
                  <a:cubicBezTo>
                    <a:pt x="0" y="14125"/>
                    <a:pt x="125" y="14249"/>
                    <a:pt x="278" y="14249"/>
                  </a:cubicBezTo>
                  <a:lnTo>
                    <a:pt x="13971" y="14249"/>
                  </a:lnTo>
                  <a:cubicBezTo>
                    <a:pt x="14124" y="14249"/>
                    <a:pt x="14249" y="14125"/>
                    <a:pt x="14249" y="13971"/>
                  </a:cubicBezTo>
                  <a:lnTo>
                    <a:pt x="14249" y="279"/>
                  </a:lnTo>
                  <a:cubicBezTo>
                    <a:pt x="14249" y="125"/>
                    <a:pt x="14124"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73"/>
            <p:cNvSpPr/>
            <p:nvPr/>
          </p:nvSpPr>
          <p:spPr>
            <a:xfrm>
              <a:off x="4518425" y="3250875"/>
              <a:ext cx="13925" cy="13925"/>
            </a:xfrm>
            <a:custGeom>
              <a:avLst/>
              <a:gdLst/>
              <a:ahLst/>
              <a:cxnLst/>
              <a:rect l="l" t="t" r="r" b="b"/>
              <a:pathLst>
                <a:path w="557" h="557" extrusionOk="0">
                  <a:moveTo>
                    <a:pt x="278" y="1"/>
                  </a:moveTo>
                  <a:cubicBezTo>
                    <a:pt x="125" y="1"/>
                    <a:pt x="0" y="125"/>
                    <a:pt x="0" y="279"/>
                  </a:cubicBezTo>
                  <a:cubicBezTo>
                    <a:pt x="0" y="433"/>
                    <a:pt x="125" y="557"/>
                    <a:pt x="278" y="557"/>
                  </a:cubicBezTo>
                  <a:cubicBezTo>
                    <a:pt x="432" y="557"/>
                    <a:pt x="557" y="433"/>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73"/>
          <p:cNvGrpSpPr/>
          <p:nvPr/>
        </p:nvGrpSpPr>
        <p:grpSpPr>
          <a:xfrm>
            <a:off x="4921601" y="3373443"/>
            <a:ext cx="334423" cy="334554"/>
            <a:chOff x="4885475" y="3079725"/>
            <a:chExt cx="356300" cy="356250"/>
          </a:xfrm>
        </p:grpSpPr>
        <p:sp>
          <p:nvSpPr>
            <p:cNvPr id="18635" name="Google Shape;18635;p73"/>
            <p:cNvSpPr/>
            <p:nvPr/>
          </p:nvSpPr>
          <p:spPr>
            <a:xfrm>
              <a:off x="4892425" y="3086675"/>
              <a:ext cx="342375" cy="342375"/>
            </a:xfrm>
            <a:custGeom>
              <a:avLst/>
              <a:gdLst/>
              <a:ahLst/>
              <a:cxnLst/>
              <a:rect l="l" t="t" r="r" b="b"/>
              <a:pathLst>
                <a:path w="13695" h="13695" extrusionOk="0">
                  <a:moveTo>
                    <a:pt x="0" y="1"/>
                  </a:moveTo>
                  <a:lnTo>
                    <a:pt x="0" y="13694"/>
                  </a:lnTo>
                  <a:lnTo>
                    <a:pt x="13694" y="13694"/>
                  </a:lnTo>
                  <a:lnTo>
                    <a:pt x="13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3"/>
            <p:cNvSpPr/>
            <p:nvPr/>
          </p:nvSpPr>
          <p:spPr>
            <a:xfrm>
              <a:off x="4923025" y="3117250"/>
              <a:ext cx="281200" cy="281150"/>
            </a:xfrm>
            <a:custGeom>
              <a:avLst/>
              <a:gdLst/>
              <a:ahLst/>
              <a:cxnLst/>
              <a:rect l="l" t="t" r="r" b="b"/>
              <a:pathLst>
                <a:path w="11248" h="11246" extrusionOk="0">
                  <a:moveTo>
                    <a:pt x="1094" y="0"/>
                  </a:moveTo>
                  <a:cubicBezTo>
                    <a:pt x="489" y="0"/>
                    <a:pt x="0" y="491"/>
                    <a:pt x="0" y="1092"/>
                  </a:cubicBezTo>
                  <a:lnTo>
                    <a:pt x="0" y="10154"/>
                  </a:lnTo>
                  <a:cubicBezTo>
                    <a:pt x="0" y="10758"/>
                    <a:pt x="492" y="11246"/>
                    <a:pt x="1094" y="11246"/>
                  </a:cubicBezTo>
                  <a:lnTo>
                    <a:pt x="10155" y="11246"/>
                  </a:lnTo>
                  <a:cubicBezTo>
                    <a:pt x="10759" y="11246"/>
                    <a:pt x="11248" y="10758"/>
                    <a:pt x="11248" y="10154"/>
                  </a:cubicBezTo>
                  <a:lnTo>
                    <a:pt x="11248" y="1092"/>
                  </a:lnTo>
                  <a:cubicBezTo>
                    <a:pt x="11248" y="489"/>
                    <a:pt x="10757"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3"/>
            <p:cNvSpPr/>
            <p:nvPr/>
          </p:nvSpPr>
          <p:spPr>
            <a:xfrm>
              <a:off x="4916100" y="3110275"/>
              <a:ext cx="295075" cy="295100"/>
            </a:xfrm>
            <a:custGeom>
              <a:avLst/>
              <a:gdLst/>
              <a:ahLst/>
              <a:cxnLst/>
              <a:rect l="l" t="t" r="r" b="b"/>
              <a:pathLst>
                <a:path w="11803" h="11804" extrusionOk="0">
                  <a:moveTo>
                    <a:pt x="10432" y="562"/>
                  </a:moveTo>
                  <a:cubicBezTo>
                    <a:pt x="10880" y="562"/>
                    <a:pt x="11245" y="925"/>
                    <a:pt x="11245" y="1374"/>
                  </a:cubicBezTo>
                  <a:lnTo>
                    <a:pt x="11245" y="10434"/>
                  </a:lnTo>
                  <a:cubicBezTo>
                    <a:pt x="11245" y="10884"/>
                    <a:pt x="10880" y="11247"/>
                    <a:pt x="10432" y="11247"/>
                  </a:cubicBezTo>
                  <a:lnTo>
                    <a:pt x="1371" y="11247"/>
                  </a:lnTo>
                  <a:cubicBezTo>
                    <a:pt x="923" y="11247"/>
                    <a:pt x="559" y="10884"/>
                    <a:pt x="559" y="10434"/>
                  </a:cubicBezTo>
                  <a:lnTo>
                    <a:pt x="559" y="1374"/>
                  </a:lnTo>
                  <a:cubicBezTo>
                    <a:pt x="559" y="925"/>
                    <a:pt x="923" y="562"/>
                    <a:pt x="1371" y="562"/>
                  </a:cubicBezTo>
                  <a:close/>
                  <a:moveTo>
                    <a:pt x="1371" y="1"/>
                  </a:moveTo>
                  <a:cubicBezTo>
                    <a:pt x="616" y="1"/>
                    <a:pt x="1" y="616"/>
                    <a:pt x="1" y="1371"/>
                  </a:cubicBezTo>
                  <a:lnTo>
                    <a:pt x="1" y="10433"/>
                  </a:lnTo>
                  <a:cubicBezTo>
                    <a:pt x="1" y="11188"/>
                    <a:pt x="616" y="11803"/>
                    <a:pt x="1371" y="11803"/>
                  </a:cubicBezTo>
                  <a:lnTo>
                    <a:pt x="10432" y="11803"/>
                  </a:lnTo>
                  <a:cubicBezTo>
                    <a:pt x="11188" y="11803"/>
                    <a:pt x="11803" y="11188"/>
                    <a:pt x="11803" y="10433"/>
                  </a:cubicBezTo>
                  <a:lnTo>
                    <a:pt x="11803" y="1371"/>
                  </a:lnTo>
                  <a:cubicBezTo>
                    <a:pt x="11803" y="616"/>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73"/>
            <p:cNvSpPr/>
            <p:nvPr/>
          </p:nvSpPr>
          <p:spPr>
            <a:xfrm>
              <a:off x="4992125" y="3241175"/>
              <a:ext cx="68875" cy="114150"/>
            </a:xfrm>
            <a:custGeom>
              <a:avLst/>
              <a:gdLst/>
              <a:ahLst/>
              <a:cxnLst/>
              <a:rect l="l" t="t" r="r" b="b"/>
              <a:pathLst>
                <a:path w="2755" h="4566" extrusionOk="0">
                  <a:moveTo>
                    <a:pt x="1345" y="556"/>
                  </a:moveTo>
                  <a:cubicBezTo>
                    <a:pt x="1791" y="556"/>
                    <a:pt x="2166" y="905"/>
                    <a:pt x="2166" y="1318"/>
                  </a:cubicBezTo>
                  <a:cubicBezTo>
                    <a:pt x="2166" y="1733"/>
                    <a:pt x="1788" y="2083"/>
                    <a:pt x="1345" y="2083"/>
                  </a:cubicBezTo>
                  <a:cubicBezTo>
                    <a:pt x="1165" y="2083"/>
                    <a:pt x="812" y="2084"/>
                    <a:pt x="563" y="2085"/>
                  </a:cubicBezTo>
                  <a:cubicBezTo>
                    <a:pt x="560" y="1838"/>
                    <a:pt x="558" y="812"/>
                    <a:pt x="557" y="556"/>
                  </a:cubicBezTo>
                  <a:close/>
                  <a:moveTo>
                    <a:pt x="279" y="1"/>
                  </a:moveTo>
                  <a:cubicBezTo>
                    <a:pt x="125" y="1"/>
                    <a:pt x="1" y="125"/>
                    <a:pt x="1" y="279"/>
                  </a:cubicBezTo>
                  <a:lnTo>
                    <a:pt x="1" y="4287"/>
                  </a:lnTo>
                  <a:cubicBezTo>
                    <a:pt x="1" y="4440"/>
                    <a:pt x="125" y="4564"/>
                    <a:pt x="279" y="4564"/>
                  </a:cubicBezTo>
                  <a:cubicBezTo>
                    <a:pt x="433" y="4564"/>
                    <a:pt x="557" y="4440"/>
                    <a:pt x="557" y="4286"/>
                  </a:cubicBezTo>
                  <a:lnTo>
                    <a:pt x="557" y="2642"/>
                  </a:lnTo>
                  <a:lnTo>
                    <a:pt x="629" y="2642"/>
                  </a:lnTo>
                  <a:lnTo>
                    <a:pt x="2238" y="4471"/>
                  </a:lnTo>
                  <a:cubicBezTo>
                    <a:pt x="2292" y="4532"/>
                    <a:pt x="2370" y="4566"/>
                    <a:pt x="2446" y="4566"/>
                  </a:cubicBezTo>
                  <a:cubicBezTo>
                    <a:pt x="2512" y="4566"/>
                    <a:pt x="2577" y="4542"/>
                    <a:pt x="2629" y="4495"/>
                  </a:cubicBezTo>
                  <a:cubicBezTo>
                    <a:pt x="2744" y="4396"/>
                    <a:pt x="2755" y="4217"/>
                    <a:pt x="2654" y="4103"/>
                  </a:cubicBezTo>
                  <a:lnTo>
                    <a:pt x="1365" y="2640"/>
                  </a:lnTo>
                  <a:cubicBezTo>
                    <a:pt x="2116" y="2629"/>
                    <a:pt x="2722" y="2042"/>
                    <a:pt x="2722" y="1321"/>
                  </a:cubicBezTo>
                  <a:cubicBezTo>
                    <a:pt x="2722" y="592"/>
                    <a:pt x="2103" y="1"/>
                    <a:pt x="1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73"/>
            <p:cNvSpPr/>
            <p:nvPr/>
          </p:nvSpPr>
          <p:spPr>
            <a:xfrm>
              <a:off x="5071050" y="3280125"/>
              <a:ext cx="64100" cy="97425"/>
            </a:xfrm>
            <a:custGeom>
              <a:avLst/>
              <a:gdLst/>
              <a:ahLst/>
              <a:cxnLst/>
              <a:rect l="l" t="t" r="r" b="b"/>
              <a:pathLst>
                <a:path w="2564" h="3897" extrusionOk="0">
                  <a:moveTo>
                    <a:pt x="1283" y="557"/>
                  </a:moveTo>
                  <a:cubicBezTo>
                    <a:pt x="1683" y="557"/>
                    <a:pt x="2009" y="883"/>
                    <a:pt x="2009" y="1281"/>
                  </a:cubicBezTo>
                  <a:cubicBezTo>
                    <a:pt x="2009" y="1681"/>
                    <a:pt x="1683" y="2006"/>
                    <a:pt x="1283" y="2006"/>
                  </a:cubicBezTo>
                  <a:cubicBezTo>
                    <a:pt x="885" y="2006"/>
                    <a:pt x="558" y="1683"/>
                    <a:pt x="558" y="1281"/>
                  </a:cubicBezTo>
                  <a:cubicBezTo>
                    <a:pt x="558" y="880"/>
                    <a:pt x="885" y="557"/>
                    <a:pt x="1283" y="557"/>
                  </a:cubicBezTo>
                  <a:close/>
                  <a:moveTo>
                    <a:pt x="1281" y="0"/>
                  </a:moveTo>
                  <a:cubicBezTo>
                    <a:pt x="576" y="0"/>
                    <a:pt x="0" y="574"/>
                    <a:pt x="0" y="1281"/>
                  </a:cubicBezTo>
                  <a:cubicBezTo>
                    <a:pt x="2" y="1989"/>
                    <a:pt x="577" y="2563"/>
                    <a:pt x="1283" y="2563"/>
                  </a:cubicBezTo>
                  <a:cubicBezTo>
                    <a:pt x="1552" y="2563"/>
                    <a:pt x="1801" y="2481"/>
                    <a:pt x="2006" y="2337"/>
                  </a:cubicBezTo>
                  <a:lnTo>
                    <a:pt x="2006" y="2634"/>
                  </a:lnTo>
                  <a:cubicBezTo>
                    <a:pt x="2006" y="2636"/>
                    <a:pt x="2010" y="2823"/>
                    <a:pt x="1939" y="3003"/>
                  </a:cubicBezTo>
                  <a:cubicBezTo>
                    <a:pt x="1852" y="3221"/>
                    <a:pt x="1700" y="3327"/>
                    <a:pt x="1461" y="3339"/>
                  </a:cubicBezTo>
                  <a:cubicBezTo>
                    <a:pt x="1438" y="3339"/>
                    <a:pt x="1416" y="3340"/>
                    <a:pt x="1394" y="3340"/>
                  </a:cubicBezTo>
                  <a:cubicBezTo>
                    <a:pt x="991" y="3340"/>
                    <a:pt x="804" y="3193"/>
                    <a:pt x="767" y="3163"/>
                  </a:cubicBezTo>
                  <a:cubicBezTo>
                    <a:pt x="695" y="3081"/>
                    <a:pt x="616" y="3059"/>
                    <a:pt x="553" y="3059"/>
                  </a:cubicBezTo>
                  <a:cubicBezTo>
                    <a:pt x="491" y="3059"/>
                    <a:pt x="443" y="3080"/>
                    <a:pt x="426" y="3088"/>
                  </a:cubicBezTo>
                  <a:cubicBezTo>
                    <a:pt x="308" y="3147"/>
                    <a:pt x="248" y="3279"/>
                    <a:pt x="280" y="3406"/>
                  </a:cubicBezTo>
                  <a:cubicBezTo>
                    <a:pt x="292" y="3450"/>
                    <a:pt x="315" y="3491"/>
                    <a:pt x="349" y="3527"/>
                  </a:cubicBezTo>
                  <a:cubicBezTo>
                    <a:pt x="359" y="3542"/>
                    <a:pt x="372" y="3552"/>
                    <a:pt x="382" y="3565"/>
                  </a:cubicBezTo>
                  <a:cubicBezTo>
                    <a:pt x="469" y="3647"/>
                    <a:pt x="583" y="3710"/>
                    <a:pt x="643" y="3740"/>
                  </a:cubicBezTo>
                  <a:cubicBezTo>
                    <a:pt x="857" y="3844"/>
                    <a:pt x="1106" y="3896"/>
                    <a:pt x="1387" y="3896"/>
                  </a:cubicBezTo>
                  <a:cubicBezTo>
                    <a:pt x="1418" y="3896"/>
                    <a:pt x="1450" y="3896"/>
                    <a:pt x="1483" y="3895"/>
                  </a:cubicBezTo>
                  <a:cubicBezTo>
                    <a:pt x="1942" y="3876"/>
                    <a:pt x="2289" y="3633"/>
                    <a:pt x="2454" y="3208"/>
                  </a:cubicBezTo>
                  <a:cubicBezTo>
                    <a:pt x="2564" y="2932"/>
                    <a:pt x="2562" y="2671"/>
                    <a:pt x="2561" y="2617"/>
                  </a:cubicBezTo>
                  <a:lnTo>
                    <a:pt x="2561" y="279"/>
                  </a:lnTo>
                  <a:cubicBezTo>
                    <a:pt x="2561" y="125"/>
                    <a:pt x="2437" y="0"/>
                    <a:pt x="2283" y="0"/>
                  </a:cubicBezTo>
                  <a:cubicBezTo>
                    <a:pt x="2145" y="0"/>
                    <a:pt x="2032" y="99"/>
                    <a:pt x="2010" y="229"/>
                  </a:cubicBezTo>
                  <a:cubicBezTo>
                    <a:pt x="1803" y="84"/>
                    <a:pt x="1552"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3"/>
            <p:cNvSpPr/>
            <p:nvPr/>
          </p:nvSpPr>
          <p:spPr>
            <a:xfrm>
              <a:off x="5009550" y="3145200"/>
              <a:ext cx="25825" cy="69600"/>
            </a:xfrm>
            <a:custGeom>
              <a:avLst/>
              <a:gdLst/>
              <a:ahLst/>
              <a:cxnLst/>
              <a:rect l="l" t="t" r="r" b="b"/>
              <a:pathLst>
                <a:path w="1033" h="2784" extrusionOk="0">
                  <a:moveTo>
                    <a:pt x="279" y="1"/>
                  </a:moveTo>
                  <a:cubicBezTo>
                    <a:pt x="125" y="1"/>
                    <a:pt x="1" y="125"/>
                    <a:pt x="1" y="279"/>
                  </a:cubicBezTo>
                  <a:cubicBezTo>
                    <a:pt x="1" y="433"/>
                    <a:pt x="125" y="557"/>
                    <a:pt x="279" y="557"/>
                  </a:cubicBezTo>
                  <a:lnTo>
                    <a:pt x="476" y="557"/>
                  </a:lnTo>
                  <a:lnTo>
                    <a:pt x="476" y="2506"/>
                  </a:lnTo>
                  <a:cubicBezTo>
                    <a:pt x="476" y="2660"/>
                    <a:pt x="601" y="2784"/>
                    <a:pt x="755" y="2784"/>
                  </a:cubicBezTo>
                  <a:cubicBezTo>
                    <a:pt x="908" y="2784"/>
                    <a:pt x="1033" y="2660"/>
                    <a:pt x="1033" y="2506"/>
                  </a:cubicBezTo>
                  <a:lnTo>
                    <a:pt x="1033" y="279"/>
                  </a:lnTo>
                  <a:cubicBezTo>
                    <a:pt x="1033" y="125"/>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73"/>
            <p:cNvSpPr/>
            <p:nvPr/>
          </p:nvSpPr>
          <p:spPr>
            <a:xfrm>
              <a:off x="5050700" y="3145200"/>
              <a:ext cx="25850" cy="69600"/>
            </a:xfrm>
            <a:custGeom>
              <a:avLst/>
              <a:gdLst/>
              <a:ahLst/>
              <a:cxnLst/>
              <a:rect l="l" t="t" r="r" b="b"/>
              <a:pathLst>
                <a:path w="1034" h="2784" extrusionOk="0">
                  <a:moveTo>
                    <a:pt x="280" y="1"/>
                  </a:moveTo>
                  <a:cubicBezTo>
                    <a:pt x="126" y="1"/>
                    <a:pt x="2" y="125"/>
                    <a:pt x="2" y="279"/>
                  </a:cubicBezTo>
                  <a:cubicBezTo>
                    <a:pt x="0" y="433"/>
                    <a:pt x="126" y="557"/>
                    <a:pt x="280" y="557"/>
                  </a:cubicBezTo>
                  <a:lnTo>
                    <a:pt x="478" y="557"/>
                  </a:lnTo>
                  <a:lnTo>
                    <a:pt x="478" y="2506"/>
                  </a:lnTo>
                  <a:cubicBezTo>
                    <a:pt x="478" y="2660"/>
                    <a:pt x="602" y="2784"/>
                    <a:pt x="756" y="2784"/>
                  </a:cubicBezTo>
                  <a:cubicBezTo>
                    <a:pt x="909" y="2784"/>
                    <a:pt x="1034" y="2660"/>
                    <a:pt x="1034" y="2506"/>
                  </a:cubicBezTo>
                  <a:lnTo>
                    <a:pt x="1034" y="279"/>
                  </a:lnTo>
                  <a:cubicBezTo>
                    <a:pt x="1034" y="125"/>
                    <a:pt x="909" y="1"/>
                    <a:pt x="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73"/>
            <p:cNvSpPr/>
            <p:nvPr/>
          </p:nvSpPr>
          <p:spPr>
            <a:xfrm>
              <a:off x="5091875" y="3145200"/>
              <a:ext cx="25825" cy="69600"/>
            </a:xfrm>
            <a:custGeom>
              <a:avLst/>
              <a:gdLst/>
              <a:ahLst/>
              <a:cxnLst/>
              <a:rect l="l" t="t" r="r" b="b"/>
              <a:pathLst>
                <a:path w="1033" h="2784" extrusionOk="0">
                  <a:moveTo>
                    <a:pt x="279" y="1"/>
                  </a:moveTo>
                  <a:cubicBezTo>
                    <a:pt x="125" y="1"/>
                    <a:pt x="0" y="125"/>
                    <a:pt x="0" y="279"/>
                  </a:cubicBezTo>
                  <a:cubicBezTo>
                    <a:pt x="0" y="433"/>
                    <a:pt x="125" y="557"/>
                    <a:pt x="279" y="557"/>
                  </a:cubicBezTo>
                  <a:lnTo>
                    <a:pt x="476" y="557"/>
                  </a:lnTo>
                  <a:lnTo>
                    <a:pt x="476" y="2506"/>
                  </a:lnTo>
                  <a:cubicBezTo>
                    <a:pt x="476" y="2660"/>
                    <a:pt x="601" y="2784"/>
                    <a:pt x="754" y="2784"/>
                  </a:cubicBezTo>
                  <a:cubicBezTo>
                    <a:pt x="908" y="2784"/>
                    <a:pt x="1033" y="2660"/>
                    <a:pt x="1033" y="2506"/>
                  </a:cubicBezTo>
                  <a:lnTo>
                    <a:pt x="1033" y="279"/>
                  </a:lnTo>
                  <a:cubicBezTo>
                    <a:pt x="1033"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73"/>
            <p:cNvSpPr/>
            <p:nvPr/>
          </p:nvSpPr>
          <p:spPr>
            <a:xfrm>
              <a:off x="4885500" y="3079725"/>
              <a:ext cx="356275" cy="356250"/>
            </a:xfrm>
            <a:custGeom>
              <a:avLst/>
              <a:gdLst/>
              <a:ahLst/>
              <a:cxnLst/>
              <a:rect l="l" t="t" r="r" b="b"/>
              <a:pathLst>
                <a:path w="14251" h="14250" extrusionOk="0">
                  <a:moveTo>
                    <a:pt x="280" y="0"/>
                  </a:moveTo>
                  <a:cubicBezTo>
                    <a:pt x="127" y="0"/>
                    <a:pt x="1" y="125"/>
                    <a:pt x="1" y="279"/>
                  </a:cubicBezTo>
                  <a:lnTo>
                    <a:pt x="1" y="5873"/>
                  </a:lnTo>
                  <a:cubicBezTo>
                    <a:pt x="1" y="6027"/>
                    <a:pt x="125" y="6151"/>
                    <a:pt x="280" y="6151"/>
                  </a:cubicBezTo>
                  <a:cubicBezTo>
                    <a:pt x="433" y="6151"/>
                    <a:pt x="559" y="6027"/>
                    <a:pt x="559" y="5873"/>
                  </a:cubicBezTo>
                  <a:lnTo>
                    <a:pt x="559" y="557"/>
                  </a:lnTo>
                  <a:lnTo>
                    <a:pt x="13695" y="557"/>
                  </a:lnTo>
                  <a:lnTo>
                    <a:pt x="13695" y="13694"/>
                  </a:lnTo>
                  <a:lnTo>
                    <a:pt x="559" y="13694"/>
                  </a:lnTo>
                  <a:lnTo>
                    <a:pt x="559" y="8377"/>
                  </a:lnTo>
                  <a:cubicBezTo>
                    <a:pt x="559" y="8223"/>
                    <a:pt x="434" y="8098"/>
                    <a:pt x="280" y="8098"/>
                  </a:cubicBezTo>
                  <a:cubicBezTo>
                    <a:pt x="127" y="8098"/>
                    <a:pt x="1" y="8223"/>
                    <a:pt x="1" y="8377"/>
                  </a:cubicBezTo>
                  <a:lnTo>
                    <a:pt x="1" y="13971"/>
                  </a:lnTo>
                  <a:cubicBezTo>
                    <a:pt x="1" y="14125"/>
                    <a:pt x="125" y="14249"/>
                    <a:pt x="280" y="14249"/>
                  </a:cubicBezTo>
                  <a:lnTo>
                    <a:pt x="13973" y="14249"/>
                  </a:lnTo>
                  <a:cubicBezTo>
                    <a:pt x="14126" y="14249"/>
                    <a:pt x="14251" y="14125"/>
                    <a:pt x="14251" y="13971"/>
                  </a:cubicBezTo>
                  <a:lnTo>
                    <a:pt x="14251" y="279"/>
                  </a:lnTo>
                  <a:cubicBezTo>
                    <a:pt x="14251" y="125"/>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73"/>
            <p:cNvSpPr/>
            <p:nvPr/>
          </p:nvSpPr>
          <p:spPr>
            <a:xfrm>
              <a:off x="4885475" y="3250875"/>
              <a:ext cx="13925" cy="13925"/>
            </a:xfrm>
            <a:custGeom>
              <a:avLst/>
              <a:gdLst/>
              <a:ahLst/>
              <a:cxnLst/>
              <a:rect l="l" t="t" r="r" b="b"/>
              <a:pathLst>
                <a:path w="557" h="557" extrusionOk="0">
                  <a:moveTo>
                    <a:pt x="278" y="1"/>
                  </a:moveTo>
                  <a:cubicBezTo>
                    <a:pt x="125" y="1"/>
                    <a:pt x="0" y="125"/>
                    <a:pt x="0" y="279"/>
                  </a:cubicBezTo>
                  <a:cubicBezTo>
                    <a:pt x="0" y="433"/>
                    <a:pt x="125" y="557"/>
                    <a:pt x="278" y="557"/>
                  </a:cubicBezTo>
                  <a:cubicBezTo>
                    <a:pt x="432" y="557"/>
                    <a:pt x="557" y="433"/>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5" name="Google Shape;18645;p73"/>
          <p:cNvGrpSpPr/>
          <p:nvPr/>
        </p:nvGrpSpPr>
        <p:grpSpPr>
          <a:xfrm>
            <a:off x="5266184" y="3373443"/>
            <a:ext cx="334400" cy="334554"/>
            <a:chOff x="5252600" y="3079725"/>
            <a:chExt cx="356275" cy="356250"/>
          </a:xfrm>
        </p:grpSpPr>
        <p:sp>
          <p:nvSpPr>
            <p:cNvPr id="18646" name="Google Shape;18646;p73"/>
            <p:cNvSpPr/>
            <p:nvPr/>
          </p:nvSpPr>
          <p:spPr>
            <a:xfrm>
              <a:off x="5259550" y="3086675"/>
              <a:ext cx="342375" cy="342375"/>
            </a:xfrm>
            <a:custGeom>
              <a:avLst/>
              <a:gdLst/>
              <a:ahLst/>
              <a:cxnLst/>
              <a:rect l="l" t="t" r="r" b="b"/>
              <a:pathLst>
                <a:path w="13695" h="13695" extrusionOk="0">
                  <a:moveTo>
                    <a:pt x="0" y="1"/>
                  </a:moveTo>
                  <a:lnTo>
                    <a:pt x="0" y="13694"/>
                  </a:lnTo>
                  <a:lnTo>
                    <a:pt x="13694" y="13694"/>
                  </a:lnTo>
                  <a:lnTo>
                    <a:pt x="13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3"/>
            <p:cNvSpPr/>
            <p:nvPr/>
          </p:nvSpPr>
          <p:spPr>
            <a:xfrm>
              <a:off x="5290150" y="3117250"/>
              <a:ext cx="281200" cy="281150"/>
            </a:xfrm>
            <a:custGeom>
              <a:avLst/>
              <a:gdLst/>
              <a:ahLst/>
              <a:cxnLst/>
              <a:rect l="l" t="t" r="r" b="b"/>
              <a:pathLst>
                <a:path w="11248" h="11246" extrusionOk="0">
                  <a:moveTo>
                    <a:pt x="1094" y="0"/>
                  </a:moveTo>
                  <a:cubicBezTo>
                    <a:pt x="489" y="0"/>
                    <a:pt x="0" y="491"/>
                    <a:pt x="0" y="1092"/>
                  </a:cubicBezTo>
                  <a:lnTo>
                    <a:pt x="0" y="10154"/>
                  </a:lnTo>
                  <a:cubicBezTo>
                    <a:pt x="0" y="10758"/>
                    <a:pt x="492" y="11246"/>
                    <a:pt x="1094" y="11246"/>
                  </a:cubicBezTo>
                  <a:lnTo>
                    <a:pt x="10155" y="11246"/>
                  </a:lnTo>
                  <a:cubicBezTo>
                    <a:pt x="10757" y="11246"/>
                    <a:pt x="11246" y="10758"/>
                    <a:pt x="11248" y="10154"/>
                  </a:cubicBezTo>
                  <a:lnTo>
                    <a:pt x="11248" y="1092"/>
                  </a:lnTo>
                  <a:cubicBezTo>
                    <a:pt x="11248" y="489"/>
                    <a:pt x="10757"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73"/>
            <p:cNvSpPr/>
            <p:nvPr/>
          </p:nvSpPr>
          <p:spPr>
            <a:xfrm>
              <a:off x="5283225" y="3110275"/>
              <a:ext cx="295075" cy="295100"/>
            </a:xfrm>
            <a:custGeom>
              <a:avLst/>
              <a:gdLst/>
              <a:ahLst/>
              <a:cxnLst/>
              <a:rect l="l" t="t" r="r" b="b"/>
              <a:pathLst>
                <a:path w="11803" h="11804" extrusionOk="0">
                  <a:moveTo>
                    <a:pt x="10430" y="562"/>
                  </a:moveTo>
                  <a:cubicBezTo>
                    <a:pt x="10878" y="562"/>
                    <a:pt x="11242" y="925"/>
                    <a:pt x="11242" y="1374"/>
                  </a:cubicBezTo>
                  <a:lnTo>
                    <a:pt x="11242" y="10434"/>
                  </a:lnTo>
                  <a:cubicBezTo>
                    <a:pt x="11242" y="10884"/>
                    <a:pt x="10878" y="11247"/>
                    <a:pt x="10430" y="11247"/>
                  </a:cubicBezTo>
                  <a:lnTo>
                    <a:pt x="1368" y="11247"/>
                  </a:lnTo>
                  <a:cubicBezTo>
                    <a:pt x="922" y="11247"/>
                    <a:pt x="556" y="10884"/>
                    <a:pt x="556" y="10434"/>
                  </a:cubicBezTo>
                  <a:lnTo>
                    <a:pt x="556" y="1374"/>
                  </a:lnTo>
                  <a:cubicBezTo>
                    <a:pt x="556" y="925"/>
                    <a:pt x="920" y="562"/>
                    <a:pt x="1368" y="562"/>
                  </a:cubicBezTo>
                  <a:close/>
                  <a:moveTo>
                    <a:pt x="1371" y="1"/>
                  </a:moveTo>
                  <a:cubicBezTo>
                    <a:pt x="616" y="1"/>
                    <a:pt x="1" y="616"/>
                    <a:pt x="1" y="1371"/>
                  </a:cubicBezTo>
                  <a:lnTo>
                    <a:pt x="1" y="10433"/>
                  </a:lnTo>
                  <a:cubicBezTo>
                    <a:pt x="1" y="11188"/>
                    <a:pt x="616" y="11803"/>
                    <a:pt x="1371" y="11803"/>
                  </a:cubicBezTo>
                  <a:lnTo>
                    <a:pt x="10432" y="11803"/>
                  </a:lnTo>
                  <a:cubicBezTo>
                    <a:pt x="11188" y="11803"/>
                    <a:pt x="11803" y="11188"/>
                    <a:pt x="11803" y="10433"/>
                  </a:cubicBezTo>
                  <a:lnTo>
                    <a:pt x="11803" y="1371"/>
                  </a:lnTo>
                  <a:cubicBezTo>
                    <a:pt x="11803" y="616"/>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73"/>
            <p:cNvSpPr/>
            <p:nvPr/>
          </p:nvSpPr>
          <p:spPr>
            <a:xfrm>
              <a:off x="5367525" y="3145200"/>
              <a:ext cx="25825" cy="69600"/>
            </a:xfrm>
            <a:custGeom>
              <a:avLst/>
              <a:gdLst/>
              <a:ahLst/>
              <a:cxnLst/>
              <a:rect l="l" t="t" r="r" b="b"/>
              <a:pathLst>
                <a:path w="1033" h="2784" extrusionOk="0">
                  <a:moveTo>
                    <a:pt x="279" y="1"/>
                  </a:moveTo>
                  <a:cubicBezTo>
                    <a:pt x="125" y="1"/>
                    <a:pt x="1" y="125"/>
                    <a:pt x="1" y="279"/>
                  </a:cubicBezTo>
                  <a:cubicBezTo>
                    <a:pt x="1" y="433"/>
                    <a:pt x="128" y="557"/>
                    <a:pt x="279" y="557"/>
                  </a:cubicBezTo>
                  <a:lnTo>
                    <a:pt x="476" y="557"/>
                  </a:lnTo>
                  <a:lnTo>
                    <a:pt x="476" y="2506"/>
                  </a:lnTo>
                  <a:cubicBezTo>
                    <a:pt x="476" y="2660"/>
                    <a:pt x="601" y="2784"/>
                    <a:pt x="755" y="2784"/>
                  </a:cubicBezTo>
                  <a:cubicBezTo>
                    <a:pt x="908" y="2784"/>
                    <a:pt x="1033" y="2660"/>
                    <a:pt x="1033" y="2506"/>
                  </a:cubicBezTo>
                  <a:lnTo>
                    <a:pt x="1033" y="279"/>
                  </a:lnTo>
                  <a:cubicBezTo>
                    <a:pt x="1033" y="125"/>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73"/>
            <p:cNvSpPr/>
            <p:nvPr/>
          </p:nvSpPr>
          <p:spPr>
            <a:xfrm>
              <a:off x="5408700" y="3145200"/>
              <a:ext cx="25825" cy="69600"/>
            </a:xfrm>
            <a:custGeom>
              <a:avLst/>
              <a:gdLst/>
              <a:ahLst/>
              <a:cxnLst/>
              <a:rect l="l" t="t" r="r" b="b"/>
              <a:pathLst>
                <a:path w="1033" h="2784" extrusionOk="0">
                  <a:moveTo>
                    <a:pt x="279" y="1"/>
                  </a:moveTo>
                  <a:cubicBezTo>
                    <a:pt x="125" y="1"/>
                    <a:pt x="1" y="125"/>
                    <a:pt x="1" y="279"/>
                  </a:cubicBezTo>
                  <a:cubicBezTo>
                    <a:pt x="1" y="433"/>
                    <a:pt x="125" y="557"/>
                    <a:pt x="279" y="557"/>
                  </a:cubicBezTo>
                  <a:lnTo>
                    <a:pt x="477" y="557"/>
                  </a:lnTo>
                  <a:lnTo>
                    <a:pt x="477" y="2506"/>
                  </a:lnTo>
                  <a:cubicBezTo>
                    <a:pt x="477" y="2660"/>
                    <a:pt x="601" y="2784"/>
                    <a:pt x="755" y="2784"/>
                  </a:cubicBezTo>
                  <a:cubicBezTo>
                    <a:pt x="908" y="2784"/>
                    <a:pt x="1033" y="2660"/>
                    <a:pt x="1033" y="2506"/>
                  </a:cubicBezTo>
                  <a:lnTo>
                    <a:pt x="1033" y="279"/>
                  </a:lnTo>
                  <a:cubicBezTo>
                    <a:pt x="1033" y="125"/>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73"/>
            <p:cNvSpPr/>
            <p:nvPr/>
          </p:nvSpPr>
          <p:spPr>
            <a:xfrm>
              <a:off x="5449250" y="3145175"/>
              <a:ext cx="44625" cy="69600"/>
            </a:xfrm>
            <a:custGeom>
              <a:avLst/>
              <a:gdLst/>
              <a:ahLst/>
              <a:cxnLst/>
              <a:rect l="l" t="t" r="r" b="b"/>
              <a:pathLst>
                <a:path w="1785" h="2784" extrusionOk="0">
                  <a:moveTo>
                    <a:pt x="853" y="0"/>
                  </a:moveTo>
                  <a:cubicBezTo>
                    <a:pt x="453" y="0"/>
                    <a:pt x="106" y="286"/>
                    <a:pt x="30" y="677"/>
                  </a:cubicBezTo>
                  <a:cubicBezTo>
                    <a:pt x="1" y="829"/>
                    <a:pt x="99" y="975"/>
                    <a:pt x="250" y="1005"/>
                  </a:cubicBezTo>
                  <a:cubicBezTo>
                    <a:pt x="267" y="1008"/>
                    <a:pt x="285" y="1010"/>
                    <a:pt x="302" y="1010"/>
                  </a:cubicBezTo>
                  <a:cubicBezTo>
                    <a:pt x="432" y="1010"/>
                    <a:pt x="549" y="917"/>
                    <a:pt x="576" y="785"/>
                  </a:cubicBezTo>
                  <a:cubicBezTo>
                    <a:pt x="603" y="653"/>
                    <a:pt x="720" y="558"/>
                    <a:pt x="856" y="558"/>
                  </a:cubicBezTo>
                  <a:cubicBezTo>
                    <a:pt x="1016" y="558"/>
                    <a:pt x="1137" y="707"/>
                    <a:pt x="1137" y="839"/>
                  </a:cubicBezTo>
                  <a:cubicBezTo>
                    <a:pt x="1137" y="952"/>
                    <a:pt x="1035" y="1113"/>
                    <a:pt x="942" y="1240"/>
                  </a:cubicBezTo>
                  <a:cubicBezTo>
                    <a:pt x="250" y="2223"/>
                    <a:pt x="168" y="2338"/>
                    <a:pt x="165" y="2343"/>
                  </a:cubicBezTo>
                  <a:cubicBezTo>
                    <a:pt x="103" y="2426"/>
                    <a:pt x="96" y="2538"/>
                    <a:pt x="143" y="2631"/>
                  </a:cubicBezTo>
                  <a:cubicBezTo>
                    <a:pt x="191" y="2725"/>
                    <a:pt x="286" y="2784"/>
                    <a:pt x="390" y="2784"/>
                  </a:cubicBezTo>
                  <a:lnTo>
                    <a:pt x="1506" y="2784"/>
                  </a:lnTo>
                  <a:cubicBezTo>
                    <a:pt x="1660" y="2784"/>
                    <a:pt x="1784" y="2659"/>
                    <a:pt x="1784" y="2505"/>
                  </a:cubicBezTo>
                  <a:cubicBezTo>
                    <a:pt x="1784" y="2352"/>
                    <a:pt x="1661" y="2227"/>
                    <a:pt x="1506" y="2227"/>
                  </a:cubicBezTo>
                  <a:lnTo>
                    <a:pt x="929" y="2227"/>
                  </a:lnTo>
                  <a:cubicBezTo>
                    <a:pt x="1040" y="2068"/>
                    <a:pt x="1193" y="1852"/>
                    <a:pt x="1399" y="1561"/>
                  </a:cubicBezTo>
                  <a:cubicBezTo>
                    <a:pt x="1553" y="1343"/>
                    <a:pt x="1693" y="1106"/>
                    <a:pt x="1693" y="839"/>
                  </a:cubicBezTo>
                  <a:cubicBezTo>
                    <a:pt x="1693" y="384"/>
                    <a:pt x="1310" y="0"/>
                    <a:pt x="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3"/>
            <p:cNvSpPr/>
            <p:nvPr/>
          </p:nvSpPr>
          <p:spPr>
            <a:xfrm>
              <a:off x="5342700" y="3235575"/>
              <a:ext cx="100950" cy="119725"/>
            </a:xfrm>
            <a:custGeom>
              <a:avLst/>
              <a:gdLst/>
              <a:ahLst/>
              <a:cxnLst/>
              <a:rect l="l" t="t" r="r" b="b"/>
              <a:pathLst>
                <a:path w="4038" h="4789" extrusionOk="0">
                  <a:moveTo>
                    <a:pt x="2395" y="1"/>
                  </a:moveTo>
                  <a:cubicBezTo>
                    <a:pt x="1074" y="1"/>
                    <a:pt x="1" y="1074"/>
                    <a:pt x="1" y="2394"/>
                  </a:cubicBezTo>
                  <a:cubicBezTo>
                    <a:pt x="1" y="3715"/>
                    <a:pt x="1073" y="4788"/>
                    <a:pt x="2392" y="4788"/>
                  </a:cubicBezTo>
                  <a:cubicBezTo>
                    <a:pt x="2912" y="4788"/>
                    <a:pt x="3379" y="4617"/>
                    <a:pt x="3739" y="4298"/>
                  </a:cubicBezTo>
                  <a:cubicBezTo>
                    <a:pt x="3810" y="4235"/>
                    <a:pt x="3876" y="4166"/>
                    <a:pt x="3939" y="4090"/>
                  </a:cubicBezTo>
                  <a:cubicBezTo>
                    <a:pt x="4037" y="3973"/>
                    <a:pt x="4023" y="3797"/>
                    <a:pt x="3904" y="3699"/>
                  </a:cubicBezTo>
                  <a:cubicBezTo>
                    <a:pt x="3853" y="3655"/>
                    <a:pt x="3790" y="3634"/>
                    <a:pt x="3727" y="3634"/>
                  </a:cubicBezTo>
                  <a:cubicBezTo>
                    <a:pt x="3647" y="3634"/>
                    <a:pt x="3568" y="3668"/>
                    <a:pt x="3512" y="3734"/>
                  </a:cubicBezTo>
                  <a:cubicBezTo>
                    <a:pt x="3468" y="3787"/>
                    <a:pt x="3420" y="3837"/>
                    <a:pt x="3370" y="3882"/>
                  </a:cubicBezTo>
                  <a:cubicBezTo>
                    <a:pt x="3109" y="4115"/>
                    <a:pt x="2780" y="4232"/>
                    <a:pt x="2395" y="4232"/>
                  </a:cubicBezTo>
                  <a:cubicBezTo>
                    <a:pt x="1382" y="4232"/>
                    <a:pt x="557" y="3408"/>
                    <a:pt x="557" y="2394"/>
                  </a:cubicBezTo>
                  <a:cubicBezTo>
                    <a:pt x="557" y="1381"/>
                    <a:pt x="1380" y="557"/>
                    <a:pt x="2395" y="557"/>
                  </a:cubicBezTo>
                  <a:cubicBezTo>
                    <a:pt x="2762" y="557"/>
                    <a:pt x="3117" y="664"/>
                    <a:pt x="3421" y="869"/>
                  </a:cubicBezTo>
                  <a:cubicBezTo>
                    <a:pt x="3469" y="901"/>
                    <a:pt x="3524" y="917"/>
                    <a:pt x="3578" y="917"/>
                  </a:cubicBezTo>
                  <a:cubicBezTo>
                    <a:pt x="3667" y="917"/>
                    <a:pt x="3754" y="874"/>
                    <a:pt x="3808" y="794"/>
                  </a:cubicBezTo>
                  <a:cubicBezTo>
                    <a:pt x="3892" y="667"/>
                    <a:pt x="3860" y="494"/>
                    <a:pt x="3731" y="408"/>
                  </a:cubicBezTo>
                  <a:cubicBezTo>
                    <a:pt x="3336" y="141"/>
                    <a:pt x="2873"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73"/>
            <p:cNvSpPr/>
            <p:nvPr/>
          </p:nvSpPr>
          <p:spPr>
            <a:xfrm>
              <a:off x="5462500" y="3280625"/>
              <a:ext cx="56225" cy="74675"/>
            </a:xfrm>
            <a:custGeom>
              <a:avLst/>
              <a:gdLst/>
              <a:ahLst/>
              <a:cxnLst/>
              <a:rect l="l" t="t" r="r" b="b"/>
              <a:pathLst>
                <a:path w="2249" h="2987" extrusionOk="0">
                  <a:moveTo>
                    <a:pt x="279" y="1"/>
                  </a:moveTo>
                  <a:cubicBezTo>
                    <a:pt x="125" y="1"/>
                    <a:pt x="1" y="125"/>
                    <a:pt x="1" y="279"/>
                  </a:cubicBezTo>
                  <a:lnTo>
                    <a:pt x="1" y="2708"/>
                  </a:lnTo>
                  <a:cubicBezTo>
                    <a:pt x="1" y="2860"/>
                    <a:pt x="125" y="2986"/>
                    <a:pt x="279" y="2986"/>
                  </a:cubicBezTo>
                  <a:cubicBezTo>
                    <a:pt x="433" y="2986"/>
                    <a:pt x="557" y="2860"/>
                    <a:pt x="557" y="2708"/>
                  </a:cubicBezTo>
                  <a:lnTo>
                    <a:pt x="557" y="1149"/>
                  </a:lnTo>
                  <a:cubicBezTo>
                    <a:pt x="557" y="835"/>
                    <a:pt x="812" y="581"/>
                    <a:pt x="1125" y="581"/>
                  </a:cubicBezTo>
                  <a:cubicBezTo>
                    <a:pt x="1439" y="581"/>
                    <a:pt x="1692" y="835"/>
                    <a:pt x="1692" y="1149"/>
                  </a:cubicBezTo>
                  <a:lnTo>
                    <a:pt x="1692" y="2695"/>
                  </a:lnTo>
                  <a:cubicBezTo>
                    <a:pt x="1692" y="2849"/>
                    <a:pt x="1816" y="2973"/>
                    <a:pt x="1970" y="2973"/>
                  </a:cubicBezTo>
                  <a:cubicBezTo>
                    <a:pt x="2124" y="2973"/>
                    <a:pt x="2248" y="2849"/>
                    <a:pt x="2248" y="2695"/>
                  </a:cubicBezTo>
                  <a:lnTo>
                    <a:pt x="2248" y="1149"/>
                  </a:lnTo>
                  <a:cubicBezTo>
                    <a:pt x="2248" y="528"/>
                    <a:pt x="1743" y="24"/>
                    <a:pt x="1124" y="24"/>
                  </a:cubicBezTo>
                  <a:cubicBezTo>
                    <a:pt x="915" y="24"/>
                    <a:pt x="714" y="84"/>
                    <a:pt x="543" y="187"/>
                  </a:cubicBezTo>
                  <a:cubicBezTo>
                    <a:pt x="505" y="80"/>
                    <a:pt x="40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73"/>
            <p:cNvSpPr/>
            <p:nvPr/>
          </p:nvSpPr>
          <p:spPr>
            <a:xfrm>
              <a:off x="5252600" y="3079725"/>
              <a:ext cx="356275" cy="356250"/>
            </a:xfrm>
            <a:custGeom>
              <a:avLst/>
              <a:gdLst/>
              <a:ahLst/>
              <a:cxnLst/>
              <a:rect l="l" t="t" r="r" b="b"/>
              <a:pathLst>
                <a:path w="14251" h="14250" extrusionOk="0">
                  <a:moveTo>
                    <a:pt x="278" y="0"/>
                  </a:moveTo>
                  <a:cubicBezTo>
                    <a:pt x="125" y="0"/>
                    <a:pt x="0" y="125"/>
                    <a:pt x="0" y="279"/>
                  </a:cubicBezTo>
                  <a:lnTo>
                    <a:pt x="0" y="5873"/>
                  </a:lnTo>
                  <a:cubicBezTo>
                    <a:pt x="0" y="6027"/>
                    <a:pt x="125" y="6151"/>
                    <a:pt x="278" y="6151"/>
                  </a:cubicBezTo>
                  <a:cubicBezTo>
                    <a:pt x="432" y="6151"/>
                    <a:pt x="557" y="6027"/>
                    <a:pt x="557" y="5873"/>
                  </a:cubicBezTo>
                  <a:lnTo>
                    <a:pt x="557" y="557"/>
                  </a:lnTo>
                  <a:lnTo>
                    <a:pt x="13694" y="557"/>
                  </a:lnTo>
                  <a:lnTo>
                    <a:pt x="13694" y="13694"/>
                  </a:lnTo>
                  <a:lnTo>
                    <a:pt x="557" y="13694"/>
                  </a:lnTo>
                  <a:lnTo>
                    <a:pt x="557" y="8377"/>
                  </a:lnTo>
                  <a:cubicBezTo>
                    <a:pt x="557" y="8223"/>
                    <a:pt x="432" y="8098"/>
                    <a:pt x="278" y="8098"/>
                  </a:cubicBezTo>
                  <a:cubicBezTo>
                    <a:pt x="125" y="8098"/>
                    <a:pt x="0" y="8223"/>
                    <a:pt x="0" y="8377"/>
                  </a:cubicBezTo>
                  <a:lnTo>
                    <a:pt x="0" y="13971"/>
                  </a:lnTo>
                  <a:cubicBezTo>
                    <a:pt x="0" y="14125"/>
                    <a:pt x="125" y="14249"/>
                    <a:pt x="278" y="14249"/>
                  </a:cubicBezTo>
                  <a:lnTo>
                    <a:pt x="13972" y="14249"/>
                  </a:lnTo>
                  <a:cubicBezTo>
                    <a:pt x="14126" y="14249"/>
                    <a:pt x="14250" y="14125"/>
                    <a:pt x="14250" y="13971"/>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3"/>
            <p:cNvSpPr/>
            <p:nvPr/>
          </p:nvSpPr>
          <p:spPr>
            <a:xfrm>
              <a:off x="5252600" y="3250875"/>
              <a:ext cx="13925" cy="13925"/>
            </a:xfrm>
            <a:custGeom>
              <a:avLst/>
              <a:gdLst/>
              <a:ahLst/>
              <a:cxnLst/>
              <a:rect l="l" t="t" r="r" b="b"/>
              <a:pathLst>
                <a:path w="557" h="557" extrusionOk="0">
                  <a:moveTo>
                    <a:pt x="278" y="1"/>
                  </a:moveTo>
                  <a:cubicBezTo>
                    <a:pt x="125" y="1"/>
                    <a:pt x="0" y="125"/>
                    <a:pt x="0" y="279"/>
                  </a:cubicBezTo>
                  <a:cubicBezTo>
                    <a:pt x="0" y="433"/>
                    <a:pt x="125" y="557"/>
                    <a:pt x="278" y="557"/>
                  </a:cubicBezTo>
                  <a:cubicBezTo>
                    <a:pt x="432" y="557"/>
                    <a:pt x="557" y="433"/>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6" name="Google Shape;18656;p73"/>
          <p:cNvGrpSpPr/>
          <p:nvPr/>
        </p:nvGrpSpPr>
        <p:grpSpPr>
          <a:xfrm>
            <a:off x="5610768" y="3373467"/>
            <a:ext cx="334400" cy="334554"/>
            <a:chOff x="5619725" y="3079750"/>
            <a:chExt cx="356275" cy="356250"/>
          </a:xfrm>
        </p:grpSpPr>
        <p:sp>
          <p:nvSpPr>
            <p:cNvPr id="18657" name="Google Shape;18657;p73"/>
            <p:cNvSpPr/>
            <p:nvPr/>
          </p:nvSpPr>
          <p:spPr>
            <a:xfrm>
              <a:off x="5626675" y="3086675"/>
              <a:ext cx="342375" cy="342375"/>
            </a:xfrm>
            <a:custGeom>
              <a:avLst/>
              <a:gdLst/>
              <a:ahLst/>
              <a:cxnLst/>
              <a:rect l="l" t="t" r="r" b="b"/>
              <a:pathLst>
                <a:path w="13695" h="13695" extrusionOk="0">
                  <a:moveTo>
                    <a:pt x="0" y="1"/>
                  </a:moveTo>
                  <a:lnTo>
                    <a:pt x="0" y="13694"/>
                  </a:lnTo>
                  <a:lnTo>
                    <a:pt x="13694" y="13694"/>
                  </a:lnTo>
                  <a:lnTo>
                    <a:pt x="136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73"/>
            <p:cNvSpPr/>
            <p:nvPr/>
          </p:nvSpPr>
          <p:spPr>
            <a:xfrm>
              <a:off x="5657225" y="3117250"/>
              <a:ext cx="281225" cy="281150"/>
            </a:xfrm>
            <a:custGeom>
              <a:avLst/>
              <a:gdLst/>
              <a:ahLst/>
              <a:cxnLst/>
              <a:rect l="l" t="t" r="r" b="b"/>
              <a:pathLst>
                <a:path w="11249" h="11246" extrusionOk="0">
                  <a:moveTo>
                    <a:pt x="1095" y="0"/>
                  </a:moveTo>
                  <a:cubicBezTo>
                    <a:pt x="490" y="0"/>
                    <a:pt x="1" y="491"/>
                    <a:pt x="1" y="1092"/>
                  </a:cubicBezTo>
                  <a:lnTo>
                    <a:pt x="1" y="10154"/>
                  </a:lnTo>
                  <a:cubicBezTo>
                    <a:pt x="1" y="10758"/>
                    <a:pt x="491" y="11246"/>
                    <a:pt x="1095" y="11246"/>
                  </a:cubicBezTo>
                  <a:lnTo>
                    <a:pt x="10155" y="11246"/>
                  </a:lnTo>
                  <a:cubicBezTo>
                    <a:pt x="10759" y="11246"/>
                    <a:pt x="11248" y="10758"/>
                    <a:pt x="11248" y="10154"/>
                  </a:cubicBezTo>
                  <a:lnTo>
                    <a:pt x="11248" y="1092"/>
                  </a:lnTo>
                  <a:cubicBezTo>
                    <a:pt x="11248" y="489"/>
                    <a:pt x="10758"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73"/>
            <p:cNvSpPr/>
            <p:nvPr/>
          </p:nvSpPr>
          <p:spPr>
            <a:xfrm>
              <a:off x="5650275" y="3110325"/>
              <a:ext cx="295125" cy="295125"/>
            </a:xfrm>
            <a:custGeom>
              <a:avLst/>
              <a:gdLst/>
              <a:ahLst/>
              <a:cxnLst/>
              <a:rect l="l" t="t" r="r" b="b"/>
              <a:pathLst>
                <a:path w="11805" h="11805" extrusionOk="0">
                  <a:moveTo>
                    <a:pt x="10433" y="560"/>
                  </a:moveTo>
                  <a:cubicBezTo>
                    <a:pt x="10882" y="560"/>
                    <a:pt x="11245" y="923"/>
                    <a:pt x="11245" y="1372"/>
                  </a:cubicBezTo>
                  <a:lnTo>
                    <a:pt x="11245" y="10432"/>
                  </a:lnTo>
                  <a:cubicBezTo>
                    <a:pt x="11245" y="10882"/>
                    <a:pt x="10882" y="11245"/>
                    <a:pt x="10433" y="11245"/>
                  </a:cubicBezTo>
                  <a:lnTo>
                    <a:pt x="1373" y="11245"/>
                  </a:lnTo>
                  <a:cubicBezTo>
                    <a:pt x="923" y="11245"/>
                    <a:pt x="560" y="10882"/>
                    <a:pt x="560" y="10432"/>
                  </a:cubicBezTo>
                  <a:lnTo>
                    <a:pt x="560" y="1372"/>
                  </a:lnTo>
                  <a:cubicBezTo>
                    <a:pt x="560" y="923"/>
                    <a:pt x="923" y="560"/>
                    <a:pt x="1373" y="560"/>
                  </a:cubicBezTo>
                  <a:close/>
                  <a:moveTo>
                    <a:pt x="1373" y="0"/>
                  </a:moveTo>
                  <a:cubicBezTo>
                    <a:pt x="616" y="0"/>
                    <a:pt x="1" y="615"/>
                    <a:pt x="1" y="1372"/>
                  </a:cubicBezTo>
                  <a:lnTo>
                    <a:pt x="1" y="10432"/>
                  </a:lnTo>
                  <a:cubicBezTo>
                    <a:pt x="1" y="11189"/>
                    <a:pt x="616" y="11804"/>
                    <a:pt x="1373" y="11804"/>
                  </a:cubicBezTo>
                  <a:lnTo>
                    <a:pt x="10433" y="11804"/>
                  </a:lnTo>
                  <a:cubicBezTo>
                    <a:pt x="11190" y="11801"/>
                    <a:pt x="11804" y="11189"/>
                    <a:pt x="11804" y="10432"/>
                  </a:cubicBezTo>
                  <a:lnTo>
                    <a:pt x="11804" y="1372"/>
                  </a:lnTo>
                  <a:cubicBezTo>
                    <a:pt x="11804" y="615"/>
                    <a:pt x="11190"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3"/>
            <p:cNvSpPr/>
            <p:nvPr/>
          </p:nvSpPr>
          <p:spPr>
            <a:xfrm>
              <a:off x="5735775" y="3145200"/>
              <a:ext cx="25875" cy="69600"/>
            </a:xfrm>
            <a:custGeom>
              <a:avLst/>
              <a:gdLst/>
              <a:ahLst/>
              <a:cxnLst/>
              <a:rect l="l" t="t" r="r" b="b"/>
              <a:pathLst>
                <a:path w="1035" h="2784" extrusionOk="0">
                  <a:moveTo>
                    <a:pt x="279" y="1"/>
                  </a:moveTo>
                  <a:cubicBezTo>
                    <a:pt x="127" y="1"/>
                    <a:pt x="1" y="125"/>
                    <a:pt x="1" y="279"/>
                  </a:cubicBezTo>
                  <a:cubicBezTo>
                    <a:pt x="2" y="433"/>
                    <a:pt x="127" y="557"/>
                    <a:pt x="279" y="557"/>
                  </a:cubicBezTo>
                  <a:lnTo>
                    <a:pt x="477" y="557"/>
                  </a:lnTo>
                  <a:lnTo>
                    <a:pt x="477" y="2506"/>
                  </a:lnTo>
                  <a:cubicBezTo>
                    <a:pt x="477" y="2660"/>
                    <a:pt x="601" y="2784"/>
                    <a:pt x="755" y="2784"/>
                  </a:cubicBezTo>
                  <a:cubicBezTo>
                    <a:pt x="909" y="2784"/>
                    <a:pt x="1035" y="2660"/>
                    <a:pt x="1035" y="2506"/>
                  </a:cubicBezTo>
                  <a:lnTo>
                    <a:pt x="1035" y="279"/>
                  </a:lnTo>
                  <a:cubicBezTo>
                    <a:pt x="1035" y="125"/>
                    <a:pt x="910"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73"/>
            <p:cNvSpPr/>
            <p:nvPr/>
          </p:nvSpPr>
          <p:spPr>
            <a:xfrm>
              <a:off x="5776975" y="3145200"/>
              <a:ext cx="25850" cy="69600"/>
            </a:xfrm>
            <a:custGeom>
              <a:avLst/>
              <a:gdLst/>
              <a:ahLst/>
              <a:cxnLst/>
              <a:rect l="l" t="t" r="r" b="b"/>
              <a:pathLst>
                <a:path w="1034" h="2784" extrusionOk="0">
                  <a:moveTo>
                    <a:pt x="278" y="1"/>
                  </a:moveTo>
                  <a:cubicBezTo>
                    <a:pt x="126" y="1"/>
                    <a:pt x="0" y="125"/>
                    <a:pt x="0" y="279"/>
                  </a:cubicBezTo>
                  <a:cubicBezTo>
                    <a:pt x="0" y="433"/>
                    <a:pt x="125" y="557"/>
                    <a:pt x="278" y="557"/>
                  </a:cubicBezTo>
                  <a:lnTo>
                    <a:pt x="476" y="557"/>
                  </a:lnTo>
                  <a:lnTo>
                    <a:pt x="476" y="2506"/>
                  </a:lnTo>
                  <a:cubicBezTo>
                    <a:pt x="476" y="2660"/>
                    <a:pt x="600" y="2784"/>
                    <a:pt x="754" y="2784"/>
                  </a:cubicBezTo>
                  <a:cubicBezTo>
                    <a:pt x="908" y="2784"/>
                    <a:pt x="1034" y="2660"/>
                    <a:pt x="1034" y="2506"/>
                  </a:cubicBezTo>
                  <a:lnTo>
                    <a:pt x="1034" y="279"/>
                  </a:lnTo>
                  <a:cubicBezTo>
                    <a:pt x="1034" y="125"/>
                    <a:pt x="909"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73"/>
            <p:cNvSpPr/>
            <p:nvPr/>
          </p:nvSpPr>
          <p:spPr>
            <a:xfrm>
              <a:off x="5817775" y="3145200"/>
              <a:ext cx="42125" cy="69600"/>
            </a:xfrm>
            <a:custGeom>
              <a:avLst/>
              <a:gdLst/>
              <a:ahLst/>
              <a:cxnLst/>
              <a:rect l="l" t="t" r="r" b="b"/>
              <a:pathLst>
                <a:path w="1685" h="2784" extrusionOk="0">
                  <a:moveTo>
                    <a:pt x="850" y="1"/>
                  </a:moveTo>
                  <a:cubicBezTo>
                    <a:pt x="451" y="1"/>
                    <a:pt x="107" y="285"/>
                    <a:pt x="31" y="674"/>
                  </a:cubicBezTo>
                  <a:cubicBezTo>
                    <a:pt x="1" y="824"/>
                    <a:pt x="100" y="970"/>
                    <a:pt x="251" y="1002"/>
                  </a:cubicBezTo>
                  <a:cubicBezTo>
                    <a:pt x="269" y="1006"/>
                    <a:pt x="286" y="1007"/>
                    <a:pt x="303" y="1007"/>
                  </a:cubicBezTo>
                  <a:cubicBezTo>
                    <a:pt x="433" y="1007"/>
                    <a:pt x="550" y="914"/>
                    <a:pt x="577" y="783"/>
                  </a:cubicBezTo>
                  <a:cubicBezTo>
                    <a:pt x="604" y="652"/>
                    <a:pt x="719" y="559"/>
                    <a:pt x="850" y="559"/>
                  </a:cubicBezTo>
                  <a:cubicBezTo>
                    <a:pt x="1003" y="559"/>
                    <a:pt x="1129" y="683"/>
                    <a:pt x="1129" y="837"/>
                  </a:cubicBezTo>
                  <a:cubicBezTo>
                    <a:pt x="1129" y="990"/>
                    <a:pt x="1005" y="1115"/>
                    <a:pt x="850" y="1115"/>
                  </a:cubicBezTo>
                  <a:cubicBezTo>
                    <a:pt x="696" y="1115"/>
                    <a:pt x="572" y="1239"/>
                    <a:pt x="572" y="1393"/>
                  </a:cubicBezTo>
                  <a:cubicBezTo>
                    <a:pt x="572" y="1547"/>
                    <a:pt x="696" y="1671"/>
                    <a:pt x="850" y="1671"/>
                  </a:cubicBezTo>
                  <a:cubicBezTo>
                    <a:pt x="1003" y="1671"/>
                    <a:pt x="1129" y="1796"/>
                    <a:pt x="1129" y="1949"/>
                  </a:cubicBezTo>
                  <a:cubicBezTo>
                    <a:pt x="1129" y="2103"/>
                    <a:pt x="1005" y="2228"/>
                    <a:pt x="850" y="2228"/>
                  </a:cubicBezTo>
                  <a:cubicBezTo>
                    <a:pt x="714" y="2228"/>
                    <a:pt x="594" y="2125"/>
                    <a:pt x="574" y="1988"/>
                  </a:cubicBezTo>
                  <a:cubicBezTo>
                    <a:pt x="572" y="1974"/>
                    <a:pt x="570" y="1963"/>
                    <a:pt x="570" y="1949"/>
                  </a:cubicBezTo>
                  <a:cubicBezTo>
                    <a:pt x="570" y="1796"/>
                    <a:pt x="446" y="1671"/>
                    <a:pt x="292" y="1671"/>
                  </a:cubicBezTo>
                  <a:cubicBezTo>
                    <a:pt x="138" y="1671"/>
                    <a:pt x="14" y="1796"/>
                    <a:pt x="14" y="1949"/>
                  </a:cubicBezTo>
                  <a:cubicBezTo>
                    <a:pt x="14" y="1988"/>
                    <a:pt x="15" y="2029"/>
                    <a:pt x="21" y="2065"/>
                  </a:cubicBezTo>
                  <a:cubicBezTo>
                    <a:pt x="78" y="2475"/>
                    <a:pt x="435" y="2784"/>
                    <a:pt x="848" y="2784"/>
                  </a:cubicBezTo>
                  <a:cubicBezTo>
                    <a:pt x="1309" y="2783"/>
                    <a:pt x="1684" y="2409"/>
                    <a:pt x="1684" y="1948"/>
                  </a:cubicBezTo>
                  <a:cubicBezTo>
                    <a:pt x="1684" y="1734"/>
                    <a:pt x="1605" y="1540"/>
                    <a:pt x="1471" y="1392"/>
                  </a:cubicBezTo>
                  <a:cubicBezTo>
                    <a:pt x="1602" y="1244"/>
                    <a:pt x="1684" y="1049"/>
                    <a:pt x="1684" y="835"/>
                  </a:cubicBezTo>
                  <a:cubicBezTo>
                    <a:pt x="1684" y="374"/>
                    <a:pt x="1309"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73"/>
            <p:cNvSpPr/>
            <p:nvPr/>
          </p:nvSpPr>
          <p:spPr>
            <a:xfrm>
              <a:off x="5711075" y="3235625"/>
              <a:ext cx="88125" cy="119675"/>
            </a:xfrm>
            <a:custGeom>
              <a:avLst/>
              <a:gdLst/>
              <a:ahLst/>
              <a:cxnLst/>
              <a:rect l="l" t="t" r="r" b="b"/>
              <a:pathLst>
                <a:path w="3525" h="4787" extrusionOk="0">
                  <a:moveTo>
                    <a:pt x="3244" y="0"/>
                  </a:moveTo>
                  <a:cubicBezTo>
                    <a:pt x="3091" y="0"/>
                    <a:pt x="2965" y="125"/>
                    <a:pt x="2965" y="278"/>
                  </a:cubicBezTo>
                  <a:lnTo>
                    <a:pt x="2965" y="3685"/>
                  </a:lnTo>
                  <a:lnTo>
                    <a:pt x="509" y="127"/>
                  </a:lnTo>
                  <a:cubicBezTo>
                    <a:pt x="455" y="51"/>
                    <a:pt x="368" y="8"/>
                    <a:pt x="279" y="8"/>
                  </a:cubicBezTo>
                  <a:cubicBezTo>
                    <a:pt x="251" y="8"/>
                    <a:pt x="224" y="12"/>
                    <a:pt x="197" y="21"/>
                  </a:cubicBezTo>
                  <a:cubicBezTo>
                    <a:pt x="80" y="57"/>
                    <a:pt x="1" y="164"/>
                    <a:pt x="1" y="286"/>
                  </a:cubicBezTo>
                  <a:lnTo>
                    <a:pt x="1" y="4508"/>
                  </a:lnTo>
                  <a:cubicBezTo>
                    <a:pt x="1" y="4662"/>
                    <a:pt x="125" y="4786"/>
                    <a:pt x="279" y="4786"/>
                  </a:cubicBezTo>
                  <a:cubicBezTo>
                    <a:pt x="433" y="4786"/>
                    <a:pt x="558" y="4662"/>
                    <a:pt x="558" y="4508"/>
                  </a:cubicBezTo>
                  <a:lnTo>
                    <a:pt x="558" y="1179"/>
                  </a:lnTo>
                  <a:lnTo>
                    <a:pt x="2905" y="4578"/>
                  </a:lnTo>
                  <a:cubicBezTo>
                    <a:pt x="2977" y="4681"/>
                    <a:pt x="3084" y="4739"/>
                    <a:pt x="3193" y="4739"/>
                  </a:cubicBezTo>
                  <a:cubicBezTo>
                    <a:pt x="3224" y="4739"/>
                    <a:pt x="3255" y="4734"/>
                    <a:pt x="3286" y="4725"/>
                  </a:cubicBezTo>
                  <a:cubicBezTo>
                    <a:pt x="3431" y="4679"/>
                    <a:pt x="3525" y="4539"/>
                    <a:pt x="3525" y="4366"/>
                  </a:cubicBezTo>
                  <a:lnTo>
                    <a:pt x="3525" y="278"/>
                  </a:lnTo>
                  <a:cubicBezTo>
                    <a:pt x="3523" y="125"/>
                    <a:pt x="3399" y="0"/>
                    <a:pt x="3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3"/>
            <p:cNvSpPr/>
            <p:nvPr/>
          </p:nvSpPr>
          <p:spPr>
            <a:xfrm>
              <a:off x="5827775" y="3237475"/>
              <a:ext cx="56900" cy="117825"/>
            </a:xfrm>
            <a:custGeom>
              <a:avLst/>
              <a:gdLst/>
              <a:ahLst/>
              <a:cxnLst/>
              <a:rect l="l" t="t" r="r" b="b"/>
              <a:pathLst>
                <a:path w="2276" h="4713" extrusionOk="0">
                  <a:moveTo>
                    <a:pt x="278" y="1"/>
                  </a:moveTo>
                  <a:cubicBezTo>
                    <a:pt x="125" y="1"/>
                    <a:pt x="0" y="125"/>
                    <a:pt x="0" y="279"/>
                  </a:cubicBezTo>
                  <a:lnTo>
                    <a:pt x="0" y="4434"/>
                  </a:lnTo>
                  <a:cubicBezTo>
                    <a:pt x="0" y="4588"/>
                    <a:pt x="125" y="4712"/>
                    <a:pt x="278" y="4712"/>
                  </a:cubicBezTo>
                  <a:cubicBezTo>
                    <a:pt x="432" y="4712"/>
                    <a:pt x="557" y="4588"/>
                    <a:pt x="557" y="4434"/>
                  </a:cubicBezTo>
                  <a:lnTo>
                    <a:pt x="557" y="3187"/>
                  </a:lnTo>
                  <a:cubicBezTo>
                    <a:pt x="557" y="2662"/>
                    <a:pt x="819" y="2294"/>
                    <a:pt x="1193" y="2294"/>
                  </a:cubicBezTo>
                  <a:cubicBezTo>
                    <a:pt x="1401" y="2294"/>
                    <a:pt x="1486" y="2355"/>
                    <a:pt x="1530" y="2399"/>
                  </a:cubicBezTo>
                  <a:cubicBezTo>
                    <a:pt x="1650" y="2519"/>
                    <a:pt x="1713" y="2791"/>
                    <a:pt x="1712" y="3187"/>
                  </a:cubicBezTo>
                  <a:lnTo>
                    <a:pt x="1716" y="4434"/>
                  </a:lnTo>
                  <a:cubicBezTo>
                    <a:pt x="1716" y="4588"/>
                    <a:pt x="1841" y="4712"/>
                    <a:pt x="1994" y="4712"/>
                  </a:cubicBezTo>
                  <a:lnTo>
                    <a:pt x="1997" y="4712"/>
                  </a:lnTo>
                  <a:cubicBezTo>
                    <a:pt x="2151" y="4712"/>
                    <a:pt x="2275" y="4585"/>
                    <a:pt x="2275" y="4431"/>
                  </a:cubicBezTo>
                  <a:lnTo>
                    <a:pt x="2270" y="3190"/>
                  </a:lnTo>
                  <a:cubicBezTo>
                    <a:pt x="2271" y="2621"/>
                    <a:pt x="2161" y="2247"/>
                    <a:pt x="1926" y="2007"/>
                  </a:cubicBezTo>
                  <a:cubicBezTo>
                    <a:pt x="1748" y="1829"/>
                    <a:pt x="1501" y="1737"/>
                    <a:pt x="1193" y="1737"/>
                  </a:cubicBezTo>
                  <a:cubicBezTo>
                    <a:pt x="953" y="1737"/>
                    <a:pt x="738" y="1810"/>
                    <a:pt x="557" y="1941"/>
                  </a:cubicBezTo>
                  <a:lnTo>
                    <a:pt x="557" y="279"/>
                  </a:ln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73"/>
            <p:cNvSpPr/>
            <p:nvPr/>
          </p:nvSpPr>
          <p:spPr>
            <a:xfrm>
              <a:off x="5619725" y="3079750"/>
              <a:ext cx="356275" cy="356250"/>
            </a:xfrm>
            <a:custGeom>
              <a:avLst/>
              <a:gdLst/>
              <a:ahLst/>
              <a:cxnLst/>
              <a:rect l="l" t="t" r="r" b="b"/>
              <a:pathLst>
                <a:path w="14251" h="14250" extrusionOk="0">
                  <a:moveTo>
                    <a:pt x="278" y="0"/>
                  </a:moveTo>
                  <a:cubicBezTo>
                    <a:pt x="125" y="0"/>
                    <a:pt x="0" y="125"/>
                    <a:pt x="0" y="279"/>
                  </a:cubicBezTo>
                  <a:lnTo>
                    <a:pt x="0" y="13971"/>
                  </a:lnTo>
                  <a:cubicBezTo>
                    <a:pt x="0" y="14125"/>
                    <a:pt x="125" y="14249"/>
                    <a:pt x="278" y="14249"/>
                  </a:cubicBezTo>
                  <a:lnTo>
                    <a:pt x="5873" y="14249"/>
                  </a:lnTo>
                  <a:cubicBezTo>
                    <a:pt x="6027" y="14249"/>
                    <a:pt x="6152" y="14125"/>
                    <a:pt x="6152" y="13971"/>
                  </a:cubicBezTo>
                  <a:cubicBezTo>
                    <a:pt x="6152" y="13819"/>
                    <a:pt x="6028" y="13694"/>
                    <a:pt x="5873" y="13694"/>
                  </a:cubicBezTo>
                  <a:lnTo>
                    <a:pt x="557" y="13694"/>
                  </a:lnTo>
                  <a:lnTo>
                    <a:pt x="557" y="557"/>
                  </a:lnTo>
                  <a:lnTo>
                    <a:pt x="13694" y="557"/>
                  </a:lnTo>
                  <a:lnTo>
                    <a:pt x="13694" y="13694"/>
                  </a:lnTo>
                  <a:lnTo>
                    <a:pt x="8376" y="13694"/>
                  </a:lnTo>
                  <a:cubicBezTo>
                    <a:pt x="8223" y="13694"/>
                    <a:pt x="8098" y="13819"/>
                    <a:pt x="8098" y="13971"/>
                  </a:cubicBezTo>
                  <a:cubicBezTo>
                    <a:pt x="8098" y="14125"/>
                    <a:pt x="8223" y="14249"/>
                    <a:pt x="8376" y="14249"/>
                  </a:cubicBezTo>
                  <a:lnTo>
                    <a:pt x="13972" y="14249"/>
                  </a:lnTo>
                  <a:cubicBezTo>
                    <a:pt x="14126" y="14249"/>
                    <a:pt x="14250" y="14125"/>
                    <a:pt x="14250" y="13971"/>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73"/>
            <p:cNvSpPr/>
            <p:nvPr/>
          </p:nvSpPr>
          <p:spPr>
            <a:xfrm>
              <a:off x="5790875" y="3422075"/>
              <a:ext cx="13975" cy="13925"/>
            </a:xfrm>
            <a:custGeom>
              <a:avLst/>
              <a:gdLst/>
              <a:ahLst/>
              <a:cxnLst/>
              <a:rect l="l" t="t" r="r" b="b"/>
              <a:pathLst>
                <a:path w="559" h="557" extrusionOk="0">
                  <a:moveTo>
                    <a:pt x="279" y="0"/>
                  </a:moveTo>
                  <a:cubicBezTo>
                    <a:pt x="125" y="0"/>
                    <a:pt x="0" y="125"/>
                    <a:pt x="0" y="278"/>
                  </a:cubicBezTo>
                  <a:cubicBezTo>
                    <a:pt x="0" y="432"/>
                    <a:pt x="125" y="557"/>
                    <a:pt x="279" y="557"/>
                  </a:cubicBezTo>
                  <a:cubicBezTo>
                    <a:pt x="434" y="557"/>
                    <a:pt x="558" y="432"/>
                    <a:pt x="558" y="278"/>
                  </a:cubicBezTo>
                  <a:cubicBezTo>
                    <a:pt x="558" y="125"/>
                    <a:pt x="434"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7" name="Google Shape;18667;p73"/>
          <p:cNvGrpSpPr/>
          <p:nvPr/>
        </p:nvGrpSpPr>
        <p:grpSpPr>
          <a:xfrm>
            <a:off x="5955304" y="3373443"/>
            <a:ext cx="334447" cy="334578"/>
            <a:chOff x="5986800" y="3079725"/>
            <a:chExt cx="356325" cy="356275"/>
          </a:xfrm>
        </p:grpSpPr>
        <p:sp>
          <p:nvSpPr>
            <p:cNvPr id="18668" name="Google Shape;18668;p73"/>
            <p:cNvSpPr/>
            <p:nvPr/>
          </p:nvSpPr>
          <p:spPr>
            <a:xfrm>
              <a:off x="5993750" y="3086675"/>
              <a:ext cx="342375" cy="342375"/>
            </a:xfrm>
            <a:custGeom>
              <a:avLst/>
              <a:gdLst/>
              <a:ahLst/>
              <a:cxnLst/>
              <a:rect l="l" t="t" r="r" b="b"/>
              <a:pathLst>
                <a:path w="13695" h="13695" extrusionOk="0">
                  <a:moveTo>
                    <a:pt x="1" y="1"/>
                  </a:moveTo>
                  <a:lnTo>
                    <a:pt x="1" y="13694"/>
                  </a:lnTo>
                  <a:lnTo>
                    <a:pt x="13695" y="13694"/>
                  </a:lnTo>
                  <a:lnTo>
                    <a:pt x="136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3"/>
            <p:cNvSpPr/>
            <p:nvPr/>
          </p:nvSpPr>
          <p:spPr>
            <a:xfrm>
              <a:off x="6024350" y="3117250"/>
              <a:ext cx="281225" cy="281150"/>
            </a:xfrm>
            <a:custGeom>
              <a:avLst/>
              <a:gdLst/>
              <a:ahLst/>
              <a:cxnLst/>
              <a:rect l="l" t="t" r="r" b="b"/>
              <a:pathLst>
                <a:path w="11249" h="11246" extrusionOk="0">
                  <a:moveTo>
                    <a:pt x="1095" y="0"/>
                  </a:moveTo>
                  <a:cubicBezTo>
                    <a:pt x="490" y="0"/>
                    <a:pt x="1" y="491"/>
                    <a:pt x="1" y="1092"/>
                  </a:cubicBezTo>
                  <a:lnTo>
                    <a:pt x="1" y="10154"/>
                  </a:lnTo>
                  <a:cubicBezTo>
                    <a:pt x="1" y="10758"/>
                    <a:pt x="491" y="11246"/>
                    <a:pt x="1095" y="11246"/>
                  </a:cubicBezTo>
                  <a:lnTo>
                    <a:pt x="10155" y="11246"/>
                  </a:lnTo>
                  <a:cubicBezTo>
                    <a:pt x="10758" y="11246"/>
                    <a:pt x="11245" y="10758"/>
                    <a:pt x="11248" y="10154"/>
                  </a:cubicBezTo>
                  <a:lnTo>
                    <a:pt x="11248" y="1092"/>
                  </a:lnTo>
                  <a:cubicBezTo>
                    <a:pt x="11248" y="489"/>
                    <a:pt x="10758"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3"/>
            <p:cNvSpPr/>
            <p:nvPr/>
          </p:nvSpPr>
          <p:spPr>
            <a:xfrm>
              <a:off x="6017400" y="3110325"/>
              <a:ext cx="295050" cy="295125"/>
            </a:xfrm>
            <a:custGeom>
              <a:avLst/>
              <a:gdLst/>
              <a:ahLst/>
              <a:cxnLst/>
              <a:rect l="l" t="t" r="r" b="b"/>
              <a:pathLst>
                <a:path w="11802" h="11805" extrusionOk="0">
                  <a:moveTo>
                    <a:pt x="10431" y="560"/>
                  </a:moveTo>
                  <a:cubicBezTo>
                    <a:pt x="10879" y="560"/>
                    <a:pt x="11244" y="923"/>
                    <a:pt x="11244" y="1372"/>
                  </a:cubicBezTo>
                  <a:lnTo>
                    <a:pt x="11244" y="10432"/>
                  </a:lnTo>
                  <a:cubicBezTo>
                    <a:pt x="11244" y="10882"/>
                    <a:pt x="10879" y="11245"/>
                    <a:pt x="10431" y="11245"/>
                  </a:cubicBezTo>
                  <a:lnTo>
                    <a:pt x="1373" y="11245"/>
                  </a:lnTo>
                  <a:cubicBezTo>
                    <a:pt x="923" y="11245"/>
                    <a:pt x="557" y="10882"/>
                    <a:pt x="557" y="10432"/>
                  </a:cubicBezTo>
                  <a:lnTo>
                    <a:pt x="557" y="1372"/>
                  </a:lnTo>
                  <a:cubicBezTo>
                    <a:pt x="557" y="923"/>
                    <a:pt x="922" y="560"/>
                    <a:pt x="1370" y="560"/>
                  </a:cubicBezTo>
                  <a:close/>
                  <a:moveTo>
                    <a:pt x="1373" y="0"/>
                  </a:moveTo>
                  <a:cubicBezTo>
                    <a:pt x="616" y="0"/>
                    <a:pt x="1" y="615"/>
                    <a:pt x="1" y="1372"/>
                  </a:cubicBezTo>
                  <a:lnTo>
                    <a:pt x="1" y="10432"/>
                  </a:lnTo>
                  <a:cubicBezTo>
                    <a:pt x="1" y="11189"/>
                    <a:pt x="616" y="11804"/>
                    <a:pt x="1373" y="11804"/>
                  </a:cubicBezTo>
                  <a:lnTo>
                    <a:pt x="10433" y="11804"/>
                  </a:lnTo>
                  <a:cubicBezTo>
                    <a:pt x="11190" y="11801"/>
                    <a:pt x="11802" y="11189"/>
                    <a:pt x="11802" y="10432"/>
                  </a:cubicBezTo>
                  <a:lnTo>
                    <a:pt x="11802" y="1372"/>
                  </a:lnTo>
                  <a:cubicBezTo>
                    <a:pt x="11802" y="615"/>
                    <a:pt x="11187" y="0"/>
                    <a:pt x="10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73"/>
            <p:cNvSpPr/>
            <p:nvPr/>
          </p:nvSpPr>
          <p:spPr>
            <a:xfrm>
              <a:off x="6099350" y="3145175"/>
              <a:ext cx="25850" cy="69600"/>
            </a:xfrm>
            <a:custGeom>
              <a:avLst/>
              <a:gdLst/>
              <a:ahLst/>
              <a:cxnLst/>
              <a:rect l="l" t="t" r="r" b="b"/>
              <a:pathLst>
                <a:path w="1034" h="2784" extrusionOk="0">
                  <a:moveTo>
                    <a:pt x="279" y="0"/>
                  </a:moveTo>
                  <a:cubicBezTo>
                    <a:pt x="125" y="0"/>
                    <a:pt x="1" y="125"/>
                    <a:pt x="1" y="278"/>
                  </a:cubicBezTo>
                  <a:cubicBezTo>
                    <a:pt x="1" y="432"/>
                    <a:pt x="125" y="557"/>
                    <a:pt x="279" y="557"/>
                  </a:cubicBezTo>
                  <a:lnTo>
                    <a:pt x="477" y="557"/>
                  </a:lnTo>
                  <a:lnTo>
                    <a:pt x="477" y="2505"/>
                  </a:lnTo>
                  <a:cubicBezTo>
                    <a:pt x="477" y="2659"/>
                    <a:pt x="601" y="2784"/>
                    <a:pt x="755" y="2784"/>
                  </a:cubicBezTo>
                  <a:cubicBezTo>
                    <a:pt x="909" y="2784"/>
                    <a:pt x="1033" y="2659"/>
                    <a:pt x="1033" y="2505"/>
                  </a:cubicBezTo>
                  <a:lnTo>
                    <a:pt x="1033" y="278"/>
                  </a:lnTo>
                  <a:cubicBezTo>
                    <a:pt x="1033" y="125"/>
                    <a:pt x="909" y="0"/>
                    <a:pt x="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73"/>
            <p:cNvSpPr/>
            <p:nvPr/>
          </p:nvSpPr>
          <p:spPr>
            <a:xfrm>
              <a:off x="6140500" y="3145200"/>
              <a:ext cx="25825" cy="69600"/>
            </a:xfrm>
            <a:custGeom>
              <a:avLst/>
              <a:gdLst/>
              <a:ahLst/>
              <a:cxnLst/>
              <a:rect l="l" t="t" r="r" b="b"/>
              <a:pathLst>
                <a:path w="1033" h="2784" extrusionOk="0">
                  <a:moveTo>
                    <a:pt x="279" y="1"/>
                  </a:moveTo>
                  <a:cubicBezTo>
                    <a:pt x="125" y="1"/>
                    <a:pt x="1" y="125"/>
                    <a:pt x="1" y="279"/>
                  </a:cubicBezTo>
                  <a:cubicBezTo>
                    <a:pt x="1" y="433"/>
                    <a:pt x="125" y="557"/>
                    <a:pt x="279" y="557"/>
                  </a:cubicBezTo>
                  <a:lnTo>
                    <a:pt x="476" y="557"/>
                  </a:lnTo>
                  <a:lnTo>
                    <a:pt x="476" y="2506"/>
                  </a:lnTo>
                  <a:cubicBezTo>
                    <a:pt x="476" y="2660"/>
                    <a:pt x="601" y="2784"/>
                    <a:pt x="755" y="2784"/>
                  </a:cubicBezTo>
                  <a:cubicBezTo>
                    <a:pt x="908" y="2784"/>
                    <a:pt x="1033" y="2660"/>
                    <a:pt x="1033" y="2506"/>
                  </a:cubicBezTo>
                  <a:lnTo>
                    <a:pt x="1033" y="279"/>
                  </a:lnTo>
                  <a:cubicBezTo>
                    <a:pt x="1033" y="125"/>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73"/>
            <p:cNvSpPr/>
            <p:nvPr/>
          </p:nvSpPr>
          <p:spPr>
            <a:xfrm>
              <a:off x="6181375" y="3145150"/>
              <a:ext cx="49225" cy="69625"/>
            </a:xfrm>
            <a:custGeom>
              <a:avLst/>
              <a:gdLst/>
              <a:ahLst/>
              <a:cxnLst/>
              <a:rect l="l" t="t" r="r" b="b"/>
              <a:pathLst>
                <a:path w="1969" h="2785" extrusionOk="0">
                  <a:moveTo>
                    <a:pt x="1128" y="927"/>
                  </a:moveTo>
                  <a:cubicBezTo>
                    <a:pt x="1128" y="1114"/>
                    <a:pt x="1128" y="1338"/>
                    <a:pt x="1127" y="1571"/>
                  </a:cubicBezTo>
                  <a:lnTo>
                    <a:pt x="762" y="1571"/>
                  </a:lnTo>
                  <a:cubicBezTo>
                    <a:pt x="894" y="1335"/>
                    <a:pt x="1024" y="1108"/>
                    <a:pt x="1128" y="927"/>
                  </a:cubicBezTo>
                  <a:close/>
                  <a:moveTo>
                    <a:pt x="1280" y="0"/>
                  </a:moveTo>
                  <a:cubicBezTo>
                    <a:pt x="1155" y="0"/>
                    <a:pt x="1034" y="63"/>
                    <a:pt x="938" y="180"/>
                  </a:cubicBezTo>
                  <a:cubicBezTo>
                    <a:pt x="811" y="338"/>
                    <a:pt x="225" y="1394"/>
                    <a:pt x="49" y="1714"/>
                  </a:cubicBezTo>
                  <a:cubicBezTo>
                    <a:pt x="1" y="1799"/>
                    <a:pt x="4" y="1905"/>
                    <a:pt x="52" y="1990"/>
                  </a:cubicBezTo>
                  <a:cubicBezTo>
                    <a:pt x="102" y="2074"/>
                    <a:pt x="194" y="2127"/>
                    <a:pt x="292" y="2127"/>
                  </a:cubicBezTo>
                  <a:lnTo>
                    <a:pt x="1125" y="2127"/>
                  </a:lnTo>
                  <a:cubicBezTo>
                    <a:pt x="1124" y="2260"/>
                    <a:pt x="1124" y="2388"/>
                    <a:pt x="1121" y="2505"/>
                  </a:cubicBezTo>
                  <a:cubicBezTo>
                    <a:pt x="1120" y="2659"/>
                    <a:pt x="1244" y="2785"/>
                    <a:pt x="1398" y="2785"/>
                  </a:cubicBezTo>
                  <a:lnTo>
                    <a:pt x="1399" y="2785"/>
                  </a:lnTo>
                  <a:cubicBezTo>
                    <a:pt x="1551" y="2785"/>
                    <a:pt x="1676" y="2662"/>
                    <a:pt x="1677" y="2508"/>
                  </a:cubicBezTo>
                  <a:cubicBezTo>
                    <a:pt x="1677" y="2417"/>
                    <a:pt x="1680" y="2282"/>
                    <a:pt x="1682" y="2127"/>
                  </a:cubicBezTo>
                  <a:lnTo>
                    <a:pt x="1691" y="2127"/>
                  </a:lnTo>
                  <a:cubicBezTo>
                    <a:pt x="1844" y="2127"/>
                    <a:pt x="1969" y="2003"/>
                    <a:pt x="1969" y="1849"/>
                  </a:cubicBezTo>
                  <a:cubicBezTo>
                    <a:pt x="1967" y="1695"/>
                    <a:pt x="1843" y="1571"/>
                    <a:pt x="1689" y="1571"/>
                  </a:cubicBezTo>
                  <a:lnTo>
                    <a:pt x="1685" y="1571"/>
                  </a:lnTo>
                  <a:cubicBezTo>
                    <a:pt x="1689" y="1038"/>
                    <a:pt x="1689" y="492"/>
                    <a:pt x="1683" y="411"/>
                  </a:cubicBezTo>
                  <a:cubicBezTo>
                    <a:pt x="1667" y="222"/>
                    <a:pt x="1553" y="69"/>
                    <a:pt x="1392" y="17"/>
                  </a:cubicBezTo>
                  <a:cubicBezTo>
                    <a:pt x="1355" y="6"/>
                    <a:pt x="1317" y="0"/>
                    <a:pt x="1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73"/>
            <p:cNvSpPr/>
            <p:nvPr/>
          </p:nvSpPr>
          <p:spPr>
            <a:xfrm>
              <a:off x="6118875" y="3236375"/>
              <a:ext cx="56500" cy="118950"/>
            </a:xfrm>
            <a:custGeom>
              <a:avLst/>
              <a:gdLst/>
              <a:ahLst/>
              <a:cxnLst/>
              <a:rect l="l" t="t" r="r" b="b"/>
              <a:pathLst>
                <a:path w="2260" h="4758" extrusionOk="0">
                  <a:moveTo>
                    <a:pt x="278" y="1"/>
                  </a:moveTo>
                  <a:cubicBezTo>
                    <a:pt x="125" y="1"/>
                    <a:pt x="0" y="125"/>
                    <a:pt x="0" y="279"/>
                  </a:cubicBezTo>
                  <a:lnTo>
                    <a:pt x="0" y="4479"/>
                  </a:lnTo>
                  <a:cubicBezTo>
                    <a:pt x="0" y="4633"/>
                    <a:pt x="123" y="4758"/>
                    <a:pt x="278" y="4758"/>
                  </a:cubicBezTo>
                  <a:cubicBezTo>
                    <a:pt x="432" y="4758"/>
                    <a:pt x="557" y="4633"/>
                    <a:pt x="557" y="4479"/>
                  </a:cubicBezTo>
                  <a:lnTo>
                    <a:pt x="557" y="2619"/>
                  </a:lnTo>
                  <a:lnTo>
                    <a:pt x="1845" y="2619"/>
                  </a:lnTo>
                  <a:cubicBezTo>
                    <a:pt x="1999" y="2619"/>
                    <a:pt x="2123" y="2494"/>
                    <a:pt x="2123" y="2340"/>
                  </a:cubicBezTo>
                  <a:cubicBezTo>
                    <a:pt x="2123" y="2187"/>
                    <a:pt x="1999" y="2062"/>
                    <a:pt x="1845" y="2062"/>
                  </a:cubicBezTo>
                  <a:lnTo>
                    <a:pt x="557" y="2062"/>
                  </a:lnTo>
                  <a:lnTo>
                    <a:pt x="557" y="559"/>
                  </a:lnTo>
                  <a:lnTo>
                    <a:pt x="1980" y="559"/>
                  </a:lnTo>
                  <a:cubicBezTo>
                    <a:pt x="2134" y="559"/>
                    <a:pt x="2258" y="434"/>
                    <a:pt x="2258" y="280"/>
                  </a:cubicBezTo>
                  <a:cubicBezTo>
                    <a:pt x="2259" y="125"/>
                    <a:pt x="2135" y="1"/>
                    <a:pt x="1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73"/>
            <p:cNvSpPr/>
            <p:nvPr/>
          </p:nvSpPr>
          <p:spPr>
            <a:xfrm>
              <a:off x="6197100" y="3236850"/>
              <a:ext cx="13925" cy="118450"/>
            </a:xfrm>
            <a:custGeom>
              <a:avLst/>
              <a:gdLst/>
              <a:ahLst/>
              <a:cxnLst/>
              <a:rect l="l" t="t" r="r" b="b"/>
              <a:pathLst>
                <a:path w="557" h="4738" extrusionOk="0">
                  <a:moveTo>
                    <a:pt x="278" y="1"/>
                  </a:moveTo>
                  <a:cubicBezTo>
                    <a:pt x="125" y="1"/>
                    <a:pt x="0" y="125"/>
                    <a:pt x="0" y="279"/>
                  </a:cubicBezTo>
                  <a:lnTo>
                    <a:pt x="0" y="4459"/>
                  </a:lnTo>
                  <a:cubicBezTo>
                    <a:pt x="0" y="4611"/>
                    <a:pt x="125" y="4737"/>
                    <a:pt x="278" y="4737"/>
                  </a:cubicBezTo>
                  <a:cubicBezTo>
                    <a:pt x="432" y="4737"/>
                    <a:pt x="556" y="4611"/>
                    <a:pt x="556" y="4459"/>
                  </a:cubicBezTo>
                  <a:lnTo>
                    <a:pt x="556" y="279"/>
                  </a:ln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73"/>
            <p:cNvSpPr/>
            <p:nvPr/>
          </p:nvSpPr>
          <p:spPr>
            <a:xfrm>
              <a:off x="5986800" y="3079725"/>
              <a:ext cx="356325" cy="356250"/>
            </a:xfrm>
            <a:custGeom>
              <a:avLst/>
              <a:gdLst/>
              <a:ahLst/>
              <a:cxnLst/>
              <a:rect l="l" t="t" r="r" b="b"/>
              <a:pathLst>
                <a:path w="14253" h="14250" extrusionOk="0">
                  <a:moveTo>
                    <a:pt x="279" y="0"/>
                  </a:moveTo>
                  <a:cubicBezTo>
                    <a:pt x="125" y="0"/>
                    <a:pt x="1" y="125"/>
                    <a:pt x="1" y="279"/>
                  </a:cubicBezTo>
                  <a:lnTo>
                    <a:pt x="1" y="13971"/>
                  </a:lnTo>
                  <a:cubicBezTo>
                    <a:pt x="1" y="14125"/>
                    <a:pt x="125" y="14249"/>
                    <a:pt x="279" y="14249"/>
                  </a:cubicBezTo>
                  <a:lnTo>
                    <a:pt x="5873" y="14249"/>
                  </a:lnTo>
                  <a:cubicBezTo>
                    <a:pt x="6027" y="14249"/>
                    <a:pt x="6152" y="14125"/>
                    <a:pt x="6152" y="13971"/>
                  </a:cubicBezTo>
                  <a:cubicBezTo>
                    <a:pt x="6152" y="13819"/>
                    <a:pt x="6027" y="13694"/>
                    <a:pt x="5873" y="13694"/>
                  </a:cubicBezTo>
                  <a:lnTo>
                    <a:pt x="557" y="13694"/>
                  </a:lnTo>
                  <a:lnTo>
                    <a:pt x="557" y="557"/>
                  </a:lnTo>
                  <a:lnTo>
                    <a:pt x="13695" y="557"/>
                  </a:lnTo>
                  <a:lnTo>
                    <a:pt x="13695" y="13694"/>
                  </a:lnTo>
                  <a:lnTo>
                    <a:pt x="8380" y="13694"/>
                  </a:lnTo>
                  <a:cubicBezTo>
                    <a:pt x="8226" y="13694"/>
                    <a:pt x="8102" y="13819"/>
                    <a:pt x="8102" y="13971"/>
                  </a:cubicBezTo>
                  <a:cubicBezTo>
                    <a:pt x="8102" y="14125"/>
                    <a:pt x="8225" y="14249"/>
                    <a:pt x="8380" y="14249"/>
                  </a:cubicBezTo>
                  <a:lnTo>
                    <a:pt x="13974" y="14249"/>
                  </a:lnTo>
                  <a:cubicBezTo>
                    <a:pt x="14128" y="14249"/>
                    <a:pt x="14252" y="14125"/>
                    <a:pt x="14252" y="13971"/>
                  </a:cubicBezTo>
                  <a:lnTo>
                    <a:pt x="14252" y="279"/>
                  </a:lnTo>
                  <a:cubicBezTo>
                    <a:pt x="14252" y="125"/>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73"/>
            <p:cNvSpPr/>
            <p:nvPr/>
          </p:nvSpPr>
          <p:spPr>
            <a:xfrm>
              <a:off x="6157950" y="3422075"/>
              <a:ext cx="13950" cy="13925"/>
            </a:xfrm>
            <a:custGeom>
              <a:avLst/>
              <a:gdLst/>
              <a:ahLst/>
              <a:cxnLst/>
              <a:rect l="l" t="t" r="r" b="b"/>
              <a:pathLst>
                <a:path w="558" h="557" extrusionOk="0">
                  <a:moveTo>
                    <a:pt x="279" y="0"/>
                  </a:moveTo>
                  <a:cubicBezTo>
                    <a:pt x="125" y="0"/>
                    <a:pt x="1" y="125"/>
                    <a:pt x="1" y="278"/>
                  </a:cubicBezTo>
                  <a:cubicBezTo>
                    <a:pt x="1" y="432"/>
                    <a:pt x="125" y="557"/>
                    <a:pt x="279" y="557"/>
                  </a:cubicBezTo>
                  <a:cubicBezTo>
                    <a:pt x="433" y="557"/>
                    <a:pt x="557" y="432"/>
                    <a:pt x="557" y="278"/>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8" name="Google Shape;18678;p73"/>
          <p:cNvGrpSpPr/>
          <p:nvPr/>
        </p:nvGrpSpPr>
        <p:grpSpPr>
          <a:xfrm>
            <a:off x="6299888" y="3373443"/>
            <a:ext cx="334400" cy="334578"/>
            <a:chOff x="6353925" y="3079725"/>
            <a:chExt cx="356275" cy="356275"/>
          </a:xfrm>
        </p:grpSpPr>
        <p:sp>
          <p:nvSpPr>
            <p:cNvPr id="18679" name="Google Shape;18679;p73"/>
            <p:cNvSpPr/>
            <p:nvPr/>
          </p:nvSpPr>
          <p:spPr>
            <a:xfrm>
              <a:off x="6360875" y="3086675"/>
              <a:ext cx="342350" cy="342375"/>
            </a:xfrm>
            <a:custGeom>
              <a:avLst/>
              <a:gdLst/>
              <a:ahLst/>
              <a:cxnLst/>
              <a:rect l="l" t="t" r="r" b="b"/>
              <a:pathLst>
                <a:path w="13694" h="13695" extrusionOk="0">
                  <a:moveTo>
                    <a:pt x="1" y="1"/>
                  </a:moveTo>
                  <a:lnTo>
                    <a:pt x="1" y="13694"/>
                  </a:lnTo>
                  <a:lnTo>
                    <a:pt x="13693" y="13694"/>
                  </a:lnTo>
                  <a:lnTo>
                    <a:pt x="136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73"/>
            <p:cNvSpPr/>
            <p:nvPr/>
          </p:nvSpPr>
          <p:spPr>
            <a:xfrm>
              <a:off x="6391450" y="3117250"/>
              <a:ext cx="281175" cy="281150"/>
            </a:xfrm>
            <a:custGeom>
              <a:avLst/>
              <a:gdLst/>
              <a:ahLst/>
              <a:cxnLst/>
              <a:rect l="l" t="t" r="r" b="b"/>
              <a:pathLst>
                <a:path w="11247" h="11246" extrusionOk="0">
                  <a:moveTo>
                    <a:pt x="1093" y="0"/>
                  </a:moveTo>
                  <a:cubicBezTo>
                    <a:pt x="490" y="0"/>
                    <a:pt x="1" y="491"/>
                    <a:pt x="1" y="1092"/>
                  </a:cubicBezTo>
                  <a:lnTo>
                    <a:pt x="1" y="10154"/>
                  </a:lnTo>
                  <a:cubicBezTo>
                    <a:pt x="1" y="10758"/>
                    <a:pt x="491" y="11246"/>
                    <a:pt x="1093" y="11246"/>
                  </a:cubicBezTo>
                  <a:lnTo>
                    <a:pt x="10154" y="11246"/>
                  </a:lnTo>
                  <a:cubicBezTo>
                    <a:pt x="10759" y="11246"/>
                    <a:pt x="11246" y="10758"/>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73"/>
            <p:cNvSpPr/>
            <p:nvPr/>
          </p:nvSpPr>
          <p:spPr>
            <a:xfrm>
              <a:off x="6384500" y="3110325"/>
              <a:ext cx="295075" cy="295125"/>
            </a:xfrm>
            <a:custGeom>
              <a:avLst/>
              <a:gdLst/>
              <a:ahLst/>
              <a:cxnLst/>
              <a:rect l="l" t="t" r="r" b="b"/>
              <a:pathLst>
                <a:path w="11803" h="11805" extrusionOk="0">
                  <a:moveTo>
                    <a:pt x="10432" y="560"/>
                  </a:moveTo>
                  <a:cubicBezTo>
                    <a:pt x="10880" y="560"/>
                    <a:pt x="11245" y="923"/>
                    <a:pt x="11245" y="1372"/>
                  </a:cubicBezTo>
                  <a:lnTo>
                    <a:pt x="11245" y="10432"/>
                  </a:lnTo>
                  <a:cubicBezTo>
                    <a:pt x="11245" y="10882"/>
                    <a:pt x="10880" y="11245"/>
                    <a:pt x="10432" y="11245"/>
                  </a:cubicBezTo>
                  <a:lnTo>
                    <a:pt x="1371" y="11245"/>
                  </a:lnTo>
                  <a:cubicBezTo>
                    <a:pt x="923" y="11245"/>
                    <a:pt x="558" y="10882"/>
                    <a:pt x="558" y="10432"/>
                  </a:cubicBezTo>
                  <a:lnTo>
                    <a:pt x="558" y="1372"/>
                  </a:lnTo>
                  <a:cubicBezTo>
                    <a:pt x="558" y="923"/>
                    <a:pt x="923" y="560"/>
                    <a:pt x="1371" y="560"/>
                  </a:cubicBezTo>
                  <a:close/>
                  <a:moveTo>
                    <a:pt x="1371" y="0"/>
                  </a:moveTo>
                  <a:cubicBezTo>
                    <a:pt x="615" y="0"/>
                    <a:pt x="0" y="615"/>
                    <a:pt x="0" y="1372"/>
                  </a:cubicBezTo>
                  <a:lnTo>
                    <a:pt x="0" y="10432"/>
                  </a:lnTo>
                  <a:cubicBezTo>
                    <a:pt x="0" y="11189"/>
                    <a:pt x="615" y="11804"/>
                    <a:pt x="1371" y="11804"/>
                  </a:cubicBezTo>
                  <a:lnTo>
                    <a:pt x="10432" y="11804"/>
                  </a:lnTo>
                  <a:cubicBezTo>
                    <a:pt x="11188" y="11801"/>
                    <a:pt x="11803" y="11189"/>
                    <a:pt x="11803" y="10432"/>
                  </a:cubicBezTo>
                  <a:lnTo>
                    <a:pt x="11803" y="1372"/>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73"/>
            <p:cNvSpPr/>
            <p:nvPr/>
          </p:nvSpPr>
          <p:spPr>
            <a:xfrm>
              <a:off x="6467400" y="3145200"/>
              <a:ext cx="25825" cy="69600"/>
            </a:xfrm>
            <a:custGeom>
              <a:avLst/>
              <a:gdLst/>
              <a:ahLst/>
              <a:cxnLst/>
              <a:rect l="l" t="t" r="r" b="b"/>
              <a:pathLst>
                <a:path w="1033" h="2784" extrusionOk="0">
                  <a:moveTo>
                    <a:pt x="279" y="1"/>
                  </a:moveTo>
                  <a:cubicBezTo>
                    <a:pt x="125" y="1"/>
                    <a:pt x="1" y="125"/>
                    <a:pt x="1" y="279"/>
                  </a:cubicBezTo>
                  <a:cubicBezTo>
                    <a:pt x="1" y="433"/>
                    <a:pt x="125" y="557"/>
                    <a:pt x="279" y="557"/>
                  </a:cubicBezTo>
                  <a:lnTo>
                    <a:pt x="476" y="557"/>
                  </a:lnTo>
                  <a:lnTo>
                    <a:pt x="476" y="2506"/>
                  </a:lnTo>
                  <a:cubicBezTo>
                    <a:pt x="476" y="2660"/>
                    <a:pt x="601" y="2784"/>
                    <a:pt x="755" y="2784"/>
                  </a:cubicBezTo>
                  <a:cubicBezTo>
                    <a:pt x="908" y="2784"/>
                    <a:pt x="1033" y="2660"/>
                    <a:pt x="1033" y="2506"/>
                  </a:cubicBezTo>
                  <a:lnTo>
                    <a:pt x="1033" y="279"/>
                  </a:lnTo>
                  <a:cubicBezTo>
                    <a:pt x="1033" y="125"/>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73"/>
            <p:cNvSpPr/>
            <p:nvPr/>
          </p:nvSpPr>
          <p:spPr>
            <a:xfrm>
              <a:off x="6508575" y="3145200"/>
              <a:ext cx="25825" cy="69600"/>
            </a:xfrm>
            <a:custGeom>
              <a:avLst/>
              <a:gdLst/>
              <a:ahLst/>
              <a:cxnLst/>
              <a:rect l="l" t="t" r="r" b="b"/>
              <a:pathLst>
                <a:path w="1033" h="2784" extrusionOk="0">
                  <a:moveTo>
                    <a:pt x="279" y="1"/>
                  </a:moveTo>
                  <a:cubicBezTo>
                    <a:pt x="125" y="1"/>
                    <a:pt x="1" y="125"/>
                    <a:pt x="1" y="279"/>
                  </a:cubicBezTo>
                  <a:cubicBezTo>
                    <a:pt x="1" y="433"/>
                    <a:pt x="125" y="557"/>
                    <a:pt x="279" y="557"/>
                  </a:cubicBezTo>
                  <a:lnTo>
                    <a:pt x="476" y="557"/>
                  </a:lnTo>
                  <a:lnTo>
                    <a:pt x="476" y="2506"/>
                  </a:lnTo>
                  <a:cubicBezTo>
                    <a:pt x="476" y="2660"/>
                    <a:pt x="601" y="2784"/>
                    <a:pt x="755" y="2784"/>
                  </a:cubicBezTo>
                  <a:cubicBezTo>
                    <a:pt x="908" y="2784"/>
                    <a:pt x="1033" y="2660"/>
                    <a:pt x="1033" y="2506"/>
                  </a:cubicBezTo>
                  <a:lnTo>
                    <a:pt x="1033" y="279"/>
                  </a:lnTo>
                  <a:cubicBezTo>
                    <a:pt x="1033" y="125"/>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73"/>
            <p:cNvSpPr/>
            <p:nvPr/>
          </p:nvSpPr>
          <p:spPr>
            <a:xfrm>
              <a:off x="6549200" y="3145200"/>
              <a:ext cx="47825" cy="69575"/>
            </a:xfrm>
            <a:custGeom>
              <a:avLst/>
              <a:gdLst/>
              <a:ahLst/>
              <a:cxnLst/>
              <a:rect l="l" t="t" r="r" b="b"/>
              <a:pathLst>
                <a:path w="1913" h="2783" extrusionOk="0">
                  <a:moveTo>
                    <a:pt x="658" y="1"/>
                  </a:moveTo>
                  <a:cubicBezTo>
                    <a:pt x="522" y="1"/>
                    <a:pt x="405" y="99"/>
                    <a:pt x="383" y="234"/>
                  </a:cubicBezTo>
                  <a:lnTo>
                    <a:pt x="220" y="1217"/>
                  </a:lnTo>
                  <a:cubicBezTo>
                    <a:pt x="204" y="1320"/>
                    <a:pt x="247" y="1424"/>
                    <a:pt x="330" y="1487"/>
                  </a:cubicBezTo>
                  <a:cubicBezTo>
                    <a:pt x="379" y="1522"/>
                    <a:pt x="437" y="1541"/>
                    <a:pt x="496" y="1541"/>
                  </a:cubicBezTo>
                  <a:cubicBezTo>
                    <a:pt x="539" y="1541"/>
                    <a:pt x="582" y="1531"/>
                    <a:pt x="622" y="1510"/>
                  </a:cubicBezTo>
                  <a:cubicBezTo>
                    <a:pt x="623" y="1510"/>
                    <a:pt x="629" y="1507"/>
                    <a:pt x="638" y="1503"/>
                  </a:cubicBezTo>
                  <a:cubicBezTo>
                    <a:pt x="724" y="1465"/>
                    <a:pt x="789" y="1441"/>
                    <a:pt x="951" y="1441"/>
                  </a:cubicBezTo>
                  <a:cubicBezTo>
                    <a:pt x="1059" y="1441"/>
                    <a:pt x="1162" y="1485"/>
                    <a:pt x="1235" y="1563"/>
                  </a:cubicBezTo>
                  <a:cubicBezTo>
                    <a:pt x="1310" y="1642"/>
                    <a:pt x="1348" y="1746"/>
                    <a:pt x="1342" y="1854"/>
                  </a:cubicBezTo>
                  <a:cubicBezTo>
                    <a:pt x="1332" y="2058"/>
                    <a:pt x="1163" y="2220"/>
                    <a:pt x="958" y="2226"/>
                  </a:cubicBezTo>
                  <a:cubicBezTo>
                    <a:pt x="955" y="2226"/>
                    <a:pt x="951" y="2226"/>
                    <a:pt x="947" y="2226"/>
                  </a:cubicBezTo>
                  <a:cubicBezTo>
                    <a:pt x="754" y="2226"/>
                    <a:pt x="587" y="2082"/>
                    <a:pt x="560" y="1889"/>
                  </a:cubicBezTo>
                  <a:cubicBezTo>
                    <a:pt x="559" y="1870"/>
                    <a:pt x="557" y="1853"/>
                    <a:pt x="557" y="1834"/>
                  </a:cubicBezTo>
                  <a:cubicBezTo>
                    <a:pt x="557" y="1680"/>
                    <a:pt x="433" y="1556"/>
                    <a:pt x="279" y="1556"/>
                  </a:cubicBezTo>
                  <a:cubicBezTo>
                    <a:pt x="125" y="1556"/>
                    <a:pt x="1" y="1680"/>
                    <a:pt x="1" y="1834"/>
                  </a:cubicBezTo>
                  <a:cubicBezTo>
                    <a:pt x="1" y="1878"/>
                    <a:pt x="4" y="1922"/>
                    <a:pt x="10" y="1966"/>
                  </a:cubicBezTo>
                  <a:cubicBezTo>
                    <a:pt x="75" y="2434"/>
                    <a:pt x="478" y="2783"/>
                    <a:pt x="951" y="2783"/>
                  </a:cubicBezTo>
                  <a:lnTo>
                    <a:pt x="972" y="2783"/>
                  </a:lnTo>
                  <a:cubicBezTo>
                    <a:pt x="1465" y="2774"/>
                    <a:pt x="1873" y="2378"/>
                    <a:pt x="1898" y="1884"/>
                  </a:cubicBezTo>
                  <a:cubicBezTo>
                    <a:pt x="1913" y="1620"/>
                    <a:pt x="1821" y="1371"/>
                    <a:pt x="1639" y="1181"/>
                  </a:cubicBezTo>
                  <a:cubicBezTo>
                    <a:pt x="1459" y="992"/>
                    <a:pt x="1209" y="885"/>
                    <a:pt x="951" y="885"/>
                  </a:cubicBezTo>
                  <a:cubicBezTo>
                    <a:pt x="910" y="885"/>
                    <a:pt x="873" y="887"/>
                    <a:pt x="840" y="888"/>
                  </a:cubicBezTo>
                  <a:lnTo>
                    <a:pt x="894" y="557"/>
                  </a:lnTo>
                  <a:lnTo>
                    <a:pt x="1481" y="557"/>
                  </a:lnTo>
                  <a:cubicBezTo>
                    <a:pt x="1635" y="557"/>
                    <a:pt x="1759" y="433"/>
                    <a:pt x="1759" y="279"/>
                  </a:cubicBezTo>
                  <a:cubicBezTo>
                    <a:pt x="1759" y="125"/>
                    <a:pt x="1635"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73"/>
            <p:cNvSpPr/>
            <p:nvPr/>
          </p:nvSpPr>
          <p:spPr>
            <a:xfrm>
              <a:off x="6429475" y="3235600"/>
              <a:ext cx="126675" cy="119625"/>
            </a:xfrm>
            <a:custGeom>
              <a:avLst/>
              <a:gdLst/>
              <a:ahLst/>
              <a:cxnLst/>
              <a:rect l="l" t="t" r="r" b="b"/>
              <a:pathLst>
                <a:path w="5067" h="4785" extrusionOk="0">
                  <a:moveTo>
                    <a:pt x="1140" y="0"/>
                  </a:moveTo>
                  <a:cubicBezTo>
                    <a:pt x="1131" y="0"/>
                    <a:pt x="1122" y="0"/>
                    <a:pt x="1113" y="1"/>
                  </a:cubicBezTo>
                  <a:cubicBezTo>
                    <a:pt x="941" y="11"/>
                    <a:pt x="805" y="134"/>
                    <a:pt x="771" y="303"/>
                  </a:cubicBezTo>
                  <a:lnTo>
                    <a:pt x="771" y="307"/>
                  </a:lnTo>
                  <a:lnTo>
                    <a:pt x="29" y="4426"/>
                  </a:lnTo>
                  <a:cubicBezTo>
                    <a:pt x="1" y="4578"/>
                    <a:pt x="102" y="4723"/>
                    <a:pt x="253" y="4751"/>
                  </a:cubicBezTo>
                  <a:cubicBezTo>
                    <a:pt x="269" y="4753"/>
                    <a:pt x="285" y="4755"/>
                    <a:pt x="302" y="4755"/>
                  </a:cubicBezTo>
                  <a:cubicBezTo>
                    <a:pt x="435" y="4755"/>
                    <a:pt x="553" y="4661"/>
                    <a:pt x="578" y="4525"/>
                  </a:cubicBezTo>
                  <a:lnTo>
                    <a:pt x="1182" y="1165"/>
                  </a:lnTo>
                  <a:lnTo>
                    <a:pt x="2173" y="4521"/>
                  </a:lnTo>
                  <a:cubicBezTo>
                    <a:pt x="2173" y="4525"/>
                    <a:pt x="2175" y="4528"/>
                    <a:pt x="2176" y="4531"/>
                  </a:cubicBezTo>
                  <a:cubicBezTo>
                    <a:pt x="2228" y="4682"/>
                    <a:pt x="2371" y="4784"/>
                    <a:pt x="2532" y="4784"/>
                  </a:cubicBezTo>
                  <a:lnTo>
                    <a:pt x="2534" y="4784"/>
                  </a:lnTo>
                  <a:cubicBezTo>
                    <a:pt x="2695" y="4784"/>
                    <a:pt x="2837" y="4680"/>
                    <a:pt x="2886" y="4527"/>
                  </a:cubicBezTo>
                  <a:cubicBezTo>
                    <a:pt x="2888" y="4524"/>
                    <a:pt x="2888" y="4521"/>
                    <a:pt x="2891" y="4518"/>
                  </a:cubicBezTo>
                  <a:lnTo>
                    <a:pt x="3847" y="1164"/>
                  </a:lnTo>
                  <a:lnTo>
                    <a:pt x="4490" y="4527"/>
                  </a:lnTo>
                  <a:cubicBezTo>
                    <a:pt x="4515" y="4661"/>
                    <a:pt x="4631" y="4753"/>
                    <a:pt x="4762" y="4753"/>
                  </a:cubicBezTo>
                  <a:cubicBezTo>
                    <a:pt x="4780" y="4753"/>
                    <a:pt x="4798" y="4751"/>
                    <a:pt x="4816" y="4748"/>
                  </a:cubicBezTo>
                  <a:cubicBezTo>
                    <a:pt x="4967" y="4718"/>
                    <a:pt x="5067" y="4575"/>
                    <a:pt x="5037" y="4423"/>
                  </a:cubicBezTo>
                  <a:lnTo>
                    <a:pt x="4247" y="303"/>
                  </a:lnTo>
                  <a:lnTo>
                    <a:pt x="4247" y="300"/>
                  </a:lnTo>
                  <a:cubicBezTo>
                    <a:pt x="4211" y="131"/>
                    <a:pt x="4072" y="10"/>
                    <a:pt x="3901" y="1"/>
                  </a:cubicBezTo>
                  <a:cubicBezTo>
                    <a:pt x="3894" y="1"/>
                    <a:pt x="3887" y="1"/>
                    <a:pt x="3881" y="1"/>
                  </a:cubicBezTo>
                  <a:cubicBezTo>
                    <a:pt x="3716" y="1"/>
                    <a:pt x="3574" y="101"/>
                    <a:pt x="3523" y="259"/>
                  </a:cubicBezTo>
                  <a:cubicBezTo>
                    <a:pt x="3522" y="263"/>
                    <a:pt x="3522" y="265"/>
                    <a:pt x="3520" y="268"/>
                  </a:cubicBezTo>
                  <a:lnTo>
                    <a:pt x="2526" y="3756"/>
                  </a:lnTo>
                  <a:lnTo>
                    <a:pt x="1496" y="265"/>
                  </a:lnTo>
                  <a:cubicBezTo>
                    <a:pt x="1494" y="260"/>
                    <a:pt x="1494" y="257"/>
                    <a:pt x="1493" y="256"/>
                  </a:cubicBezTo>
                  <a:cubicBezTo>
                    <a:pt x="1440" y="100"/>
                    <a:pt x="1300"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73"/>
            <p:cNvSpPr/>
            <p:nvPr/>
          </p:nvSpPr>
          <p:spPr>
            <a:xfrm>
              <a:off x="6570950" y="3280925"/>
              <a:ext cx="63975" cy="74325"/>
            </a:xfrm>
            <a:custGeom>
              <a:avLst/>
              <a:gdLst/>
              <a:ahLst/>
              <a:cxnLst/>
              <a:rect l="l" t="t" r="r" b="b"/>
              <a:pathLst>
                <a:path w="2559" h="2973" extrusionOk="0">
                  <a:moveTo>
                    <a:pt x="1487" y="1"/>
                  </a:moveTo>
                  <a:cubicBezTo>
                    <a:pt x="667" y="1"/>
                    <a:pt x="1" y="667"/>
                    <a:pt x="1" y="1487"/>
                  </a:cubicBezTo>
                  <a:cubicBezTo>
                    <a:pt x="1" y="2307"/>
                    <a:pt x="667" y="2973"/>
                    <a:pt x="1487" y="2973"/>
                  </a:cubicBezTo>
                  <a:cubicBezTo>
                    <a:pt x="1815" y="2973"/>
                    <a:pt x="2107" y="2866"/>
                    <a:pt x="2334" y="2662"/>
                  </a:cubicBezTo>
                  <a:cubicBezTo>
                    <a:pt x="2378" y="2621"/>
                    <a:pt x="2422" y="2577"/>
                    <a:pt x="2460" y="2532"/>
                  </a:cubicBezTo>
                  <a:cubicBezTo>
                    <a:pt x="2558" y="2415"/>
                    <a:pt x="2542" y="2239"/>
                    <a:pt x="2425" y="2141"/>
                  </a:cubicBezTo>
                  <a:cubicBezTo>
                    <a:pt x="2373" y="2097"/>
                    <a:pt x="2310" y="2075"/>
                    <a:pt x="2247" y="2075"/>
                  </a:cubicBezTo>
                  <a:cubicBezTo>
                    <a:pt x="2167" y="2075"/>
                    <a:pt x="2089" y="2109"/>
                    <a:pt x="2034" y="2176"/>
                  </a:cubicBezTo>
                  <a:cubicBezTo>
                    <a:pt x="2012" y="2201"/>
                    <a:pt x="1987" y="2225"/>
                    <a:pt x="1964" y="2247"/>
                  </a:cubicBezTo>
                  <a:cubicBezTo>
                    <a:pt x="1838" y="2359"/>
                    <a:pt x="1677" y="2418"/>
                    <a:pt x="1487" y="2418"/>
                  </a:cubicBezTo>
                  <a:cubicBezTo>
                    <a:pt x="974" y="2418"/>
                    <a:pt x="557" y="2001"/>
                    <a:pt x="557" y="1488"/>
                  </a:cubicBezTo>
                  <a:cubicBezTo>
                    <a:pt x="557" y="976"/>
                    <a:pt x="974" y="558"/>
                    <a:pt x="1487" y="558"/>
                  </a:cubicBezTo>
                  <a:cubicBezTo>
                    <a:pt x="1673" y="558"/>
                    <a:pt x="1853" y="613"/>
                    <a:pt x="2006" y="717"/>
                  </a:cubicBezTo>
                  <a:cubicBezTo>
                    <a:pt x="2054" y="749"/>
                    <a:pt x="2108" y="764"/>
                    <a:pt x="2162" y="764"/>
                  </a:cubicBezTo>
                  <a:cubicBezTo>
                    <a:pt x="2251" y="764"/>
                    <a:pt x="2339" y="721"/>
                    <a:pt x="2393" y="642"/>
                  </a:cubicBezTo>
                  <a:cubicBezTo>
                    <a:pt x="2478" y="513"/>
                    <a:pt x="2446" y="342"/>
                    <a:pt x="2317" y="255"/>
                  </a:cubicBezTo>
                  <a:cubicBezTo>
                    <a:pt x="2072" y="88"/>
                    <a:pt x="1785" y="1"/>
                    <a:pt x="1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73"/>
            <p:cNvSpPr/>
            <p:nvPr/>
          </p:nvSpPr>
          <p:spPr>
            <a:xfrm>
              <a:off x="6353925" y="3079725"/>
              <a:ext cx="356275" cy="356250"/>
            </a:xfrm>
            <a:custGeom>
              <a:avLst/>
              <a:gdLst/>
              <a:ahLst/>
              <a:cxnLst/>
              <a:rect l="l" t="t" r="r" b="b"/>
              <a:pathLst>
                <a:path w="14251" h="14250" extrusionOk="0">
                  <a:moveTo>
                    <a:pt x="279" y="0"/>
                  </a:moveTo>
                  <a:cubicBezTo>
                    <a:pt x="125" y="0"/>
                    <a:pt x="1" y="125"/>
                    <a:pt x="1" y="279"/>
                  </a:cubicBezTo>
                  <a:lnTo>
                    <a:pt x="1" y="13971"/>
                  </a:lnTo>
                  <a:cubicBezTo>
                    <a:pt x="1" y="14125"/>
                    <a:pt x="125" y="14249"/>
                    <a:pt x="279" y="14249"/>
                  </a:cubicBezTo>
                  <a:lnTo>
                    <a:pt x="5873" y="14249"/>
                  </a:lnTo>
                  <a:cubicBezTo>
                    <a:pt x="6027" y="14249"/>
                    <a:pt x="6152" y="14125"/>
                    <a:pt x="6152" y="13971"/>
                  </a:cubicBezTo>
                  <a:cubicBezTo>
                    <a:pt x="6152" y="13819"/>
                    <a:pt x="6027" y="13694"/>
                    <a:pt x="5873" y="13694"/>
                  </a:cubicBezTo>
                  <a:lnTo>
                    <a:pt x="557" y="13694"/>
                  </a:lnTo>
                  <a:lnTo>
                    <a:pt x="557" y="557"/>
                  </a:lnTo>
                  <a:lnTo>
                    <a:pt x="13695" y="557"/>
                  </a:lnTo>
                  <a:lnTo>
                    <a:pt x="13695" y="13694"/>
                  </a:lnTo>
                  <a:lnTo>
                    <a:pt x="8377" y="13694"/>
                  </a:lnTo>
                  <a:cubicBezTo>
                    <a:pt x="8223" y="13694"/>
                    <a:pt x="8099" y="13819"/>
                    <a:pt x="8099" y="13971"/>
                  </a:cubicBezTo>
                  <a:cubicBezTo>
                    <a:pt x="8099" y="14125"/>
                    <a:pt x="8223" y="14249"/>
                    <a:pt x="8377" y="14249"/>
                  </a:cubicBezTo>
                  <a:lnTo>
                    <a:pt x="13973" y="14249"/>
                  </a:lnTo>
                  <a:cubicBezTo>
                    <a:pt x="14127" y="14249"/>
                    <a:pt x="14251" y="14125"/>
                    <a:pt x="14251" y="13971"/>
                  </a:cubicBezTo>
                  <a:lnTo>
                    <a:pt x="14251" y="279"/>
                  </a:lnTo>
                  <a:cubicBezTo>
                    <a:pt x="14251" y="125"/>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73"/>
            <p:cNvSpPr/>
            <p:nvPr/>
          </p:nvSpPr>
          <p:spPr>
            <a:xfrm>
              <a:off x="6525075" y="3422075"/>
              <a:ext cx="13950" cy="13925"/>
            </a:xfrm>
            <a:custGeom>
              <a:avLst/>
              <a:gdLst/>
              <a:ahLst/>
              <a:cxnLst/>
              <a:rect l="l" t="t" r="r" b="b"/>
              <a:pathLst>
                <a:path w="558" h="557" extrusionOk="0">
                  <a:moveTo>
                    <a:pt x="279" y="0"/>
                  </a:moveTo>
                  <a:cubicBezTo>
                    <a:pt x="125" y="0"/>
                    <a:pt x="1" y="125"/>
                    <a:pt x="1" y="278"/>
                  </a:cubicBezTo>
                  <a:cubicBezTo>
                    <a:pt x="1" y="432"/>
                    <a:pt x="125" y="557"/>
                    <a:pt x="279" y="557"/>
                  </a:cubicBezTo>
                  <a:cubicBezTo>
                    <a:pt x="433" y="557"/>
                    <a:pt x="557" y="432"/>
                    <a:pt x="557" y="278"/>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9" name="Google Shape;18689;p73"/>
          <p:cNvGrpSpPr/>
          <p:nvPr/>
        </p:nvGrpSpPr>
        <p:grpSpPr>
          <a:xfrm>
            <a:off x="6644471" y="3373443"/>
            <a:ext cx="334400" cy="334578"/>
            <a:chOff x="6721050" y="3079725"/>
            <a:chExt cx="356275" cy="356275"/>
          </a:xfrm>
        </p:grpSpPr>
        <p:sp>
          <p:nvSpPr>
            <p:cNvPr id="18690" name="Google Shape;18690;p73"/>
            <p:cNvSpPr/>
            <p:nvPr/>
          </p:nvSpPr>
          <p:spPr>
            <a:xfrm>
              <a:off x="6727975" y="3086675"/>
              <a:ext cx="342325" cy="342375"/>
            </a:xfrm>
            <a:custGeom>
              <a:avLst/>
              <a:gdLst/>
              <a:ahLst/>
              <a:cxnLst/>
              <a:rect l="l" t="t" r="r" b="b"/>
              <a:pathLst>
                <a:path w="13693" h="13695" extrusionOk="0">
                  <a:moveTo>
                    <a:pt x="1" y="1"/>
                  </a:moveTo>
                  <a:lnTo>
                    <a:pt x="1" y="13694"/>
                  </a:lnTo>
                  <a:lnTo>
                    <a:pt x="13693" y="13694"/>
                  </a:lnTo>
                  <a:lnTo>
                    <a:pt x="136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73"/>
            <p:cNvSpPr/>
            <p:nvPr/>
          </p:nvSpPr>
          <p:spPr>
            <a:xfrm>
              <a:off x="6758575" y="3117250"/>
              <a:ext cx="281175" cy="281150"/>
            </a:xfrm>
            <a:custGeom>
              <a:avLst/>
              <a:gdLst/>
              <a:ahLst/>
              <a:cxnLst/>
              <a:rect l="l" t="t" r="r" b="b"/>
              <a:pathLst>
                <a:path w="11247" h="11246" extrusionOk="0">
                  <a:moveTo>
                    <a:pt x="1093" y="0"/>
                  </a:moveTo>
                  <a:cubicBezTo>
                    <a:pt x="490" y="0"/>
                    <a:pt x="1" y="491"/>
                    <a:pt x="1" y="1092"/>
                  </a:cubicBezTo>
                  <a:lnTo>
                    <a:pt x="1" y="10154"/>
                  </a:lnTo>
                  <a:cubicBezTo>
                    <a:pt x="1" y="10758"/>
                    <a:pt x="491" y="11246"/>
                    <a:pt x="1093" y="11246"/>
                  </a:cubicBezTo>
                  <a:lnTo>
                    <a:pt x="10154" y="11246"/>
                  </a:lnTo>
                  <a:cubicBezTo>
                    <a:pt x="10756" y="11246"/>
                    <a:pt x="11245" y="10758"/>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73"/>
            <p:cNvSpPr/>
            <p:nvPr/>
          </p:nvSpPr>
          <p:spPr>
            <a:xfrm>
              <a:off x="6751625" y="3110325"/>
              <a:ext cx="295075" cy="295125"/>
            </a:xfrm>
            <a:custGeom>
              <a:avLst/>
              <a:gdLst/>
              <a:ahLst/>
              <a:cxnLst/>
              <a:rect l="l" t="t" r="r" b="b"/>
              <a:pathLst>
                <a:path w="11803" h="11805" extrusionOk="0">
                  <a:moveTo>
                    <a:pt x="10431" y="560"/>
                  </a:moveTo>
                  <a:cubicBezTo>
                    <a:pt x="10879" y="560"/>
                    <a:pt x="11243" y="923"/>
                    <a:pt x="11243" y="1372"/>
                  </a:cubicBezTo>
                  <a:lnTo>
                    <a:pt x="11243" y="10432"/>
                  </a:lnTo>
                  <a:cubicBezTo>
                    <a:pt x="11243" y="10882"/>
                    <a:pt x="10879" y="11245"/>
                    <a:pt x="10431" y="11245"/>
                  </a:cubicBezTo>
                  <a:lnTo>
                    <a:pt x="1369" y="11245"/>
                  </a:lnTo>
                  <a:cubicBezTo>
                    <a:pt x="923" y="11245"/>
                    <a:pt x="557" y="10882"/>
                    <a:pt x="557" y="10432"/>
                  </a:cubicBezTo>
                  <a:lnTo>
                    <a:pt x="557" y="1372"/>
                  </a:lnTo>
                  <a:cubicBezTo>
                    <a:pt x="557" y="923"/>
                    <a:pt x="921" y="560"/>
                    <a:pt x="1369" y="560"/>
                  </a:cubicBezTo>
                  <a:close/>
                  <a:moveTo>
                    <a:pt x="1371" y="0"/>
                  </a:moveTo>
                  <a:cubicBezTo>
                    <a:pt x="615" y="0"/>
                    <a:pt x="0" y="615"/>
                    <a:pt x="0" y="1372"/>
                  </a:cubicBezTo>
                  <a:lnTo>
                    <a:pt x="0" y="10432"/>
                  </a:lnTo>
                  <a:cubicBezTo>
                    <a:pt x="0" y="11189"/>
                    <a:pt x="615" y="11804"/>
                    <a:pt x="1371" y="11804"/>
                  </a:cubicBezTo>
                  <a:lnTo>
                    <a:pt x="10432" y="11804"/>
                  </a:lnTo>
                  <a:cubicBezTo>
                    <a:pt x="11188" y="11801"/>
                    <a:pt x="11803" y="11189"/>
                    <a:pt x="11803" y="10432"/>
                  </a:cubicBezTo>
                  <a:lnTo>
                    <a:pt x="11803" y="1372"/>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73"/>
            <p:cNvSpPr/>
            <p:nvPr/>
          </p:nvSpPr>
          <p:spPr>
            <a:xfrm>
              <a:off x="6834675" y="3145200"/>
              <a:ext cx="25825" cy="69600"/>
            </a:xfrm>
            <a:custGeom>
              <a:avLst/>
              <a:gdLst/>
              <a:ahLst/>
              <a:cxnLst/>
              <a:rect l="l" t="t" r="r" b="b"/>
              <a:pathLst>
                <a:path w="1033" h="2784" extrusionOk="0">
                  <a:moveTo>
                    <a:pt x="279" y="1"/>
                  </a:moveTo>
                  <a:cubicBezTo>
                    <a:pt x="125" y="1"/>
                    <a:pt x="0" y="125"/>
                    <a:pt x="0" y="279"/>
                  </a:cubicBezTo>
                  <a:cubicBezTo>
                    <a:pt x="0" y="433"/>
                    <a:pt x="125" y="557"/>
                    <a:pt x="279" y="557"/>
                  </a:cubicBezTo>
                  <a:lnTo>
                    <a:pt x="476" y="557"/>
                  </a:lnTo>
                  <a:lnTo>
                    <a:pt x="476" y="2506"/>
                  </a:lnTo>
                  <a:cubicBezTo>
                    <a:pt x="476" y="2660"/>
                    <a:pt x="601" y="2784"/>
                    <a:pt x="754" y="2784"/>
                  </a:cubicBezTo>
                  <a:cubicBezTo>
                    <a:pt x="908" y="2784"/>
                    <a:pt x="1033" y="2660"/>
                    <a:pt x="1033" y="2506"/>
                  </a:cubicBezTo>
                  <a:lnTo>
                    <a:pt x="1033" y="279"/>
                  </a:lnTo>
                  <a:cubicBezTo>
                    <a:pt x="1033"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73"/>
            <p:cNvSpPr/>
            <p:nvPr/>
          </p:nvSpPr>
          <p:spPr>
            <a:xfrm>
              <a:off x="6875850" y="3145200"/>
              <a:ext cx="25825" cy="69600"/>
            </a:xfrm>
            <a:custGeom>
              <a:avLst/>
              <a:gdLst/>
              <a:ahLst/>
              <a:cxnLst/>
              <a:rect l="l" t="t" r="r" b="b"/>
              <a:pathLst>
                <a:path w="1033" h="2784" extrusionOk="0">
                  <a:moveTo>
                    <a:pt x="279" y="1"/>
                  </a:moveTo>
                  <a:cubicBezTo>
                    <a:pt x="125" y="1"/>
                    <a:pt x="1" y="125"/>
                    <a:pt x="1" y="279"/>
                  </a:cubicBezTo>
                  <a:cubicBezTo>
                    <a:pt x="1" y="433"/>
                    <a:pt x="125" y="557"/>
                    <a:pt x="279" y="557"/>
                  </a:cubicBezTo>
                  <a:lnTo>
                    <a:pt x="476" y="557"/>
                  </a:lnTo>
                  <a:lnTo>
                    <a:pt x="476" y="2506"/>
                  </a:lnTo>
                  <a:cubicBezTo>
                    <a:pt x="476" y="2660"/>
                    <a:pt x="601" y="2784"/>
                    <a:pt x="755" y="2784"/>
                  </a:cubicBezTo>
                  <a:cubicBezTo>
                    <a:pt x="908" y="2784"/>
                    <a:pt x="1033" y="2660"/>
                    <a:pt x="1033" y="2506"/>
                  </a:cubicBezTo>
                  <a:lnTo>
                    <a:pt x="1033" y="279"/>
                  </a:lnTo>
                  <a:cubicBezTo>
                    <a:pt x="1033" y="125"/>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73"/>
            <p:cNvSpPr/>
            <p:nvPr/>
          </p:nvSpPr>
          <p:spPr>
            <a:xfrm>
              <a:off x="6917000" y="3145100"/>
              <a:ext cx="46600" cy="69825"/>
            </a:xfrm>
            <a:custGeom>
              <a:avLst/>
              <a:gdLst/>
              <a:ahLst/>
              <a:cxnLst/>
              <a:rect l="l" t="t" r="r" b="b"/>
              <a:pathLst>
                <a:path w="1864" h="2793" extrusionOk="0">
                  <a:moveTo>
                    <a:pt x="933" y="1485"/>
                  </a:moveTo>
                  <a:cubicBezTo>
                    <a:pt x="1139" y="1485"/>
                    <a:pt x="1308" y="1653"/>
                    <a:pt x="1308" y="1860"/>
                  </a:cubicBezTo>
                  <a:cubicBezTo>
                    <a:pt x="1308" y="2068"/>
                    <a:pt x="1139" y="2236"/>
                    <a:pt x="933" y="2236"/>
                  </a:cubicBezTo>
                  <a:cubicBezTo>
                    <a:pt x="726" y="2236"/>
                    <a:pt x="558" y="2068"/>
                    <a:pt x="558" y="1860"/>
                  </a:cubicBezTo>
                  <a:cubicBezTo>
                    <a:pt x="558" y="1653"/>
                    <a:pt x="726" y="1485"/>
                    <a:pt x="933" y="1485"/>
                  </a:cubicBezTo>
                  <a:close/>
                  <a:moveTo>
                    <a:pt x="1090" y="1"/>
                  </a:moveTo>
                  <a:cubicBezTo>
                    <a:pt x="1033" y="1"/>
                    <a:pt x="974" y="19"/>
                    <a:pt x="924" y="56"/>
                  </a:cubicBezTo>
                  <a:cubicBezTo>
                    <a:pt x="890" y="79"/>
                    <a:pt x="142" y="649"/>
                    <a:pt x="10" y="1716"/>
                  </a:cubicBezTo>
                  <a:cubicBezTo>
                    <a:pt x="3" y="1763"/>
                    <a:pt x="0" y="1813"/>
                    <a:pt x="0" y="1863"/>
                  </a:cubicBezTo>
                  <a:cubicBezTo>
                    <a:pt x="2" y="2375"/>
                    <a:pt x="419" y="2792"/>
                    <a:pt x="933" y="2792"/>
                  </a:cubicBezTo>
                  <a:cubicBezTo>
                    <a:pt x="1447" y="2792"/>
                    <a:pt x="1864" y="2372"/>
                    <a:pt x="1864" y="1860"/>
                  </a:cubicBezTo>
                  <a:cubicBezTo>
                    <a:pt x="1864" y="1346"/>
                    <a:pt x="1445" y="929"/>
                    <a:pt x="933" y="929"/>
                  </a:cubicBezTo>
                  <a:cubicBezTo>
                    <a:pt x="915" y="929"/>
                    <a:pt x="898" y="929"/>
                    <a:pt x="880" y="930"/>
                  </a:cubicBezTo>
                  <a:cubicBezTo>
                    <a:pt x="1062" y="655"/>
                    <a:pt x="1252" y="505"/>
                    <a:pt x="1256" y="501"/>
                  </a:cubicBezTo>
                  <a:cubicBezTo>
                    <a:pt x="1379" y="409"/>
                    <a:pt x="1406" y="235"/>
                    <a:pt x="1313" y="113"/>
                  </a:cubicBezTo>
                  <a:cubicBezTo>
                    <a:pt x="1259" y="40"/>
                    <a:pt x="1176" y="1"/>
                    <a:pt x="1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73"/>
            <p:cNvSpPr/>
            <p:nvPr/>
          </p:nvSpPr>
          <p:spPr>
            <a:xfrm>
              <a:off x="6834300" y="3235625"/>
              <a:ext cx="50975" cy="119650"/>
            </a:xfrm>
            <a:custGeom>
              <a:avLst/>
              <a:gdLst/>
              <a:ahLst/>
              <a:cxnLst/>
              <a:rect l="l" t="t" r="r" b="b"/>
              <a:pathLst>
                <a:path w="2039" h="4786" extrusionOk="0">
                  <a:moveTo>
                    <a:pt x="279" y="0"/>
                  </a:moveTo>
                  <a:cubicBezTo>
                    <a:pt x="125" y="0"/>
                    <a:pt x="1" y="125"/>
                    <a:pt x="1" y="278"/>
                  </a:cubicBezTo>
                  <a:lnTo>
                    <a:pt x="1" y="4505"/>
                  </a:lnTo>
                  <a:cubicBezTo>
                    <a:pt x="1" y="4641"/>
                    <a:pt x="97" y="4757"/>
                    <a:pt x="231" y="4780"/>
                  </a:cubicBezTo>
                  <a:cubicBezTo>
                    <a:pt x="245" y="4782"/>
                    <a:pt x="747" y="4785"/>
                    <a:pt x="1214" y="4785"/>
                  </a:cubicBezTo>
                  <a:cubicBezTo>
                    <a:pt x="1417" y="4785"/>
                    <a:pt x="1614" y="4785"/>
                    <a:pt x="1761" y="4783"/>
                  </a:cubicBezTo>
                  <a:cubicBezTo>
                    <a:pt x="1914" y="4783"/>
                    <a:pt x="2039" y="4657"/>
                    <a:pt x="2037" y="4504"/>
                  </a:cubicBezTo>
                  <a:cubicBezTo>
                    <a:pt x="2037" y="4350"/>
                    <a:pt x="1913" y="4225"/>
                    <a:pt x="1759" y="4225"/>
                  </a:cubicBezTo>
                  <a:cubicBezTo>
                    <a:pt x="1395" y="4227"/>
                    <a:pt x="868" y="4230"/>
                    <a:pt x="557" y="4230"/>
                  </a:cubicBezTo>
                  <a:lnTo>
                    <a:pt x="557" y="278"/>
                  </a:ln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73"/>
            <p:cNvSpPr/>
            <p:nvPr/>
          </p:nvSpPr>
          <p:spPr>
            <a:xfrm>
              <a:off x="6906750" y="3280100"/>
              <a:ext cx="58150" cy="75225"/>
            </a:xfrm>
            <a:custGeom>
              <a:avLst/>
              <a:gdLst/>
              <a:ahLst/>
              <a:cxnLst/>
              <a:rect l="l" t="t" r="r" b="b"/>
              <a:pathLst>
                <a:path w="2326" h="3009" extrusionOk="0">
                  <a:moveTo>
                    <a:pt x="2012" y="0"/>
                  </a:moveTo>
                  <a:cubicBezTo>
                    <a:pt x="1898" y="0"/>
                    <a:pt x="1790" y="72"/>
                    <a:pt x="1750" y="186"/>
                  </a:cubicBezTo>
                  <a:lnTo>
                    <a:pt x="1157" y="1880"/>
                  </a:lnTo>
                  <a:lnTo>
                    <a:pt x="576" y="192"/>
                  </a:lnTo>
                  <a:cubicBezTo>
                    <a:pt x="536" y="77"/>
                    <a:pt x="429" y="5"/>
                    <a:pt x="314" y="5"/>
                  </a:cubicBezTo>
                  <a:cubicBezTo>
                    <a:pt x="284" y="5"/>
                    <a:pt x="253" y="10"/>
                    <a:pt x="223" y="20"/>
                  </a:cubicBezTo>
                  <a:cubicBezTo>
                    <a:pt x="78" y="69"/>
                    <a:pt x="0" y="228"/>
                    <a:pt x="51" y="373"/>
                  </a:cubicBezTo>
                  <a:lnTo>
                    <a:pt x="890" y="2820"/>
                  </a:lnTo>
                  <a:cubicBezTo>
                    <a:pt x="930" y="2931"/>
                    <a:pt x="1035" y="3007"/>
                    <a:pt x="1152" y="3009"/>
                  </a:cubicBezTo>
                  <a:cubicBezTo>
                    <a:pt x="1271" y="3009"/>
                    <a:pt x="1376" y="2934"/>
                    <a:pt x="1416" y="2821"/>
                  </a:cubicBezTo>
                  <a:lnTo>
                    <a:pt x="2274" y="373"/>
                  </a:lnTo>
                  <a:cubicBezTo>
                    <a:pt x="2325" y="227"/>
                    <a:pt x="2251" y="67"/>
                    <a:pt x="2104" y="16"/>
                  </a:cubicBezTo>
                  <a:cubicBezTo>
                    <a:pt x="2074" y="5"/>
                    <a:pt x="2043" y="0"/>
                    <a:pt x="2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73"/>
            <p:cNvSpPr/>
            <p:nvPr/>
          </p:nvSpPr>
          <p:spPr>
            <a:xfrm>
              <a:off x="6721050" y="3079725"/>
              <a:ext cx="356275" cy="356250"/>
            </a:xfrm>
            <a:custGeom>
              <a:avLst/>
              <a:gdLst/>
              <a:ahLst/>
              <a:cxnLst/>
              <a:rect l="l" t="t" r="r" b="b"/>
              <a:pathLst>
                <a:path w="14251" h="14250" extrusionOk="0">
                  <a:moveTo>
                    <a:pt x="279" y="0"/>
                  </a:moveTo>
                  <a:cubicBezTo>
                    <a:pt x="125" y="0"/>
                    <a:pt x="1" y="125"/>
                    <a:pt x="1" y="279"/>
                  </a:cubicBezTo>
                  <a:lnTo>
                    <a:pt x="1" y="13971"/>
                  </a:lnTo>
                  <a:cubicBezTo>
                    <a:pt x="1" y="14125"/>
                    <a:pt x="125" y="14249"/>
                    <a:pt x="279" y="14249"/>
                  </a:cubicBezTo>
                  <a:lnTo>
                    <a:pt x="5873" y="14249"/>
                  </a:lnTo>
                  <a:cubicBezTo>
                    <a:pt x="6027" y="14249"/>
                    <a:pt x="6152" y="14125"/>
                    <a:pt x="6152" y="13971"/>
                  </a:cubicBezTo>
                  <a:cubicBezTo>
                    <a:pt x="6152" y="13819"/>
                    <a:pt x="6027" y="13694"/>
                    <a:pt x="5873" y="13694"/>
                  </a:cubicBezTo>
                  <a:lnTo>
                    <a:pt x="557" y="13694"/>
                  </a:lnTo>
                  <a:lnTo>
                    <a:pt x="557" y="557"/>
                  </a:lnTo>
                  <a:lnTo>
                    <a:pt x="13695" y="557"/>
                  </a:lnTo>
                  <a:lnTo>
                    <a:pt x="13695" y="13694"/>
                  </a:lnTo>
                  <a:lnTo>
                    <a:pt x="8377" y="13694"/>
                  </a:lnTo>
                  <a:cubicBezTo>
                    <a:pt x="8223" y="13694"/>
                    <a:pt x="8099" y="13819"/>
                    <a:pt x="8099" y="13971"/>
                  </a:cubicBezTo>
                  <a:cubicBezTo>
                    <a:pt x="8099" y="14125"/>
                    <a:pt x="8223" y="14249"/>
                    <a:pt x="8377" y="14249"/>
                  </a:cubicBezTo>
                  <a:lnTo>
                    <a:pt x="13973" y="14249"/>
                  </a:lnTo>
                  <a:cubicBezTo>
                    <a:pt x="14127" y="14249"/>
                    <a:pt x="14251" y="14125"/>
                    <a:pt x="14251" y="13971"/>
                  </a:cubicBezTo>
                  <a:lnTo>
                    <a:pt x="14251" y="279"/>
                  </a:lnTo>
                  <a:cubicBezTo>
                    <a:pt x="14251" y="125"/>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3"/>
            <p:cNvSpPr/>
            <p:nvPr/>
          </p:nvSpPr>
          <p:spPr>
            <a:xfrm>
              <a:off x="6892200" y="3422075"/>
              <a:ext cx="13950" cy="13925"/>
            </a:xfrm>
            <a:custGeom>
              <a:avLst/>
              <a:gdLst/>
              <a:ahLst/>
              <a:cxnLst/>
              <a:rect l="l" t="t" r="r" b="b"/>
              <a:pathLst>
                <a:path w="558" h="557" extrusionOk="0">
                  <a:moveTo>
                    <a:pt x="279" y="0"/>
                  </a:moveTo>
                  <a:cubicBezTo>
                    <a:pt x="125" y="0"/>
                    <a:pt x="1" y="125"/>
                    <a:pt x="1" y="278"/>
                  </a:cubicBezTo>
                  <a:cubicBezTo>
                    <a:pt x="1" y="432"/>
                    <a:pt x="125" y="557"/>
                    <a:pt x="279" y="557"/>
                  </a:cubicBezTo>
                  <a:cubicBezTo>
                    <a:pt x="433" y="557"/>
                    <a:pt x="557" y="432"/>
                    <a:pt x="557" y="278"/>
                  </a:cubicBezTo>
                  <a:cubicBezTo>
                    <a:pt x="557" y="125"/>
                    <a:pt x="431"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0" name="Google Shape;18700;p73"/>
          <p:cNvGrpSpPr/>
          <p:nvPr/>
        </p:nvGrpSpPr>
        <p:grpSpPr>
          <a:xfrm>
            <a:off x="6989031" y="3373443"/>
            <a:ext cx="334376" cy="334554"/>
            <a:chOff x="7088150" y="3079725"/>
            <a:chExt cx="356250" cy="356250"/>
          </a:xfrm>
        </p:grpSpPr>
        <p:sp>
          <p:nvSpPr>
            <p:cNvPr id="18701" name="Google Shape;18701;p73"/>
            <p:cNvSpPr/>
            <p:nvPr/>
          </p:nvSpPr>
          <p:spPr>
            <a:xfrm>
              <a:off x="7095100" y="3086675"/>
              <a:ext cx="342325" cy="342375"/>
            </a:xfrm>
            <a:custGeom>
              <a:avLst/>
              <a:gdLst/>
              <a:ahLst/>
              <a:cxnLst/>
              <a:rect l="l" t="t" r="r" b="b"/>
              <a:pathLst>
                <a:path w="13693" h="13695" extrusionOk="0">
                  <a:moveTo>
                    <a:pt x="1" y="1"/>
                  </a:moveTo>
                  <a:lnTo>
                    <a:pt x="1" y="13694"/>
                  </a:lnTo>
                  <a:lnTo>
                    <a:pt x="13693" y="13694"/>
                  </a:lnTo>
                  <a:lnTo>
                    <a:pt x="13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3"/>
            <p:cNvSpPr/>
            <p:nvPr/>
          </p:nvSpPr>
          <p:spPr>
            <a:xfrm>
              <a:off x="7125675" y="3117250"/>
              <a:ext cx="281150" cy="281150"/>
            </a:xfrm>
            <a:custGeom>
              <a:avLst/>
              <a:gdLst/>
              <a:ahLst/>
              <a:cxnLst/>
              <a:rect l="l" t="t" r="r" b="b"/>
              <a:pathLst>
                <a:path w="11246" h="11246" extrusionOk="0">
                  <a:moveTo>
                    <a:pt x="1092" y="0"/>
                  </a:moveTo>
                  <a:cubicBezTo>
                    <a:pt x="489" y="0"/>
                    <a:pt x="0" y="491"/>
                    <a:pt x="0" y="1092"/>
                  </a:cubicBezTo>
                  <a:lnTo>
                    <a:pt x="0" y="10154"/>
                  </a:lnTo>
                  <a:cubicBezTo>
                    <a:pt x="0" y="10758"/>
                    <a:pt x="491" y="11246"/>
                    <a:pt x="1092" y="11246"/>
                  </a:cubicBezTo>
                  <a:lnTo>
                    <a:pt x="10155" y="11246"/>
                  </a:lnTo>
                  <a:cubicBezTo>
                    <a:pt x="10757" y="11246"/>
                    <a:pt x="11246" y="10758"/>
                    <a:pt x="11246" y="10154"/>
                  </a:cubicBezTo>
                  <a:lnTo>
                    <a:pt x="11246" y="1092"/>
                  </a:lnTo>
                  <a:cubicBezTo>
                    <a:pt x="11246" y="489"/>
                    <a:pt x="10755"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73"/>
            <p:cNvSpPr/>
            <p:nvPr/>
          </p:nvSpPr>
          <p:spPr>
            <a:xfrm>
              <a:off x="7118750" y="3110325"/>
              <a:ext cx="295075" cy="295125"/>
            </a:xfrm>
            <a:custGeom>
              <a:avLst/>
              <a:gdLst/>
              <a:ahLst/>
              <a:cxnLst/>
              <a:rect l="l" t="t" r="r" b="b"/>
              <a:pathLst>
                <a:path w="11803" h="11805" extrusionOk="0">
                  <a:moveTo>
                    <a:pt x="10436" y="560"/>
                  </a:moveTo>
                  <a:cubicBezTo>
                    <a:pt x="10883" y="560"/>
                    <a:pt x="11245" y="925"/>
                    <a:pt x="11245" y="1372"/>
                  </a:cubicBezTo>
                  <a:lnTo>
                    <a:pt x="11245" y="10432"/>
                  </a:lnTo>
                  <a:cubicBezTo>
                    <a:pt x="11245" y="10882"/>
                    <a:pt x="10880" y="11245"/>
                    <a:pt x="10432" y="11245"/>
                  </a:cubicBezTo>
                  <a:lnTo>
                    <a:pt x="1369" y="11245"/>
                  </a:lnTo>
                  <a:cubicBezTo>
                    <a:pt x="921" y="11245"/>
                    <a:pt x="557" y="10882"/>
                    <a:pt x="557" y="10432"/>
                  </a:cubicBezTo>
                  <a:lnTo>
                    <a:pt x="557" y="1372"/>
                  </a:lnTo>
                  <a:cubicBezTo>
                    <a:pt x="557" y="923"/>
                    <a:pt x="921" y="560"/>
                    <a:pt x="1369" y="560"/>
                  </a:cubicBezTo>
                  <a:lnTo>
                    <a:pt x="10431" y="560"/>
                  </a:lnTo>
                  <a:cubicBezTo>
                    <a:pt x="10432" y="560"/>
                    <a:pt x="10434" y="560"/>
                    <a:pt x="10436" y="560"/>
                  </a:cubicBezTo>
                  <a:close/>
                  <a:moveTo>
                    <a:pt x="1369" y="0"/>
                  </a:moveTo>
                  <a:cubicBezTo>
                    <a:pt x="615" y="0"/>
                    <a:pt x="0" y="615"/>
                    <a:pt x="0" y="1372"/>
                  </a:cubicBezTo>
                  <a:lnTo>
                    <a:pt x="0" y="10432"/>
                  </a:lnTo>
                  <a:cubicBezTo>
                    <a:pt x="0" y="11189"/>
                    <a:pt x="615" y="11804"/>
                    <a:pt x="1371" y="11804"/>
                  </a:cubicBezTo>
                  <a:lnTo>
                    <a:pt x="10432" y="11804"/>
                  </a:lnTo>
                  <a:cubicBezTo>
                    <a:pt x="11188" y="11804"/>
                    <a:pt x="11803" y="11189"/>
                    <a:pt x="11803" y="10432"/>
                  </a:cubicBezTo>
                  <a:lnTo>
                    <a:pt x="11803" y="1372"/>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73"/>
            <p:cNvSpPr/>
            <p:nvPr/>
          </p:nvSpPr>
          <p:spPr>
            <a:xfrm>
              <a:off x="7202850" y="3145200"/>
              <a:ext cx="25850" cy="69600"/>
            </a:xfrm>
            <a:custGeom>
              <a:avLst/>
              <a:gdLst/>
              <a:ahLst/>
              <a:cxnLst/>
              <a:rect l="l" t="t" r="r" b="b"/>
              <a:pathLst>
                <a:path w="1034" h="2784" extrusionOk="0">
                  <a:moveTo>
                    <a:pt x="279" y="1"/>
                  </a:moveTo>
                  <a:cubicBezTo>
                    <a:pt x="125" y="1"/>
                    <a:pt x="1" y="125"/>
                    <a:pt x="1" y="279"/>
                  </a:cubicBezTo>
                  <a:cubicBezTo>
                    <a:pt x="1" y="433"/>
                    <a:pt x="125" y="557"/>
                    <a:pt x="279" y="557"/>
                  </a:cubicBezTo>
                  <a:lnTo>
                    <a:pt x="477" y="557"/>
                  </a:lnTo>
                  <a:lnTo>
                    <a:pt x="477" y="2506"/>
                  </a:lnTo>
                  <a:cubicBezTo>
                    <a:pt x="477" y="2660"/>
                    <a:pt x="601" y="2784"/>
                    <a:pt x="755" y="2784"/>
                  </a:cubicBezTo>
                  <a:cubicBezTo>
                    <a:pt x="909" y="2784"/>
                    <a:pt x="1033" y="2660"/>
                    <a:pt x="1033" y="2506"/>
                  </a:cubicBezTo>
                  <a:lnTo>
                    <a:pt x="1033" y="279"/>
                  </a:lnTo>
                  <a:cubicBezTo>
                    <a:pt x="1033" y="125"/>
                    <a:pt x="909"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3"/>
            <p:cNvSpPr/>
            <p:nvPr/>
          </p:nvSpPr>
          <p:spPr>
            <a:xfrm>
              <a:off x="7243975" y="3145200"/>
              <a:ext cx="25825" cy="69600"/>
            </a:xfrm>
            <a:custGeom>
              <a:avLst/>
              <a:gdLst/>
              <a:ahLst/>
              <a:cxnLst/>
              <a:rect l="l" t="t" r="r" b="b"/>
              <a:pathLst>
                <a:path w="1033" h="2784" extrusionOk="0">
                  <a:moveTo>
                    <a:pt x="278" y="1"/>
                  </a:moveTo>
                  <a:cubicBezTo>
                    <a:pt x="125" y="1"/>
                    <a:pt x="0" y="125"/>
                    <a:pt x="0" y="279"/>
                  </a:cubicBezTo>
                  <a:cubicBezTo>
                    <a:pt x="0" y="433"/>
                    <a:pt x="125" y="557"/>
                    <a:pt x="278" y="557"/>
                  </a:cubicBezTo>
                  <a:lnTo>
                    <a:pt x="476" y="557"/>
                  </a:lnTo>
                  <a:lnTo>
                    <a:pt x="476" y="2506"/>
                  </a:lnTo>
                  <a:cubicBezTo>
                    <a:pt x="476" y="2660"/>
                    <a:pt x="600" y="2784"/>
                    <a:pt x="754" y="2784"/>
                  </a:cubicBezTo>
                  <a:cubicBezTo>
                    <a:pt x="908" y="2784"/>
                    <a:pt x="1032" y="2660"/>
                    <a:pt x="1032" y="2506"/>
                  </a:cubicBezTo>
                  <a:lnTo>
                    <a:pt x="1032" y="279"/>
                  </a:lnTo>
                  <a:cubicBezTo>
                    <a:pt x="1032"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3"/>
            <p:cNvSpPr/>
            <p:nvPr/>
          </p:nvSpPr>
          <p:spPr>
            <a:xfrm>
              <a:off x="7285150" y="3145175"/>
              <a:ext cx="44925" cy="69600"/>
            </a:xfrm>
            <a:custGeom>
              <a:avLst/>
              <a:gdLst/>
              <a:ahLst/>
              <a:cxnLst/>
              <a:rect l="l" t="t" r="r" b="b"/>
              <a:pathLst>
                <a:path w="1797" h="2784" extrusionOk="0">
                  <a:moveTo>
                    <a:pt x="278" y="0"/>
                  </a:moveTo>
                  <a:cubicBezTo>
                    <a:pt x="125" y="0"/>
                    <a:pt x="0" y="125"/>
                    <a:pt x="0" y="278"/>
                  </a:cubicBezTo>
                  <a:cubicBezTo>
                    <a:pt x="0" y="434"/>
                    <a:pt x="125" y="558"/>
                    <a:pt x="278" y="558"/>
                  </a:cubicBezTo>
                  <a:lnTo>
                    <a:pt x="1076" y="558"/>
                  </a:lnTo>
                  <a:lnTo>
                    <a:pt x="270" y="2394"/>
                  </a:lnTo>
                  <a:cubicBezTo>
                    <a:pt x="208" y="2535"/>
                    <a:pt x="271" y="2699"/>
                    <a:pt x="413" y="2760"/>
                  </a:cubicBezTo>
                  <a:cubicBezTo>
                    <a:pt x="450" y="2776"/>
                    <a:pt x="488" y="2784"/>
                    <a:pt x="524" y="2784"/>
                  </a:cubicBezTo>
                  <a:cubicBezTo>
                    <a:pt x="633" y="2784"/>
                    <a:pt x="732" y="2721"/>
                    <a:pt x="779" y="2617"/>
                  </a:cubicBezTo>
                  <a:lnTo>
                    <a:pt x="1757" y="390"/>
                  </a:lnTo>
                  <a:cubicBezTo>
                    <a:pt x="1797" y="303"/>
                    <a:pt x="1786" y="205"/>
                    <a:pt x="1735" y="126"/>
                  </a:cubicBezTo>
                  <a:cubicBezTo>
                    <a:pt x="1684" y="47"/>
                    <a:pt x="1596" y="0"/>
                    <a:pt x="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73"/>
            <p:cNvSpPr/>
            <p:nvPr/>
          </p:nvSpPr>
          <p:spPr>
            <a:xfrm>
              <a:off x="7197125" y="3235625"/>
              <a:ext cx="72375" cy="119700"/>
            </a:xfrm>
            <a:custGeom>
              <a:avLst/>
              <a:gdLst/>
              <a:ahLst/>
              <a:cxnLst/>
              <a:rect l="l" t="t" r="r" b="b"/>
              <a:pathLst>
                <a:path w="2895" h="4788" extrusionOk="0">
                  <a:moveTo>
                    <a:pt x="278" y="0"/>
                  </a:moveTo>
                  <a:cubicBezTo>
                    <a:pt x="124" y="0"/>
                    <a:pt x="0" y="125"/>
                    <a:pt x="0" y="278"/>
                  </a:cubicBezTo>
                  <a:cubicBezTo>
                    <a:pt x="0" y="432"/>
                    <a:pt x="124" y="556"/>
                    <a:pt x="278" y="556"/>
                  </a:cubicBezTo>
                  <a:lnTo>
                    <a:pt x="1164" y="556"/>
                  </a:lnTo>
                  <a:lnTo>
                    <a:pt x="1164" y="4509"/>
                  </a:lnTo>
                  <a:cubicBezTo>
                    <a:pt x="1164" y="4663"/>
                    <a:pt x="1288" y="4788"/>
                    <a:pt x="1442" y="4788"/>
                  </a:cubicBezTo>
                  <a:cubicBezTo>
                    <a:pt x="1596" y="4788"/>
                    <a:pt x="1720" y="4663"/>
                    <a:pt x="1720" y="4509"/>
                  </a:cubicBezTo>
                  <a:lnTo>
                    <a:pt x="1720" y="556"/>
                  </a:lnTo>
                  <a:lnTo>
                    <a:pt x="2616" y="556"/>
                  </a:lnTo>
                  <a:cubicBezTo>
                    <a:pt x="2770" y="556"/>
                    <a:pt x="2895" y="432"/>
                    <a:pt x="2895" y="278"/>
                  </a:cubicBezTo>
                  <a:cubicBezTo>
                    <a:pt x="2895" y="125"/>
                    <a:pt x="2770" y="0"/>
                    <a:pt x="2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3"/>
            <p:cNvSpPr/>
            <p:nvPr/>
          </p:nvSpPr>
          <p:spPr>
            <a:xfrm>
              <a:off x="7281750" y="3281450"/>
              <a:ext cx="54850" cy="73850"/>
            </a:xfrm>
            <a:custGeom>
              <a:avLst/>
              <a:gdLst/>
              <a:ahLst/>
              <a:cxnLst/>
              <a:rect l="l" t="t" r="r" b="b"/>
              <a:pathLst>
                <a:path w="2194" h="2954" extrusionOk="0">
                  <a:moveTo>
                    <a:pt x="1106" y="1"/>
                  </a:moveTo>
                  <a:cubicBezTo>
                    <a:pt x="999" y="1"/>
                    <a:pt x="886" y="15"/>
                    <a:pt x="770" y="50"/>
                  </a:cubicBezTo>
                  <a:cubicBezTo>
                    <a:pt x="448" y="147"/>
                    <a:pt x="220" y="401"/>
                    <a:pt x="173" y="715"/>
                  </a:cubicBezTo>
                  <a:cubicBezTo>
                    <a:pt x="132" y="1007"/>
                    <a:pt x="258" y="1287"/>
                    <a:pt x="505" y="1448"/>
                  </a:cubicBezTo>
                  <a:cubicBezTo>
                    <a:pt x="517" y="1455"/>
                    <a:pt x="530" y="1463"/>
                    <a:pt x="543" y="1469"/>
                  </a:cubicBezTo>
                  <a:cubicBezTo>
                    <a:pt x="558" y="1474"/>
                    <a:pt x="887" y="1622"/>
                    <a:pt x="1256" y="1757"/>
                  </a:cubicBezTo>
                  <a:cubicBezTo>
                    <a:pt x="1366" y="1798"/>
                    <a:pt x="1619" y="1914"/>
                    <a:pt x="1584" y="2107"/>
                  </a:cubicBezTo>
                  <a:cubicBezTo>
                    <a:pt x="1559" y="2250"/>
                    <a:pt x="1387" y="2398"/>
                    <a:pt x="1145" y="2398"/>
                  </a:cubicBezTo>
                  <a:cubicBezTo>
                    <a:pt x="902" y="2398"/>
                    <a:pt x="666" y="2299"/>
                    <a:pt x="515" y="2135"/>
                  </a:cubicBezTo>
                  <a:cubicBezTo>
                    <a:pt x="461" y="2074"/>
                    <a:pt x="385" y="2043"/>
                    <a:pt x="308" y="2043"/>
                  </a:cubicBezTo>
                  <a:cubicBezTo>
                    <a:pt x="242" y="2043"/>
                    <a:pt x="175" y="2066"/>
                    <a:pt x="122" y="2114"/>
                  </a:cubicBezTo>
                  <a:cubicBezTo>
                    <a:pt x="9" y="2217"/>
                    <a:pt x="0" y="2394"/>
                    <a:pt x="103" y="2508"/>
                  </a:cubicBezTo>
                  <a:cubicBezTo>
                    <a:pt x="359" y="2786"/>
                    <a:pt x="748" y="2953"/>
                    <a:pt x="1146" y="2953"/>
                  </a:cubicBezTo>
                  <a:cubicBezTo>
                    <a:pt x="1641" y="2953"/>
                    <a:pt x="2057" y="2638"/>
                    <a:pt x="2135" y="2204"/>
                  </a:cubicBezTo>
                  <a:cubicBezTo>
                    <a:pt x="2193" y="1879"/>
                    <a:pt x="2044" y="1453"/>
                    <a:pt x="1452" y="1234"/>
                  </a:cubicBezTo>
                  <a:cubicBezTo>
                    <a:pt x="1154" y="1125"/>
                    <a:pt x="878" y="1003"/>
                    <a:pt x="795" y="969"/>
                  </a:cubicBezTo>
                  <a:cubicBezTo>
                    <a:pt x="719" y="911"/>
                    <a:pt x="722" y="826"/>
                    <a:pt x="726" y="791"/>
                  </a:cubicBezTo>
                  <a:cubicBezTo>
                    <a:pt x="734" y="745"/>
                    <a:pt x="766" y="633"/>
                    <a:pt x="931" y="581"/>
                  </a:cubicBezTo>
                  <a:cubicBezTo>
                    <a:pt x="991" y="563"/>
                    <a:pt x="1051" y="555"/>
                    <a:pt x="1108" y="555"/>
                  </a:cubicBezTo>
                  <a:cubicBezTo>
                    <a:pt x="1383" y="555"/>
                    <a:pt x="1604" y="732"/>
                    <a:pt x="1611" y="738"/>
                  </a:cubicBezTo>
                  <a:cubicBezTo>
                    <a:pt x="1662" y="781"/>
                    <a:pt x="1725" y="802"/>
                    <a:pt x="1788" y="802"/>
                  </a:cubicBezTo>
                  <a:cubicBezTo>
                    <a:pt x="1868" y="802"/>
                    <a:pt x="1947" y="768"/>
                    <a:pt x="2001" y="703"/>
                  </a:cubicBezTo>
                  <a:cubicBezTo>
                    <a:pt x="2101" y="586"/>
                    <a:pt x="2086" y="410"/>
                    <a:pt x="1966" y="312"/>
                  </a:cubicBezTo>
                  <a:cubicBezTo>
                    <a:pt x="1948" y="296"/>
                    <a:pt x="1589" y="1"/>
                    <a:pt x="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73"/>
            <p:cNvSpPr/>
            <p:nvPr/>
          </p:nvSpPr>
          <p:spPr>
            <a:xfrm>
              <a:off x="7088150" y="3079725"/>
              <a:ext cx="356250" cy="356250"/>
            </a:xfrm>
            <a:custGeom>
              <a:avLst/>
              <a:gdLst/>
              <a:ahLst/>
              <a:cxnLst/>
              <a:rect l="l" t="t" r="r" b="b"/>
              <a:pathLst>
                <a:path w="14250" h="14250" extrusionOk="0">
                  <a:moveTo>
                    <a:pt x="279" y="0"/>
                  </a:moveTo>
                  <a:cubicBezTo>
                    <a:pt x="125" y="0"/>
                    <a:pt x="0" y="125"/>
                    <a:pt x="0" y="279"/>
                  </a:cubicBezTo>
                  <a:lnTo>
                    <a:pt x="0" y="13971"/>
                  </a:lnTo>
                  <a:cubicBezTo>
                    <a:pt x="0" y="14125"/>
                    <a:pt x="125" y="14249"/>
                    <a:pt x="279" y="14249"/>
                  </a:cubicBezTo>
                  <a:lnTo>
                    <a:pt x="13971" y="14249"/>
                  </a:lnTo>
                  <a:cubicBezTo>
                    <a:pt x="14125" y="14249"/>
                    <a:pt x="14249" y="14125"/>
                    <a:pt x="14249" y="13971"/>
                  </a:cubicBezTo>
                  <a:lnTo>
                    <a:pt x="14249" y="279"/>
                  </a:lnTo>
                  <a:cubicBezTo>
                    <a:pt x="14249" y="125"/>
                    <a:pt x="14125" y="0"/>
                    <a:pt x="13971" y="0"/>
                  </a:cubicBezTo>
                  <a:lnTo>
                    <a:pt x="8377" y="0"/>
                  </a:lnTo>
                  <a:cubicBezTo>
                    <a:pt x="8223" y="0"/>
                    <a:pt x="8098" y="125"/>
                    <a:pt x="8098" y="279"/>
                  </a:cubicBezTo>
                  <a:cubicBezTo>
                    <a:pt x="8098" y="432"/>
                    <a:pt x="8223" y="557"/>
                    <a:pt x="8377" y="557"/>
                  </a:cubicBezTo>
                  <a:lnTo>
                    <a:pt x="13693" y="557"/>
                  </a:lnTo>
                  <a:lnTo>
                    <a:pt x="13693" y="13694"/>
                  </a:lnTo>
                  <a:lnTo>
                    <a:pt x="557" y="13694"/>
                  </a:lnTo>
                  <a:lnTo>
                    <a:pt x="557" y="557"/>
                  </a:lnTo>
                  <a:lnTo>
                    <a:pt x="5873" y="557"/>
                  </a:lnTo>
                  <a:cubicBezTo>
                    <a:pt x="6027" y="557"/>
                    <a:pt x="6151" y="432"/>
                    <a:pt x="6151" y="279"/>
                  </a:cubicBezTo>
                  <a:cubicBezTo>
                    <a:pt x="6151" y="125"/>
                    <a:pt x="6027" y="0"/>
                    <a:pt x="5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73"/>
            <p:cNvSpPr/>
            <p:nvPr/>
          </p:nvSpPr>
          <p:spPr>
            <a:xfrm>
              <a:off x="7259300" y="3079725"/>
              <a:ext cx="13925" cy="13925"/>
            </a:xfrm>
            <a:custGeom>
              <a:avLst/>
              <a:gdLst/>
              <a:ahLst/>
              <a:cxnLst/>
              <a:rect l="l" t="t" r="r" b="b"/>
              <a:pathLst>
                <a:path w="557" h="557" extrusionOk="0">
                  <a:moveTo>
                    <a:pt x="279" y="0"/>
                  </a:moveTo>
                  <a:cubicBezTo>
                    <a:pt x="125" y="0"/>
                    <a:pt x="1" y="125"/>
                    <a:pt x="1" y="279"/>
                  </a:cubicBezTo>
                  <a:cubicBezTo>
                    <a:pt x="1" y="432"/>
                    <a:pt x="125" y="557"/>
                    <a:pt x="279" y="557"/>
                  </a:cubicBezTo>
                  <a:cubicBezTo>
                    <a:pt x="432" y="557"/>
                    <a:pt x="557" y="432"/>
                    <a:pt x="557" y="279"/>
                  </a:cubicBez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1" name="Google Shape;18711;p73"/>
          <p:cNvGrpSpPr/>
          <p:nvPr/>
        </p:nvGrpSpPr>
        <p:grpSpPr>
          <a:xfrm>
            <a:off x="7333615" y="3373443"/>
            <a:ext cx="334376" cy="334554"/>
            <a:chOff x="7455275" y="3079725"/>
            <a:chExt cx="356250" cy="356250"/>
          </a:xfrm>
        </p:grpSpPr>
        <p:sp>
          <p:nvSpPr>
            <p:cNvPr id="18712" name="Google Shape;18712;p73"/>
            <p:cNvSpPr/>
            <p:nvPr/>
          </p:nvSpPr>
          <p:spPr>
            <a:xfrm>
              <a:off x="7462150" y="3086675"/>
              <a:ext cx="342375" cy="342375"/>
            </a:xfrm>
            <a:custGeom>
              <a:avLst/>
              <a:gdLst/>
              <a:ahLst/>
              <a:cxnLst/>
              <a:rect l="l" t="t" r="r" b="b"/>
              <a:pathLst>
                <a:path w="13695" h="13695" extrusionOk="0">
                  <a:moveTo>
                    <a:pt x="1" y="1"/>
                  </a:moveTo>
                  <a:lnTo>
                    <a:pt x="1" y="13694"/>
                  </a:lnTo>
                  <a:lnTo>
                    <a:pt x="13694" y="13694"/>
                  </a:lnTo>
                  <a:lnTo>
                    <a:pt x="136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3"/>
            <p:cNvSpPr/>
            <p:nvPr/>
          </p:nvSpPr>
          <p:spPr>
            <a:xfrm>
              <a:off x="7492800" y="3117250"/>
              <a:ext cx="281150" cy="281150"/>
            </a:xfrm>
            <a:custGeom>
              <a:avLst/>
              <a:gdLst/>
              <a:ahLst/>
              <a:cxnLst/>
              <a:rect l="l" t="t" r="r" b="b"/>
              <a:pathLst>
                <a:path w="11246" h="11246" extrusionOk="0">
                  <a:moveTo>
                    <a:pt x="1092" y="0"/>
                  </a:moveTo>
                  <a:cubicBezTo>
                    <a:pt x="489" y="0"/>
                    <a:pt x="0" y="491"/>
                    <a:pt x="0" y="1092"/>
                  </a:cubicBezTo>
                  <a:lnTo>
                    <a:pt x="0" y="10154"/>
                  </a:lnTo>
                  <a:cubicBezTo>
                    <a:pt x="0" y="10758"/>
                    <a:pt x="491" y="11246"/>
                    <a:pt x="1092" y="11246"/>
                  </a:cubicBezTo>
                  <a:lnTo>
                    <a:pt x="10154" y="11246"/>
                  </a:lnTo>
                  <a:cubicBezTo>
                    <a:pt x="10757" y="11246"/>
                    <a:pt x="11246" y="10758"/>
                    <a:pt x="11246" y="10154"/>
                  </a:cubicBezTo>
                  <a:lnTo>
                    <a:pt x="11246" y="1092"/>
                  </a:lnTo>
                  <a:cubicBezTo>
                    <a:pt x="11246" y="489"/>
                    <a:pt x="10755"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3"/>
            <p:cNvSpPr/>
            <p:nvPr/>
          </p:nvSpPr>
          <p:spPr>
            <a:xfrm>
              <a:off x="7455275" y="3079725"/>
              <a:ext cx="356250" cy="356250"/>
            </a:xfrm>
            <a:custGeom>
              <a:avLst/>
              <a:gdLst/>
              <a:ahLst/>
              <a:cxnLst/>
              <a:rect l="l" t="t" r="r" b="b"/>
              <a:pathLst>
                <a:path w="14250" h="14250" extrusionOk="0">
                  <a:moveTo>
                    <a:pt x="13691" y="557"/>
                  </a:moveTo>
                  <a:lnTo>
                    <a:pt x="13691" y="13694"/>
                  </a:lnTo>
                  <a:lnTo>
                    <a:pt x="555" y="13694"/>
                  </a:lnTo>
                  <a:lnTo>
                    <a:pt x="555" y="557"/>
                  </a:lnTo>
                  <a:close/>
                  <a:moveTo>
                    <a:pt x="279" y="0"/>
                  </a:moveTo>
                  <a:cubicBezTo>
                    <a:pt x="125" y="0"/>
                    <a:pt x="0" y="125"/>
                    <a:pt x="0" y="279"/>
                  </a:cubicBezTo>
                  <a:lnTo>
                    <a:pt x="0" y="13971"/>
                  </a:lnTo>
                  <a:cubicBezTo>
                    <a:pt x="0" y="14125"/>
                    <a:pt x="125" y="14249"/>
                    <a:pt x="279" y="14249"/>
                  </a:cubicBezTo>
                  <a:lnTo>
                    <a:pt x="13971" y="14249"/>
                  </a:lnTo>
                  <a:cubicBezTo>
                    <a:pt x="14125" y="14249"/>
                    <a:pt x="14249" y="14125"/>
                    <a:pt x="14249" y="13971"/>
                  </a:cubicBezTo>
                  <a:lnTo>
                    <a:pt x="14249" y="279"/>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73"/>
            <p:cNvSpPr/>
            <p:nvPr/>
          </p:nvSpPr>
          <p:spPr>
            <a:xfrm>
              <a:off x="7569000" y="3145175"/>
              <a:ext cx="25825" cy="69600"/>
            </a:xfrm>
            <a:custGeom>
              <a:avLst/>
              <a:gdLst/>
              <a:ahLst/>
              <a:cxnLst/>
              <a:rect l="l" t="t" r="r" b="b"/>
              <a:pathLst>
                <a:path w="1033" h="2784" extrusionOk="0">
                  <a:moveTo>
                    <a:pt x="279" y="0"/>
                  </a:moveTo>
                  <a:cubicBezTo>
                    <a:pt x="125" y="0"/>
                    <a:pt x="0" y="125"/>
                    <a:pt x="0" y="278"/>
                  </a:cubicBezTo>
                  <a:cubicBezTo>
                    <a:pt x="0" y="432"/>
                    <a:pt x="125" y="557"/>
                    <a:pt x="279" y="557"/>
                  </a:cubicBezTo>
                  <a:lnTo>
                    <a:pt x="476" y="557"/>
                  </a:lnTo>
                  <a:lnTo>
                    <a:pt x="476" y="2505"/>
                  </a:lnTo>
                  <a:cubicBezTo>
                    <a:pt x="476" y="2659"/>
                    <a:pt x="604" y="2784"/>
                    <a:pt x="754" y="2784"/>
                  </a:cubicBezTo>
                  <a:cubicBezTo>
                    <a:pt x="908" y="2784"/>
                    <a:pt x="1033" y="2659"/>
                    <a:pt x="1033" y="2505"/>
                  </a:cubicBezTo>
                  <a:lnTo>
                    <a:pt x="1033" y="278"/>
                  </a:lnTo>
                  <a:cubicBezTo>
                    <a:pt x="1033" y="125"/>
                    <a:pt x="908" y="0"/>
                    <a:pt x="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73"/>
            <p:cNvSpPr/>
            <p:nvPr/>
          </p:nvSpPr>
          <p:spPr>
            <a:xfrm>
              <a:off x="7610175" y="3145200"/>
              <a:ext cx="25825" cy="69600"/>
            </a:xfrm>
            <a:custGeom>
              <a:avLst/>
              <a:gdLst/>
              <a:ahLst/>
              <a:cxnLst/>
              <a:rect l="l" t="t" r="r" b="b"/>
              <a:pathLst>
                <a:path w="1033" h="2784" extrusionOk="0">
                  <a:moveTo>
                    <a:pt x="279" y="1"/>
                  </a:moveTo>
                  <a:cubicBezTo>
                    <a:pt x="125" y="1"/>
                    <a:pt x="0" y="125"/>
                    <a:pt x="0" y="279"/>
                  </a:cubicBezTo>
                  <a:cubicBezTo>
                    <a:pt x="0" y="433"/>
                    <a:pt x="125" y="557"/>
                    <a:pt x="279" y="557"/>
                  </a:cubicBezTo>
                  <a:lnTo>
                    <a:pt x="476" y="557"/>
                  </a:lnTo>
                  <a:lnTo>
                    <a:pt x="476" y="2506"/>
                  </a:lnTo>
                  <a:cubicBezTo>
                    <a:pt x="476" y="2660"/>
                    <a:pt x="601" y="2784"/>
                    <a:pt x="754" y="2784"/>
                  </a:cubicBezTo>
                  <a:cubicBezTo>
                    <a:pt x="908" y="2784"/>
                    <a:pt x="1033" y="2660"/>
                    <a:pt x="1033" y="2506"/>
                  </a:cubicBezTo>
                  <a:lnTo>
                    <a:pt x="1033" y="279"/>
                  </a:lnTo>
                  <a:cubicBezTo>
                    <a:pt x="1033"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73"/>
            <p:cNvSpPr/>
            <p:nvPr/>
          </p:nvSpPr>
          <p:spPr>
            <a:xfrm>
              <a:off x="7651350" y="3144975"/>
              <a:ext cx="46400" cy="70025"/>
            </a:xfrm>
            <a:custGeom>
              <a:avLst/>
              <a:gdLst/>
              <a:ahLst/>
              <a:cxnLst/>
              <a:rect l="l" t="t" r="r" b="b"/>
              <a:pathLst>
                <a:path w="1856" h="2801" extrusionOk="0">
                  <a:moveTo>
                    <a:pt x="927" y="559"/>
                  </a:moveTo>
                  <a:cubicBezTo>
                    <a:pt x="1036" y="559"/>
                    <a:pt x="1121" y="647"/>
                    <a:pt x="1121" y="752"/>
                  </a:cubicBezTo>
                  <a:cubicBezTo>
                    <a:pt x="1121" y="860"/>
                    <a:pt x="1033" y="947"/>
                    <a:pt x="927" y="947"/>
                  </a:cubicBezTo>
                  <a:cubicBezTo>
                    <a:pt x="820" y="947"/>
                    <a:pt x="733" y="859"/>
                    <a:pt x="733" y="752"/>
                  </a:cubicBezTo>
                  <a:cubicBezTo>
                    <a:pt x="733" y="645"/>
                    <a:pt x="820" y="559"/>
                    <a:pt x="927" y="559"/>
                  </a:cubicBezTo>
                  <a:close/>
                  <a:moveTo>
                    <a:pt x="927" y="1505"/>
                  </a:moveTo>
                  <a:cubicBezTo>
                    <a:pt x="1132" y="1505"/>
                    <a:pt x="1296" y="1671"/>
                    <a:pt x="1296" y="1875"/>
                  </a:cubicBezTo>
                  <a:cubicBezTo>
                    <a:pt x="1299" y="2077"/>
                    <a:pt x="1132" y="2244"/>
                    <a:pt x="927" y="2244"/>
                  </a:cubicBezTo>
                  <a:cubicBezTo>
                    <a:pt x="722" y="2244"/>
                    <a:pt x="557" y="2077"/>
                    <a:pt x="557" y="1875"/>
                  </a:cubicBezTo>
                  <a:cubicBezTo>
                    <a:pt x="557" y="1670"/>
                    <a:pt x="724" y="1505"/>
                    <a:pt x="927" y="1505"/>
                  </a:cubicBezTo>
                  <a:close/>
                  <a:moveTo>
                    <a:pt x="929" y="1"/>
                  </a:moveTo>
                  <a:cubicBezTo>
                    <a:pt x="516" y="1"/>
                    <a:pt x="179" y="338"/>
                    <a:pt x="179" y="751"/>
                  </a:cubicBezTo>
                  <a:cubicBezTo>
                    <a:pt x="179" y="910"/>
                    <a:pt x="228" y="1058"/>
                    <a:pt x="314" y="1181"/>
                  </a:cubicBezTo>
                  <a:cubicBezTo>
                    <a:pt x="121" y="1351"/>
                    <a:pt x="1" y="1598"/>
                    <a:pt x="1" y="1872"/>
                  </a:cubicBezTo>
                  <a:cubicBezTo>
                    <a:pt x="1" y="2383"/>
                    <a:pt x="416" y="2800"/>
                    <a:pt x="927" y="2800"/>
                  </a:cubicBezTo>
                  <a:cubicBezTo>
                    <a:pt x="1438" y="2800"/>
                    <a:pt x="1856" y="2385"/>
                    <a:pt x="1856" y="1872"/>
                  </a:cubicBezTo>
                  <a:cubicBezTo>
                    <a:pt x="1856" y="1598"/>
                    <a:pt x="1734" y="1351"/>
                    <a:pt x="1544" y="1181"/>
                  </a:cubicBezTo>
                  <a:cubicBezTo>
                    <a:pt x="1630" y="1058"/>
                    <a:pt x="1680" y="912"/>
                    <a:pt x="1680" y="751"/>
                  </a:cubicBezTo>
                  <a:cubicBezTo>
                    <a:pt x="1680" y="338"/>
                    <a:pt x="1343"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73"/>
            <p:cNvSpPr/>
            <p:nvPr/>
          </p:nvSpPr>
          <p:spPr>
            <a:xfrm>
              <a:off x="7532550" y="3235575"/>
              <a:ext cx="119700" cy="119725"/>
            </a:xfrm>
            <a:custGeom>
              <a:avLst/>
              <a:gdLst/>
              <a:ahLst/>
              <a:cxnLst/>
              <a:rect l="l" t="t" r="r" b="b"/>
              <a:pathLst>
                <a:path w="4788" h="4789" extrusionOk="0">
                  <a:moveTo>
                    <a:pt x="2394" y="558"/>
                  </a:moveTo>
                  <a:cubicBezTo>
                    <a:pt x="3409" y="558"/>
                    <a:pt x="4231" y="1381"/>
                    <a:pt x="4231" y="2396"/>
                  </a:cubicBezTo>
                  <a:cubicBezTo>
                    <a:pt x="4231" y="3408"/>
                    <a:pt x="3409" y="4233"/>
                    <a:pt x="2394" y="4233"/>
                  </a:cubicBezTo>
                  <a:cubicBezTo>
                    <a:pt x="1382" y="4233"/>
                    <a:pt x="556" y="3409"/>
                    <a:pt x="556" y="2396"/>
                  </a:cubicBezTo>
                  <a:cubicBezTo>
                    <a:pt x="556" y="1381"/>
                    <a:pt x="1382" y="558"/>
                    <a:pt x="2394" y="558"/>
                  </a:cubicBezTo>
                  <a:close/>
                  <a:moveTo>
                    <a:pt x="2394" y="1"/>
                  </a:moveTo>
                  <a:cubicBezTo>
                    <a:pt x="1075" y="2"/>
                    <a:pt x="0" y="1074"/>
                    <a:pt x="0" y="2394"/>
                  </a:cubicBezTo>
                  <a:cubicBezTo>
                    <a:pt x="0" y="3714"/>
                    <a:pt x="1075" y="4788"/>
                    <a:pt x="2394" y="4788"/>
                  </a:cubicBezTo>
                  <a:cubicBezTo>
                    <a:pt x="3713" y="4788"/>
                    <a:pt x="4788" y="3714"/>
                    <a:pt x="4788" y="2394"/>
                  </a:cubicBezTo>
                  <a:cubicBezTo>
                    <a:pt x="4788" y="1074"/>
                    <a:pt x="3713"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73"/>
            <p:cNvSpPr/>
            <p:nvPr/>
          </p:nvSpPr>
          <p:spPr>
            <a:xfrm>
              <a:off x="7670125" y="3280125"/>
              <a:ext cx="64125" cy="97500"/>
            </a:xfrm>
            <a:custGeom>
              <a:avLst/>
              <a:gdLst/>
              <a:ahLst/>
              <a:cxnLst/>
              <a:rect l="l" t="t" r="r" b="b"/>
              <a:pathLst>
                <a:path w="2565" h="3900" extrusionOk="0">
                  <a:moveTo>
                    <a:pt x="1282" y="555"/>
                  </a:moveTo>
                  <a:cubicBezTo>
                    <a:pt x="1680" y="555"/>
                    <a:pt x="2007" y="880"/>
                    <a:pt x="2007" y="1280"/>
                  </a:cubicBezTo>
                  <a:cubicBezTo>
                    <a:pt x="2007" y="1678"/>
                    <a:pt x="1680" y="2005"/>
                    <a:pt x="1282" y="2005"/>
                  </a:cubicBezTo>
                  <a:cubicBezTo>
                    <a:pt x="882" y="2005"/>
                    <a:pt x="557" y="1681"/>
                    <a:pt x="557" y="1280"/>
                  </a:cubicBezTo>
                  <a:cubicBezTo>
                    <a:pt x="557" y="879"/>
                    <a:pt x="881" y="555"/>
                    <a:pt x="1282" y="555"/>
                  </a:cubicBezTo>
                  <a:close/>
                  <a:moveTo>
                    <a:pt x="1282" y="0"/>
                  </a:moveTo>
                  <a:cubicBezTo>
                    <a:pt x="575" y="0"/>
                    <a:pt x="1" y="574"/>
                    <a:pt x="1" y="1281"/>
                  </a:cubicBezTo>
                  <a:cubicBezTo>
                    <a:pt x="1" y="1989"/>
                    <a:pt x="575" y="2563"/>
                    <a:pt x="1282" y="2563"/>
                  </a:cubicBezTo>
                  <a:cubicBezTo>
                    <a:pt x="1551" y="2563"/>
                    <a:pt x="1800" y="2481"/>
                    <a:pt x="2005" y="2337"/>
                  </a:cubicBezTo>
                  <a:lnTo>
                    <a:pt x="2005" y="2634"/>
                  </a:lnTo>
                  <a:cubicBezTo>
                    <a:pt x="2005" y="2636"/>
                    <a:pt x="2008" y="2823"/>
                    <a:pt x="1936" y="3003"/>
                  </a:cubicBezTo>
                  <a:cubicBezTo>
                    <a:pt x="1851" y="3221"/>
                    <a:pt x="1699" y="3327"/>
                    <a:pt x="1459" y="3339"/>
                  </a:cubicBezTo>
                  <a:cubicBezTo>
                    <a:pt x="1436" y="3339"/>
                    <a:pt x="1413" y="3340"/>
                    <a:pt x="1391" y="3340"/>
                  </a:cubicBezTo>
                  <a:cubicBezTo>
                    <a:pt x="989" y="3340"/>
                    <a:pt x="802" y="3193"/>
                    <a:pt x="765" y="3163"/>
                  </a:cubicBezTo>
                  <a:cubicBezTo>
                    <a:pt x="692" y="3081"/>
                    <a:pt x="614" y="3059"/>
                    <a:pt x="550" y="3059"/>
                  </a:cubicBezTo>
                  <a:cubicBezTo>
                    <a:pt x="489" y="3059"/>
                    <a:pt x="441" y="3080"/>
                    <a:pt x="425" y="3088"/>
                  </a:cubicBezTo>
                  <a:cubicBezTo>
                    <a:pt x="307" y="3147"/>
                    <a:pt x="245" y="3279"/>
                    <a:pt x="279" y="3406"/>
                  </a:cubicBezTo>
                  <a:cubicBezTo>
                    <a:pt x="289" y="3450"/>
                    <a:pt x="314" y="3491"/>
                    <a:pt x="346" y="3527"/>
                  </a:cubicBezTo>
                  <a:lnTo>
                    <a:pt x="346" y="3529"/>
                  </a:lnTo>
                  <a:cubicBezTo>
                    <a:pt x="358" y="3544"/>
                    <a:pt x="370" y="3557"/>
                    <a:pt x="383" y="3567"/>
                  </a:cubicBezTo>
                  <a:cubicBezTo>
                    <a:pt x="469" y="3649"/>
                    <a:pt x="582" y="3712"/>
                    <a:pt x="643" y="3741"/>
                  </a:cubicBezTo>
                  <a:cubicBezTo>
                    <a:pt x="857" y="3845"/>
                    <a:pt x="1106" y="3899"/>
                    <a:pt x="1386" y="3899"/>
                  </a:cubicBezTo>
                  <a:cubicBezTo>
                    <a:pt x="1416" y="3899"/>
                    <a:pt x="1450" y="3899"/>
                    <a:pt x="1482" y="3896"/>
                  </a:cubicBezTo>
                  <a:cubicBezTo>
                    <a:pt x="1942" y="3879"/>
                    <a:pt x="2288" y="3634"/>
                    <a:pt x="2455" y="3210"/>
                  </a:cubicBezTo>
                  <a:cubicBezTo>
                    <a:pt x="2564" y="2936"/>
                    <a:pt x="2563" y="2672"/>
                    <a:pt x="2561" y="2620"/>
                  </a:cubicBezTo>
                  <a:lnTo>
                    <a:pt x="2561" y="280"/>
                  </a:lnTo>
                  <a:cubicBezTo>
                    <a:pt x="2563" y="125"/>
                    <a:pt x="2438" y="0"/>
                    <a:pt x="2285" y="0"/>
                  </a:cubicBezTo>
                  <a:cubicBezTo>
                    <a:pt x="2147" y="0"/>
                    <a:pt x="2034" y="99"/>
                    <a:pt x="2009" y="229"/>
                  </a:cubicBezTo>
                  <a:cubicBezTo>
                    <a:pt x="1803" y="85"/>
                    <a:pt x="1553" y="0"/>
                    <a:pt x="1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73"/>
            <p:cNvSpPr/>
            <p:nvPr/>
          </p:nvSpPr>
          <p:spPr>
            <a:xfrm>
              <a:off x="7485825" y="3110275"/>
              <a:ext cx="295100" cy="295100"/>
            </a:xfrm>
            <a:custGeom>
              <a:avLst/>
              <a:gdLst/>
              <a:ahLst/>
              <a:cxnLst/>
              <a:rect l="l" t="t" r="r" b="b"/>
              <a:pathLst>
                <a:path w="11804" h="11804" extrusionOk="0">
                  <a:moveTo>
                    <a:pt x="1371" y="1"/>
                  </a:moveTo>
                  <a:cubicBezTo>
                    <a:pt x="616" y="1"/>
                    <a:pt x="1" y="616"/>
                    <a:pt x="1" y="1371"/>
                  </a:cubicBezTo>
                  <a:lnTo>
                    <a:pt x="1" y="10433"/>
                  </a:lnTo>
                  <a:cubicBezTo>
                    <a:pt x="1" y="11191"/>
                    <a:pt x="616" y="11803"/>
                    <a:pt x="1371" y="11803"/>
                  </a:cubicBezTo>
                  <a:lnTo>
                    <a:pt x="10433" y="11803"/>
                  </a:lnTo>
                  <a:cubicBezTo>
                    <a:pt x="11188" y="11803"/>
                    <a:pt x="11803" y="11188"/>
                    <a:pt x="11803" y="10433"/>
                  </a:cubicBezTo>
                  <a:lnTo>
                    <a:pt x="11803" y="1371"/>
                  </a:lnTo>
                  <a:cubicBezTo>
                    <a:pt x="11803" y="616"/>
                    <a:pt x="11188" y="1"/>
                    <a:pt x="10433" y="1"/>
                  </a:cubicBezTo>
                  <a:lnTo>
                    <a:pt x="7155" y="1"/>
                  </a:lnTo>
                  <a:cubicBezTo>
                    <a:pt x="7001" y="1"/>
                    <a:pt x="6876" y="125"/>
                    <a:pt x="6876" y="279"/>
                  </a:cubicBezTo>
                  <a:cubicBezTo>
                    <a:pt x="6876" y="433"/>
                    <a:pt x="7001" y="557"/>
                    <a:pt x="7155" y="557"/>
                  </a:cubicBezTo>
                  <a:lnTo>
                    <a:pt x="10433" y="557"/>
                  </a:lnTo>
                  <a:cubicBezTo>
                    <a:pt x="10881" y="557"/>
                    <a:pt x="11245" y="922"/>
                    <a:pt x="11245" y="1370"/>
                  </a:cubicBezTo>
                  <a:lnTo>
                    <a:pt x="11245" y="10431"/>
                  </a:lnTo>
                  <a:cubicBezTo>
                    <a:pt x="11245" y="10879"/>
                    <a:pt x="10881" y="11244"/>
                    <a:pt x="10433" y="11244"/>
                  </a:cubicBezTo>
                  <a:lnTo>
                    <a:pt x="1371" y="11244"/>
                  </a:lnTo>
                  <a:cubicBezTo>
                    <a:pt x="923" y="11244"/>
                    <a:pt x="559" y="10879"/>
                    <a:pt x="559" y="10431"/>
                  </a:cubicBezTo>
                  <a:lnTo>
                    <a:pt x="559" y="1370"/>
                  </a:lnTo>
                  <a:cubicBezTo>
                    <a:pt x="559" y="922"/>
                    <a:pt x="923" y="557"/>
                    <a:pt x="1371" y="557"/>
                  </a:cubicBezTo>
                  <a:lnTo>
                    <a:pt x="4649" y="557"/>
                  </a:lnTo>
                  <a:cubicBezTo>
                    <a:pt x="4803" y="557"/>
                    <a:pt x="4928" y="433"/>
                    <a:pt x="4928" y="279"/>
                  </a:cubicBezTo>
                  <a:cubicBezTo>
                    <a:pt x="4928" y="125"/>
                    <a:pt x="4803" y="1"/>
                    <a:pt x="4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3"/>
            <p:cNvSpPr/>
            <p:nvPr/>
          </p:nvSpPr>
          <p:spPr>
            <a:xfrm>
              <a:off x="7626425" y="3110325"/>
              <a:ext cx="13925" cy="13925"/>
            </a:xfrm>
            <a:custGeom>
              <a:avLst/>
              <a:gdLst/>
              <a:ahLst/>
              <a:cxnLst/>
              <a:rect l="l" t="t" r="r" b="b"/>
              <a:pathLst>
                <a:path w="557" h="557" extrusionOk="0">
                  <a:moveTo>
                    <a:pt x="279" y="0"/>
                  </a:moveTo>
                  <a:cubicBezTo>
                    <a:pt x="125" y="0"/>
                    <a:pt x="1" y="125"/>
                    <a:pt x="1" y="279"/>
                  </a:cubicBezTo>
                  <a:cubicBezTo>
                    <a:pt x="1" y="432"/>
                    <a:pt x="125" y="557"/>
                    <a:pt x="279" y="557"/>
                  </a:cubicBezTo>
                  <a:cubicBezTo>
                    <a:pt x="432" y="557"/>
                    <a:pt x="557" y="432"/>
                    <a:pt x="557" y="279"/>
                  </a:cubicBez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2" name="Google Shape;18722;p73"/>
          <p:cNvGrpSpPr/>
          <p:nvPr/>
        </p:nvGrpSpPr>
        <p:grpSpPr>
          <a:xfrm>
            <a:off x="1476000" y="1958079"/>
            <a:ext cx="334376" cy="334554"/>
            <a:chOff x="1214475" y="1572575"/>
            <a:chExt cx="356250" cy="356250"/>
          </a:xfrm>
        </p:grpSpPr>
        <p:sp>
          <p:nvSpPr>
            <p:cNvPr id="18723" name="Google Shape;18723;p73"/>
            <p:cNvSpPr/>
            <p:nvPr/>
          </p:nvSpPr>
          <p:spPr>
            <a:xfrm>
              <a:off x="1221425" y="1579525"/>
              <a:ext cx="342325" cy="342350"/>
            </a:xfrm>
            <a:custGeom>
              <a:avLst/>
              <a:gdLst/>
              <a:ahLst/>
              <a:cxnLst/>
              <a:rect l="l" t="t" r="r" b="b"/>
              <a:pathLst>
                <a:path w="13693" h="13694" extrusionOk="0">
                  <a:moveTo>
                    <a:pt x="1" y="1"/>
                  </a:moveTo>
                  <a:lnTo>
                    <a:pt x="1" y="13693"/>
                  </a:lnTo>
                  <a:lnTo>
                    <a:pt x="13693" y="13693"/>
                  </a:lnTo>
                  <a:lnTo>
                    <a:pt x="136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73"/>
            <p:cNvSpPr/>
            <p:nvPr/>
          </p:nvSpPr>
          <p:spPr>
            <a:xfrm>
              <a:off x="1252000" y="1610125"/>
              <a:ext cx="281150" cy="281175"/>
            </a:xfrm>
            <a:custGeom>
              <a:avLst/>
              <a:gdLst/>
              <a:ahLst/>
              <a:cxnLst/>
              <a:rect l="l" t="t" r="r" b="b"/>
              <a:pathLst>
                <a:path w="11246" h="11247" extrusionOk="0">
                  <a:moveTo>
                    <a:pt x="1092" y="1"/>
                  </a:moveTo>
                  <a:cubicBezTo>
                    <a:pt x="488" y="1"/>
                    <a:pt x="0" y="491"/>
                    <a:pt x="0" y="1093"/>
                  </a:cubicBezTo>
                  <a:lnTo>
                    <a:pt x="0" y="10154"/>
                  </a:lnTo>
                  <a:cubicBezTo>
                    <a:pt x="0" y="10759"/>
                    <a:pt x="491" y="11247"/>
                    <a:pt x="1092" y="11247"/>
                  </a:cubicBezTo>
                  <a:lnTo>
                    <a:pt x="10154" y="11247"/>
                  </a:lnTo>
                  <a:cubicBezTo>
                    <a:pt x="10757" y="11247"/>
                    <a:pt x="11246" y="10759"/>
                    <a:pt x="11246" y="10154"/>
                  </a:cubicBezTo>
                  <a:lnTo>
                    <a:pt x="11246" y="1093"/>
                  </a:lnTo>
                  <a:cubicBezTo>
                    <a:pt x="11246" y="490"/>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73"/>
            <p:cNvSpPr/>
            <p:nvPr/>
          </p:nvSpPr>
          <p:spPr>
            <a:xfrm>
              <a:off x="1214475" y="1572575"/>
              <a:ext cx="356250" cy="356250"/>
            </a:xfrm>
            <a:custGeom>
              <a:avLst/>
              <a:gdLst/>
              <a:ahLst/>
              <a:cxnLst/>
              <a:rect l="l" t="t" r="r" b="b"/>
              <a:pathLst>
                <a:path w="14250" h="14250" extrusionOk="0">
                  <a:moveTo>
                    <a:pt x="13693" y="559"/>
                  </a:moveTo>
                  <a:lnTo>
                    <a:pt x="13693" y="13696"/>
                  </a:lnTo>
                  <a:lnTo>
                    <a:pt x="557" y="13696"/>
                  </a:lnTo>
                  <a:lnTo>
                    <a:pt x="557" y="559"/>
                  </a:lnTo>
                  <a:close/>
                  <a:moveTo>
                    <a:pt x="279" y="1"/>
                  </a:moveTo>
                  <a:cubicBezTo>
                    <a:pt x="125" y="1"/>
                    <a:pt x="0" y="125"/>
                    <a:pt x="0" y="279"/>
                  </a:cubicBezTo>
                  <a:lnTo>
                    <a:pt x="0" y="13971"/>
                  </a:lnTo>
                  <a:cubicBezTo>
                    <a:pt x="0" y="14125"/>
                    <a:pt x="125" y="14249"/>
                    <a:pt x="279" y="14249"/>
                  </a:cubicBezTo>
                  <a:lnTo>
                    <a:pt x="13971" y="14249"/>
                  </a:lnTo>
                  <a:cubicBezTo>
                    <a:pt x="14125" y="14249"/>
                    <a:pt x="14249" y="14125"/>
                    <a:pt x="14249" y="13971"/>
                  </a:cubicBezTo>
                  <a:lnTo>
                    <a:pt x="14249" y="279"/>
                  </a:lnTo>
                  <a:cubicBezTo>
                    <a:pt x="14249" y="125"/>
                    <a:pt x="1412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73"/>
            <p:cNvSpPr/>
            <p:nvPr/>
          </p:nvSpPr>
          <p:spPr>
            <a:xfrm>
              <a:off x="1358500" y="1638050"/>
              <a:ext cx="25825" cy="69625"/>
            </a:xfrm>
            <a:custGeom>
              <a:avLst/>
              <a:gdLst/>
              <a:ahLst/>
              <a:cxnLst/>
              <a:rect l="l" t="t" r="r" b="b"/>
              <a:pathLst>
                <a:path w="1033" h="2785" extrusionOk="0">
                  <a:moveTo>
                    <a:pt x="279" y="1"/>
                  </a:moveTo>
                  <a:cubicBezTo>
                    <a:pt x="125" y="1"/>
                    <a:pt x="1" y="125"/>
                    <a:pt x="1" y="279"/>
                  </a:cubicBezTo>
                  <a:cubicBezTo>
                    <a:pt x="1" y="433"/>
                    <a:pt x="124" y="557"/>
                    <a:pt x="279" y="557"/>
                  </a:cubicBezTo>
                  <a:lnTo>
                    <a:pt x="477" y="557"/>
                  </a:lnTo>
                  <a:lnTo>
                    <a:pt x="477" y="2506"/>
                  </a:lnTo>
                  <a:cubicBezTo>
                    <a:pt x="477" y="2660"/>
                    <a:pt x="601" y="2784"/>
                    <a:pt x="755" y="2784"/>
                  </a:cubicBezTo>
                  <a:cubicBezTo>
                    <a:pt x="908" y="2784"/>
                    <a:pt x="1033" y="2660"/>
                    <a:pt x="1033" y="2506"/>
                  </a:cubicBezTo>
                  <a:lnTo>
                    <a:pt x="1033" y="279"/>
                  </a:lnTo>
                  <a:cubicBezTo>
                    <a:pt x="1033" y="125"/>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3"/>
            <p:cNvSpPr/>
            <p:nvPr/>
          </p:nvSpPr>
          <p:spPr>
            <a:xfrm>
              <a:off x="1400850" y="1638050"/>
              <a:ext cx="25825" cy="69625"/>
            </a:xfrm>
            <a:custGeom>
              <a:avLst/>
              <a:gdLst/>
              <a:ahLst/>
              <a:cxnLst/>
              <a:rect l="l" t="t" r="r" b="b"/>
              <a:pathLst>
                <a:path w="1033" h="2785" extrusionOk="0">
                  <a:moveTo>
                    <a:pt x="279" y="1"/>
                  </a:moveTo>
                  <a:cubicBezTo>
                    <a:pt x="125" y="1"/>
                    <a:pt x="1" y="125"/>
                    <a:pt x="1" y="279"/>
                  </a:cubicBezTo>
                  <a:cubicBezTo>
                    <a:pt x="1" y="433"/>
                    <a:pt x="125" y="556"/>
                    <a:pt x="279" y="556"/>
                  </a:cubicBezTo>
                  <a:lnTo>
                    <a:pt x="477" y="556"/>
                  </a:lnTo>
                  <a:lnTo>
                    <a:pt x="477" y="2506"/>
                  </a:lnTo>
                  <a:cubicBezTo>
                    <a:pt x="477" y="2660"/>
                    <a:pt x="601" y="2784"/>
                    <a:pt x="755" y="2784"/>
                  </a:cubicBezTo>
                  <a:cubicBezTo>
                    <a:pt x="908" y="2784"/>
                    <a:pt x="1033" y="2660"/>
                    <a:pt x="1033" y="2506"/>
                  </a:cubicBezTo>
                  <a:lnTo>
                    <a:pt x="1033" y="279"/>
                  </a:lnTo>
                  <a:cubicBezTo>
                    <a:pt x="1033" y="124"/>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3"/>
            <p:cNvSpPr/>
            <p:nvPr/>
          </p:nvSpPr>
          <p:spPr>
            <a:xfrm>
              <a:off x="1303150" y="1728475"/>
              <a:ext cx="88075" cy="119625"/>
            </a:xfrm>
            <a:custGeom>
              <a:avLst/>
              <a:gdLst/>
              <a:ahLst/>
              <a:cxnLst/>
              <a:rect l="l" t="t" r="r" b="b"/>
              <a:pathLst>
                <a:path w="3523" h="4785" extrusionOk="0">
                  <a:moveTo>
                    <a:pt x="3244" y="0"/>
                  </a:moveTo>
                  <a:cubicBezTo>
                    <a:pt x="3090" y="0"/>
                    <a:pt x="2966" y="125"/>
                    <a:pt x="2966" y="277"/>
                  </a:cubicBezTo>
                  <a:lnTo>
                    <a:pt x="2966" y="3685"/>
                  </a:lnTo>
                  <a:lnTo>
                    <a:pt x="510" y="128"/>
                  </a:lnTo>
                  <a:cubicBezTo>
                    <a:pt x="457" y="50"/>
                    <a:pt x="370" y="7"/>
                    <a:pt x="280" y="7"/>
                  </a:cubicBezTo>
                  <a:cubicBezTo>
                    <a:pt x="253" y="7"/>
                    <a:pt x="225" y="11"/>
                    <a:pt x="197" y="19"/>
                  </a:cubicBezTo>
                  <a:cubicBezTo>
                    <a:pt x="80" y="56"/>
                    <a:pt x="1" y="164"/>
                    <a:pt x="1" y="286"/>
                  </a:cubicBezTo>
                  <a:lnTo>
                    <a:pt x="1" y="4507"/>
                  </a:lnTo>
                  <a:cubicBezTo>
                    <a:pt x="1" y="4661"/>
                    <a:pt x="125" y="4785"/>
                    <a:pt x="279" y="4785"/>
                  </a:cubicBezTo>
                  <a:cubicBezTo>
                    <a:pt x="433" y="4785"/>
                    <a:pt x="557" y="4661"/>
                    <a:pt x="557" y="4507"/>
                  </a:cubicBezTo>
                  <a:lnTo>
                    <a:pt x="557" y="1177"/>
                  </a:lnTo>
                  <a:lnTo>
                    <a:pt x="2906" y="4579"/>
                  </a:lnTo>
                  <a:cubicBezTo>
                    <a:pt x="2978" y="4681"/>
                    <a:pt x="3083" y="4739"/>
                    <a:pt x="3192" y="4739"/>
                  </a:cubicBezTo>
                  <a:cubicBezTo>
                    <a:pt x="3223" y="4739"/>
                    <a:pt x="3254" y="4735"/>
                    <a:pt x="3285" y="4725"/>
                  </a:cubicBezTo>
                  <a:cubicBezTo>
                    <a:pt x="3430" y="4680"/>
                    <a:pt x="3522" y="4539"/>
                    <a:pt x="3522" y="4366"/>
                  </a:cubicBezTo>
                  <a:lnTo>
                    <a:pt x="3522" y="277"/>
                  </a:lnTo>
                  <a:cubicBezTo>
                    <a:pt x="3522" y="123"/>
                    <a:pt x="3398" y="0"/>
                    <a:pt x="3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73"/>
            <p:cNvSpPr/>
            <p:nvPr/>
          </p:nvSpPr>
          <p:spPr>
            <a:xfrm>
              <a:off x="1408175" y="1773700"/>
              <a:ext cx="73775" cy="73800"/>
            </a:xfrm>
            <a:custGeom>
              <a:avLst/>
              <a:gdLst/>
              <a:ahLst/>
              <a:cxnLst/>
              <a:rect l="l" t="t" r="r" b="b"/>
              <a:pathLst>
                <a:path w="2951" h="2952" extrusionOk="0">
                  <a:moveTo>
                    <a:pt x="1478" y="556"/>
                  </a:moveTo>
                  <a:cubicBezTo>
                    <a:pt x="1984" y="556"/>
                    <a:pt x="2396" y="967"/>
                    <a:pt x="2396" y="1474"/>
                  </a:cubicBezTo>
                  <a:cubicBezTo>
                    <a:pt x="2396" y="1980"/>
                    <a:pt x="1983" y="2393"/>
                    <a:pt x="1478" y="2393"/>
                  </a:cubicBezTo>
                  <a:cubicBezTo>
                    <a:pt x="971" y="2393"/>
                    <a:pt x="558" y="1980"/>
                    <a:pt x="558" y="1474"/>
                  </a:cubicBezTo>
                  <a:cubicBezTo>
                    <a:pt x="558" y="967"/>
                    <a:pt x="971" y="556"/>
                    <a:pt x="1478" y="556"/>
                  </a:cubicBezTo>
                  <a:close/>
                  <a:moveTo>
                    <a:pt x="1475" y="1"/>
                  </a:moveTo>
                  <a:cubicBezTo>
                    <a:pt x="664" y="1"/>
                    <a:pt x="0" y="663"/>
                    <a:pt x="0" y="1475"/>
                  </a:cubicBezTo>
                  <a:cubicBezTo>
                    <a:pt x="0" y="2288"/>
                    <a:pt x="664" y="2951"/>
                    <a:pt x="1475" y="2951"/>
                  </a:cubicBezTo>
                  <a:cubicBezTo>
                    <a:pt x="1823" y="2951"/>
                    <a:pt x="2141" y="2830"/>
                    <a:pt x="2394" y="2629"/>
                  </a:cubicBezTo>
                  <a:lnTo>
                    <a:pt x="2394" y="2673"/>
                  </a:lnTo>
                  <a:cubicBezTo>
                    <a:pt x="2394" y="2825"/>
                    <a:pt x="2519" y="2951"/>
                    <a:pt x="2672" y="2951"/>
                  </a:cubicBezTo>
                  <a:cubicBezTo>
                    <a:pt x="2826" y="2951"/>
                    <a:pt x="2951" y="2827"/>
                    <a:pt x="2951" y="2673"/>
                  </a:cubicBezTo>
                  <a:lnTo>
                    <a:pt x="2951" y="279"/>
                  </a:lnTo>
                  <a:cubicBezTo>
                    <a:pt x="2951" y="125"/>
                    <a:pt x="2826" y="1"/>
                    <a:pt x="2672" y="1"/>
                  </a:cubicBezTo>
                  <a:cubicBezTo>
                    <a:pt x="2519" y="1"/>
                    <a:pt x="2394" y="125"/>
                    <a:pt x="2394" y="279"/>
                  </a:cubicBezTo>
                  <a:lnTo>
                    <a:pt x="2394" y="323"/>
                  </a:lnTo>
                  <a:cubicBezTo>
                    <a:pt x="2142" y="121"/>
                    <a:pt x="1823" y="1"/>
                    <a:pt x="1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73"/>
            <p:cNvSpPr/>
            <p:nvPr/>
          </p:nvSpPr>
          <p:spPr>
            <a:xfrm>
              <a:off x="1245000" y="1603175"/>
              <a:ext cx="295125" cy="295075"/>
            </a:xfrm>
            <a:custGeom>
              <a:avLst/>
              <a:gdLst/>
              <a:ahLst/>
              <a:cxnLst/>
              <a:rect l="l" t="t" r="r" b="b"/>
              <a:pathLst>
                <a:path w="11805" h="11803" extrusionOk="0">
                  <a:moveTo>
                    <a:pt x="1372" y="1"/>
                  </a:moveTo>
                  <a:cubicBezTo>
                    <a:pt x="617" y="1"/>
                    <a:pt x="1" y="616"/>
                    <a:pt x="1" y="1371"/>
                  </a:cubicBezTo>
                  <a:lnTo>
                    <a:pt x="1" y="4649"/>
                  </a:lnTo>
                  <a:cubicBezTo>
                    <a:pt x="1" y="4803"/>
                    <a:pt x="126" y="4927"/>
                    <a:pt x="279" y="4927"/>
                  </a:cubicBezTo>
                  <a:cubicBezTo>
                    <a:pt x="432" y="4927"/>
                    <a:pt x="557" y="4803"/>
                    <a:pt x="557" y="4649"/>
                  </a:cubicBezTo>
                  <a:lnTo>
                    <a:pt x="557" y="1371"/>
                  </a:lnTo>
                  <a:cubicBezTo>
                    <a:pt x="557" y="923"/>
                    <a:pt x="921" y="558"/>
                    <a:pt x="1369" y="558"/>
                  </a:cubicBezTo>
                  <a:lnTo>
                    <a:pt x="10431" y="558"/>
                  </a:lnTo>
                  <a:cubicBezTo>
                    <a:pt x="10880" y="558"/>
                    <a:pt x="11243" y="923"/>
                    <a:pt x="11243" y="1371"/>
                  </a:cubicBezTo>
                  <a:lnTo>
                    <a:pt x="11243" y="10432"/>
                  </a:lnTo>
                  <a:cubicBezTo>
                    <a:pt x="11243" y="10880"/>
                    <a:pt x="10880" y="11245"/>
                    <a:pt x="10431" y="11245"/>
                  </a:cubicBezTo>
                  <a:lnTo>
                    <a:pt x="1372" y="11245"/>
                  </a:lnTo>
                  <a:cubicBezTo>
                    <a:pt x="924" y="11245"/>
                    <a:pt x="560" y="10880"/>
                    <a:pt x="560" y="10432"/>
                  </a:cubicBezTo>
                  <a:lnTo>
                    <a:pt x="560" y="7154"/>
                  </a:lnTo>
                  <a:cubicBezTo>
                    <a:pt x="560" y="7001"/>
                    <a:pt x="435" y="6876"/>
                    <a:pt x="282" y="6876"/>
                  </a:cubicBezTo>
                  <a:cubicBezTo>
                    <a:pt x="128" y="6876"/>
                    <a:pt x="3" y="7001"/>
                    <a:pt x="3" y="7154"/>
                  </a:cubicBezTo>
                  <a:lnTo>
                    <a:pt x="3" y="10432"/>
                  </a:lnTo>
                  <a:cubicBezTo>
                    <a:pt x="3" y="11188"/>
                    <a:pt x="618" y="11803"/>
                    <a:pt x="1372" y="11803"/>
                  </a:cubicBezTo>
                  <a:lnTo>
                    <a:pt x="10434" y="11803"/>
                  </a:lnTo>
                  <a:cubicBezTo>
                    <a:pt x="11189" y="11803"/>
                    <a:pt x="11804" y="11188"/>
                    <a:pt x="11804" y="10432"/>
                  </a:cubicBezTo>
                  <a:lnTo>
                    <a:pt x="11804" y="1371"/>
                  </a:lnTo>
                  <a:cubicBezTo>
                    <a:pt x="11804" y="616"/>
                    <a:pt x="11189" y="1"/>
                    <a:pt x="10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3"/>
            <p:cNvSpPr/>
            <p:nvPr/>
          </p:nvSpPr>
          <p:spPr>
            <a:xfrm>
              <a:off x="1245075" y="1743775"/>
              <a:ext cx="13925" cy="13925"/>
            </a:xfrm>
            <a:custGeom>
              <a:avLst/>
              <a:gdLst/>
              <a:ahLst/>
              <a:cxnLst/>
              <a:rect l="l" t="t" r="r" b="b"/>
              <a:pathLst>
                <a:path w="557" h="557" extrusionOk="0">
                  <a:moveTo>
                    <a:pt x="279" y="0"/>
                  </a:moveTo>
                  <a:cubicBezTo>
                    <a:pt x="125" y="0"/>
                    <a:pt x="0" y="125"/>
                    <a:pt x="0" y="278"/>
                  </a:cubicBezTo>
                  <a:cubicBezTo>
                    <a:pt x="0" y="432"/>
                    <a:pt x="125" y="557"/>
                    <a:pt x="279" y="557"/>
                  </a:cubicBezTo>
                  <a:cubicBezTo>
                    <a:pt x="432" y="557"/>
                    <a:pt x="557" y="432"/>
                    <a:pt x="557" y="278"/>
                  </a:cubicBez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2" name="Google Shape;18732;p73"/>
          <p:cNvGrpSpPr/>
          <p:nvPr/>
        </p:nvGrpSpPr>
        <p:grpSpPr>
          <a:xfrm>
            <a:off x="1820584" y="1958079"/>
            <a:ext cx="334376" cy="334554"/>
            <a:chOff x="1581600" y="1572575"/>
            <a:chExt cx="356250" cy="356250"/>
          </a:xfrm>
        </p:grpSpPr>
        <p:sp>
          <p:nvSpPr>
            <p:cNvPr id="18733" name="Google Shape;18733;p73"/>
            <p:cNvSpPr/>
            <p:nvPr/>
          </p:nvSpPr>
          <p:spPr>
            <a:xfrm>
              <a:off x="1588475" y="1579525"/>
              <a:ext cx="342375" cy="342350"/>
            </a:xfrm>
            <a:custGeom>
              <a:avLst/>
              <a:gdLst/>
              <a:ahLst/>
              <a:cxnLst/>
              <a:rect l="l" t="t" r="r" b="b"/>
              <a:pathLst>
                <a:path w="13695" h="13694" extrusionOk="0">
                  <a:moveTo>
                    <a:pt x="1" y="1"/>
                  </a:moveTo>
                  <a:lnTo>
                    <a:pt x="1" y="13693"/>
                  </a:lnTo>
                  <a:lnTo>
                    <a:pt x="13694" y="13693"/>
                  </a:lnTo>
                  <a:lnTo>
                    <a:pt x="13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73"/>
            <p:cNvSpPr/>
            <p:nvPr/>
          </p:nvSpPr>
          <p:spPr>
            <a:xfrm>
              <a:off x="1619075" y="1610125"/>
              <a:ext cx="281200" cy="281175"/>
            </a:xfrm>
            <a:custGeom>
              <a:avLst/>
              <a:gdLst/>
              <a:ahLst/>
              <a:cxnLst/>
              <a:rect l="l" t="t" r="r" b="b"/>
              <a:pathLst>
                <a:path w="11248" h="11247" extrusionOk="0">
                  <a:moveTo>
                    <a:pt x="1094" y="1"/>
                  </a:moveTo>
                  <a:cubicBezTo>
                    <a:pt x="490" y="1"/>
                    <a:pt x="1" y="491"/>
                    <a:pt x="1" y="1093"/>
                  </a:cubicBezTo>
                  <a:lnTo>
                    <a:pt x="1" y="10154"/>
                  </a:lnTo>
                  <a:cubicBezTo>
                    <a:pt x="1" y="10759"/>
                    <a:pt x="491" y="11247"/>
                    <a:pt x="1094" y="11247"/>
                  </a:cubicBezTo>
                  <a:lnTo>
                    <a:pt x="10156" y="11247"/>
                  </a:lnTo>
                  <a:cubicBezTo>
                    <a:pt x="10757" y="11247"/>
                    <a:pt x="11248" y="10759"/>
                    <a:pt x="11248" y="10154"/>
                  </a:cubicBezTo>
                  <a:lnTo>
                    <a:pt x="11248" y="1093"/>
                  </a:lnTo>
                  <a:cubicBezTo>
                    <a:pt x="11248" y="490"/>
                    <a:pt x="10757"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73"/>
            <p:cNvSpPr/>
            <p:nvPr/>
          </p:nvSpPr>
          <p:spPr>
            <a:xfrm>
              <a:off x="1581600" y="1572575"/>
              <a:ext cx="356250" cy="356250"/>
            </a:xfrm>
            <a:custGeom>
              <a:avLst/>
              <a:gdLst/>
              <a:ahLst/>
              <a:cxnLst/>
              <a:rect l="l" t="t" r="r" b="b"/>
              <a:pathLst>
                <a:path w="14250" h="14250" extrusionOk="0">
                  <a:moveTo>
                    <a:pt x="13693" y="559"/>
                  </a:moveTo>
                  <a:lnTo>
                    <a:pt x="13693" y="13696"/>
                  </a:lnTo>
                  <a:lnTo>
                    <a:pt x="557" y="13696"/>
                  </a:lnTo>
                  <a:lnTo>
                    <a:pt x="557" y="559"/>
                  </a:lnTo>
                  <a:close/>
                  <a:moveTo>
                    <a:pt x="279" y="1"/>
                  </a:moveTo>
                  <a:cubicBezTo>
                    <a:pt x="125" y="1"/>
                    <a:pt x="0" y="125"/>
                    <a:pt x="0" y="279"/>
                  </a:cubicBezTo>
                  <a:lnTo>
                    <a:pt x="0" y="13971"/>
                  </a:lnTo>
                  <a:cubicBezTo>
                    <a:pt x="0" y="14125"/>
                    <a:pt x="125" y="14249"/>
                    <a:pt x="279" y="14249"/>
                  </a:cubicBezTo>
                  <a:lnTo>
                    <a:pt x="13971" y="14249"/>
                  </a:lnTo>
                  <a:cubicBezTo>
                    <a:pt x="14125" y="14249"/>
                    <a:pt x="14249" y="14125"/>
                    <a:pt x="14249" y="13971"/>
                  </a:cubicBezTo>
                  <a:lnTo>
                    <a:pt x="14249" y="279"/>
                  </a:lnTo>
                  <a:cubicBezTo>
                    <a:pt x="14249" y="125"/>
                    <a:pt x="1412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3"/>
            <p:cNvSpPr/>
            <p:nvPr/>
          </p:nvSpPr>
          <p:spPr>
            <a:xfrm>
              <a:off x="1758125" y="1638050"/>
              <a:ext cx="44650" cy="69625"/>
            </a:xfrm>
            <a:custGeom>
              <a:avLst/>
              <a:gdLst/>
              <a:ahLst/>
              <a:cxnLst/>
              <a:rect l="l" t="t" r="r" b="b"/>
              <a:pathLst>
                <a:path w="1786" h="2785" extrusionOk="0">
                  <a:moveTo>
                    <a:pt x="854" y="1"/>
                  </a:moveTo>
                  <a:cubicBezTo>
                    <a:pt x="453" y="1"/>
                    <a:pt x="108" y="286"/>
                    <a:pt x="30" y="677"/>
                  </a:cubicBezTo>
                  <a:cubicBezTo>
                    <a:pt x="1" y="828"/>
                    <a:pt x="99" y="975"/>
                    <a:pt x="250" y="1005"/>
                  </a:cubicBezTo>
                  <a:cubicBezTo>
                    <a:pt x="268" y="1009"/>
                    <a:pt x="285" y="1010"/>
                    <a:pt x="303" y="1010"/>
                  </a:cubicBezTo>
                  <a:cubicBezTo>
                    <a:pt x="433" y="1010"/>
                    <a:pt x="551" y="917"/>
                    <a:pt x="578" y="786"/>
                  </a:cubicBezTo>
                  <a:cubicBezTo>
                    <a:pt x="604" y="654"/>
                    <a:pt x="721" y="559"/>
                    <a:pt x="856" y="559"/>
                  </a:cubicBezTo>
                  <a:cubicBezTo>
                    <a:pt x="1015" y="559"/>
                    <a:pt x="1138" y="711"/>
                    <a:pt x="1138" y="840"/>
                  </a:cubicBezTo>
                  <a:cubicBezTo>
                    <a:pt x="1138" y="953"/>
                    <a:pt x="1036" y="1114"/>
                    <a:pt x="944" y="1241"/>
                  </a:cubicBezTo>
                  <a:cubicBezTo>
                    <a:pt x="250" y="2223"/>
                    <a:pt x="168" y="2339"/>
                    <a:pt x="166" y="2344"/>
                  </a:cubicBezTo>
                  <a:cubicBezTo>
                    <a:pt x="106" y="2427"/>
                    <a:pt x="96" y="2538"/>
                    <a:pt x="144" y="2632"/>
                  </a:cubicBezTo>
                  <a:cubicBezTo>
                    <a:pt x="191" y="2726"/>
                    <a:pt x="286" y="2784"/>
                    <a:pt x="392" y="2784"/>
                  </a:cubicBezTo>
                  <a:lnTo>
                    <a:pt x="1507" y="2784"/>
                  </a:lnTo>
                  <a:cubicBezTo>
                    <a:pt x="1661" y="2784"/>
                    <a:pt x="1786" y="2660"/>
                    <a:pt x="1786" y="2506"/>
                  </a:cubicBezTo>
                  <a:cubicBezTo>
                    <a:pt x="1786" y="2352"/>
                    <a:pt x="1661" y="2228"/>
                    <a:pt x="1507" y="2228"/>
                  </a:cubicBezTo>
                  <a:lnTo>
                    <a:pt x="929" y="2228"/>
                  </a:lnTo>
                  <a:cubicBezTo>
                    <a:pt x="1040" y="2068"/>
                    <a:pt x="1193" y="1853"/>
                    <a:pt x="1399" y="1562"/>
                  </a:cubicBezTo>
                  <a:cubicBezTo>
                    <a:pt x="1553" y="1344"/>
                    <a:pt x="1695" y="1106"/>
                    <a:pt x="1695" y="840"/>
                  </a:cubicBezTo>
                  <a:cubicBezTo>
                    <a:pt x="1695" y="385"/>
                    <a:pt x="1310"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3"/>
            <p:cNvSpPr/>
            <p:nvPr/>
          </p:nvSpPr>
          <p:spPr>
            <a:xfrm>
              <a:off x="1716550" y="1638050"/>
              <a:ext cx="25825" cy="69625"/>
            </a:xfrm>
            <a:custGeom>
              <a:avLst/>
              <a:gdLst/>
              <a:ahLst/>
              <a:cxnLst/>
              <a:rect l="l" t="t" r="r" b="b"/>
              <a:pathLst>
                <a:path w="1033" h="2785" extrusionOk="0">
                  <a:moveTo>
                    <a:pt x="279" y="1"/>
                  </a:moveTo>
                  <a:cubicBezTo>
                    <a:pt x="125" y="1"/>
                    <a:pt x="1" y="125"/>
                    <a:pt x="1" y="279"/>
                  </a:cubicBezTo>
                  <a:cubicBezTo>
                    <a:pt x="1" y="433"/>
                    <a:pt x="125" y="557"/>
                    <a:pt x="279" y="557"/>
                  </a:cubicBezTo>
                  <a:lnTo>
                    <a:pt x="476" y="557"/>
                  </a:lnTo>
                  <a:lnTo>
                    <a:pt x="476" y="2506"/>
                  </a:lnTo>
                  <a:cubicBezTo>
                    <a:pt x="476" y="2660"/>
                    <a:pt x="602" y="2784"/>
                    <a:pt x="755" y="2784"/>
                  </a:cubicBezTo>
                  <a:cubicBezTo>
                    <a:pt x="908" y="2784"/>
                    <a:pt x="1033" y="2660"/>
                    <a:pt x="1033" y="2506"/>
                  </a:cubicBezTo>
                  <a:lnTo>
                    <a:pt x="1033" y="279"/>
                  </a:lnTo>
                  <a:cubicBezTo>
                    <a:pt x="1033" y="125"/>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73"/>
            <p:cNvSpPr/>
            <p:nvPr/>
          </p:nvSpPr>
          <p:spPr>
            <a:xfrm>
              <a:off x="1797250" y="1772975"/>
              <a:ext cx="64125" cy="97400"/>
            </a:xfrm>
            <a:custGeom>
              <a:avLst/>
              <a:gdLst/>
              <a:ahLst/>
              <a:cxnLst/>
              <a:rect l="l" t="t" r="r" b="b"/>
              <a:pathLst>
                <a:path w="2565" h="3896" extrusionOk="0">
                  <a:moveTo>
                    <a:pt x="1282" y="557"/>
                  </a:moveTo>
                  <a:cubicBezTo>
                    <a:pt x="1682" y="557"/>
                    <a:pt x="2007" y="882"/>
                    <a:pt x="2007" y="1282"/>
                  </a:cubicBezTo>
                  <a:cubicBezTo>
                    <a:pt x="2007" y="1680"/>
                    <a:pt x="1682" y="2006"/>
                    <a:pt x="1282" y="2006"/>
                  </a:cubicBezTo>
                  <a:cubicBezTo>
                    <a:pt x="884" y="2006"/>
                    <a:pt x="557" y="1683"/>
                    <a:pt x="557" y="1282"/>
                  </a:cubicBezTo>
                  <a:cubicBezTo>
                    <a:pt x="557" y="882"/>
                    <a:pt x="881" y="557"/>
                    <a:pt x="1282" y="557"/>
                  </a:cubicBezTo>
                  <a:close/>
                  <a:moveTo>
                    <a:pt x="1282" y="1"/>
                  </a:moveTo>
                  <a:cubicBezTo>
                    <a:pt x="576" y="1"/>
                    <a:pt x="1" y="575"/>
                    <a:pt x="1" y="1282"/>
                  </a:cubicBezTo>
                  <a:cubicBezTo>
                    <a:pt x="1" y="1987"/>
                    <a:pt x="576" y="2563"/>
                    <a:pt x="1282" y="2563"/>
                  </a:cubicBezTo>
                  <a:cubicBezTo>
                    <a:pt x="1551" y="2563"/>
                    <a:pt x="1800" y="2481"/>
                    <a:pt x="2005" y="2337"/>
                  </a:cubicBezTo>
                  <a:lnTo>
                    <a:pt x="2005" y="2635"/>
                  </a:lnTo>
                  <a:cubicBezTo>
                    <a:pt x="2005" y="2636"/>
                    <a:pt x="2008" y="2822"/>
                    <a:pt x="1938" y="3004"/>
                  </a:cubicBezTo>
                  <a:cubicBezTo>
                    <a:pt x="1852" y="3222"/>
                    <a:pt x="1699" y="3327"/>
                    <a:pt x="1459" y="3339"/>
                  </a:cubicBezTo>
                  <a:cubicBezTo>
                    <a:pt x="1436" y="3340"/>
                    <a:pt x="1414" y="3340"/>
                    <a:pt x="1392" y="3340"/>
                  </a:cubicBezTo>
                  <a:cubicBezTo>
                    <a:pt x="989" y="3340"/>
                    <a:pt x="803" y="3194"/>
                    <a:pt x="767" y="3163"/>
                  </a:cubicBezTo>
                  <a:cubicBezTo>
                    <a:pt x="694" y="3081"/>
                    <a:pt x="616" y="3059"/>
                    <a:pt x="552" y="3059"/>
                  </a:cubicBezTo>
                  <a:cubicBezTo>
                    <a:pt x="490" y="3059"/>
                    <a:pt x="442" y="3080"/>
                    <a:pt x="426" y="3088"/>
                  </a:cubicBezTo>
                  <a:cubicBezTo>
                    <a:pt x="307" y="3147"/>
                    <a:pt x="247" y="3279"/>
                    <a:pt x="279" y="3406"/>
                  </a:cubicBezTo>
                  <a:cubicBezTo>
                    <a:pt x="291" y="3450"/>
                    <a:pt x="314" y="3491"/>
                    <a:pt x="346" y="3528"/>
                  </a:cubicBezTo>
                  <a:cubicBezTo>
                    <a:pt x="358" y="3542"/>
                    <a:pt x="371" y="3553"/>
                    <a:pt x="382" y="3566"/>
                  </a:cubicBezTo>
                  <a:cubicBezTo>
                    <a:pt x="468" y="3648"/>
                    <a:pt x="581" y="3711"/>
                    <a:pt x="642" y="3740"/>
                  </a:cubicBezTo>
                  <a:cubicBezTo>
                    <a:pt x="856" y="3844"/>
                    <a:pt x="1105" y="3895"/>
                    <a:pt x="1386" y="3895"/>
                  </a:cubicBezTo>
                  <a:cubicBezTo>
                    <a:pt x="1418" y="3895"/>
                    <a:pt x="1450" y="3895"/>
                    <a:pt x="1484" y="3894"/>
                  </a:cubicBezTo>
                  <a:cubicBezTo>
                    <a:pt x="1942" y="3875"/>
                    <a:pt x="2289" y="3630"/>
                    <a:pt x="2455" y="3207"/>
                  </a:cubicBezTo>
                  <a:cubicBezTo>
                    <a:pt x="2565" y="2932"/>
                    <a:pt x="2563" y="2668"/>
                    <a:pt x="2562" y="2616"/>
                  </a:cubicBezTo>
                  <a:lnTo>
                    <a:pt x="2562" y="276"/>
                  </a:lnTo>
                  <a:cubicBezTo>
                    <a:pt x="2563" y="125"/>
                    <a:pt x="2439" y="1"/>
                    <a:pt x="2285" y="1"/>
                  </a:cubicBezTo>
                  <a:cubicBezTo>
                    <a:pt x="2147" y="1"/>
                    <a:pt x="2035" y="99"/>
                    <a:pt x="2011" y="229"/>
                  </a:cubicBezTo>
                  <a:cubicBezTo>
                    <a:pt x="1803" y="84"/>
                    <a:pt x="1553" y="1"/>
                    <a:pt x="1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73"/>
            <p:cNvSpPr/>
            <p:nvPr/>
          </p:nvSpPr>
          <p:spPr>
            <a:xfrm>
              <a:off x="1657475" y="1728425"/>
              <a:ext cx="126675" cy="119650"/>
            </a:xfrm>
            <a:custGeom>
              <a:avLst/>
              <a:gdLst/>
              <a:ahLst/>
              <a:cxnLst/>
              <a:rect l="l" t="t" r="r" b="b"/>
              <a:pathLst>
                <a:path w="5067" h="4786" extrusionOk="0">
                  <a:moveTo>
                    <a:pt x="1137" y="0"/>
                  </a:moveTo>
                  <a:cubicBezTo>
                    <a:pt x="1129" y="0"/>
                    <a:pt x="1121" y="0"/>
                    <a:pt x="1113" y="1"/>
                  </a:cubicBezTo>
                  <a:cubicBezTo>
                    <a:pt x="942" y="13"/>
                    <a:pt x="804" y="136"/>
                    <a:pt x="772" y="304"/>
                  </a:cubicBezTo>
                  <a:lnTo>
                    <a:pt x="772" y="307"/>
                  </a:lnTo>
                  <a:lnTo>
                    <a:pt x="28" y="4427"/>
                  </a:lnTo>
                  <a:cubicBezTo>
                    <a:pt x="1" y="4579"/>
                    <a:pt x="102" y="4723"/>
                    <a:pt x="254" y="4750"/>
                  </a:cubicBezTo>
                  <a:cubicBezTo>
                    <a:pt x="271" y="4753"/>
                    <a:pt x="288" y="4755"/>
                    <a:pt x="304" y="4755"/>
                  </a:cubicBezTo>
                  <a:cubicBezTo>
                    <a:pt x="437" y="4755"/>
                    <a:pt x="553" y="4660"/>
                    <a:pt x="577" y="4525"/>
                  </a:cubicBezTo>
                  <a:lnTo>
                    <a:pt x="1184" y="1165"/>
                  </a:lnTo>
                  <a:lnTo>
                    <a:pt x="2173" y="4522"/>
                  </a:lnTo>
                  <a:cubicBezTo>
                    <a:pt x="2175" y="4525"/>
                    <a:pt x="2175" y="4529"/>
                    <a:pt x="2178" y="4531"/>
                  </a:cubicBezTo>
                  <a:cubicBezTo>
                    <a:pt x="2229" y="4683"/>
                    <a:pt x="2371" y="4786"/>
                    <a:pt x="2532" y="4786"/>
                  </a:cubicBezTo>
                  <a:lnTo>
                    <a:pt x="2533" y="4786"/>
                  </a:lnTo>
                  <a:cubicBezTo>
                    <a:pt x="2694" y="4786"/>
                    <a:pt x="2838" y="4682"/>
                    <a:pt x="2888" y="4528"/>
                  </a:cubicBezTo>
                  <a:cubicBezTo>
                    <a:pt x="2889" y="4523"/>
                    <a:pt x="2889" y="4522"/>
                    <a:pt x="2891" y="4518"/>
                  </a:cubicBezTo>
                  <a:lnTo>
                    <a:pt x="3848" y="1163"/>
                  </a:lnTo>
                  <a:lnTo>
                    <a:pt x="4489" y="4528"/>
                  </a:lnTo>
                  <a:cubicBezTo>
                    <a:pt x="4515" y="4660"/>
                    <a:pt x="4631" y="4754"/>
                    <a:pt x="4763" y="4754"/>
                  </a:cubicBezTo>
                  <a:cubicBezTo>
                    <a:pt x="4781" y="4754"/>
                    <a:pt x="4798" y="4752"/>
                    <a:pt x="4816" y="4749"/>
                  </a:cubicBezTo>
                  <a:cubicBezTo>
                    <a:pt x="4968" y="4720"/>
                    <a:pt x="5066" y="4575"/>
                    <a:pt x="5037" y="4422"/>
                  </a:cubicBezTo>
                  <a:lnTo>
                    <a:pt x="4246" y="304"/>
                  </a:lnTo>
                  <a:lnTo>
                    <a:pt x="4246" y="299"/>
                  </a:lnTo>
                  <a:cubicBezTo>
                    <a:pt x="4213" y="131"/>
                    <a:pt x="4074" y="11"/>
                    <a:pt x="3901" y="2"/>
                  </a:cubicBezTo>
                  <a:cubicBezTo>
                    <a:pt x="3893" y="2"/>
                    <a:pt x="3885" y="2"/>
                    <a:pt x="3877" y="2"/>
                  </a:cubicBezTo>
                  <a:cubicBezTo>
                    <a:pt x="3716" y="2"/>
                    <a:pt x="3575" y="102"/>
                    <a:pt x="3525" y="260"/>
                  </a:cubicBezTo>
                  <a:cubicBezTo>
                    <a:pt x="3522" y="263"/>
                    <a:pt x="3522" y="266"/>
                    <a:pt x="3520" y="269"/>
                  </a:cubicBezTo>
                  <a:lnTo>
                    <a:pt x="2526" y="3758"/>
                  </a:lnTo>
                  <a:lnTo>
                    <a:pt x="1497" y="264"/>
                  </a:lnTo>
                  <a:cubicBezTo>
                    <a:pt x="1494" y="261"/>
                    <a:pt x="1494" y="257"/>
                    <a:pt x="1492" y="256"/>
                  </a:cubicBezTo>
                  <a:cubicBezTo>
                    <a:pt x="1441" y="101"/>
                    <a:pt x="1300" y="0"/>
                    <a:pt x="1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73"/>
            <p:cNvSpPr/>
            <p:nvPr/>
          </p:nvSpPr>
          <p:spPr>
            <a:xfrm>
              <a:off x="1612150" y="1603175"/>
              <a:ext cx="295100" cy="295075"/>
            </a:xfrm>
            <a:custGeom>
              <a:avLst/>
              <a:gdLst/>
              <a:ahLst/>
              <a:cxnLst/>
              <a:rect l="l" t="t" r="r" b="b"/>
              <a:pathLst>
                <a:path w="11804" h="11803" extrusionOk="0">
                  <a:moveTo>
                    <a:pt x="1371" y="1"/>
                  </a:moveTo>
                  <a:cubicBezTo>
                    <a:pt x="616" y="1"/>
                    <a:pt x="1" y="616"/>
                    <a:pt x="1" y="1371"/>
                  </a:cubicBezTo>
                  <a:lnTo>
                    <a:pt x="1" y="10432"/>
                  </a:lnTo>
                  <a:cubicBezTo>
                    <a:pt x="1" y="11188"/>
                    <a:pt x="616" y="11803"/>
                    <a:pt x="1371" y="11803"/>
                  </a:cubicBezTo>
                  <a:lnTo>
                    <a:pt x="4650" y="11803"/>
                  </a:lnTo>
                  <a:cubicBezTo>
                    <a:pt x="4803" y="11803"/>
                    <a:pt x="4928" y="11678"/>
                    <a:pt x="4928" y="11525"/>
                  </a:cubicBezTo>
                  <a:cubicBezTo>
                    <a:pt x="4928" y="11371"/>
                    <a:pt x="4803" y="11246"/>
                    <a:pt x="4650" y="11246"/>
                  </a:cubicBezTo>
                  <a:lnTo>
                    <a:pt x="1371" y="11246"/>
                  </a:lnTo>
                  <a:cubicBezTo>
                    <a:pt x="923" y="11246"/>
                    <a:pt x="559" y="10883"/>
                    <a:pt x="559" y="10434"/>
                  </a:cubicBezTo>
                  <a:lnTo>
                    <a:pt x="559" y="1374"/>
                  </a:lnTo>
                  <a:cubicBezTo>
                    <a:pt x="559" y="925"/>
                    <a:pt x="923" y="561"/>
                    <a:pt x="1371" y="561"/>
                  </a:cubicBezTo>
                  <a:lnTo>
                    <a:pt x="10433" y="561"/>
                  </a:lnTo>
                  <a:cubicBezTo>
                    <a:pt x="10881" y="561"/>
                    <a:pt x="11245" y="925"/>
                    <a:pt x="11245" y="1374"/>
                  </a:cubicBezTo>
                  <a:lnTo>
                    <a:pt x="11245" y="10434"/>
                  </a:lnTo>
                  <a:cubicBezTo>
                    <a:pt x="11245" y="10883"/>
                    <a:pt x="10881" y="11246"/>
                    <a:pt x="10433" y="11246"/>
                  </a:cubicBezTo>
                  <a:lnTo>
                    <a:pt x="7155" y="11246"/>
                  </a:lnTo>
                  <a:cubicBezTo>
                    <a:pt x="7001" y="11246"/>
                    <a:pt x="6876" y="11371"/>
                    <a:pt x="6876" y="11525"/>
                  </a:cubicBezTo>
                  <a:cubicBezTo>
                    <a:pt x="6876" y="11678"/>
                    <a:pt x="7001" y="11803"/>
                    <a:pt x="7155" y="11803"/>
                  </a:cubicBezTo>
                  <a:lnTo>
                    <a:pt x="10433" y="11803"/>
                  </a:lnTo>
                  <a:cubicBezTo>
                    <a:pt x="11188" y="11803"/>
                    <a:pt x="11803" y="11188"/>
                    <a:pt x="11803" y="10432"/>
                  </a:cubicBezTo>
                  <a:lnTo>
                    <a:pt x="11803" y="1371"/>
                  </a:lnTo>
                  <a:cubicBezTo>
                    <a:pt x="11803" y="616"/>
                    <a:pt x="11188" y="1"/>
                    <a:pt x="10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73"/>
            <p:cNvSpPr/>
            <p:nvPr/>
          </p:nvSpPr>
          <p:spPr>
            <a:xfrm>
              <a:off x="1752750" y="1884325"/>
              <a:ext cx="13925" cy="13925"/>
            </a:xfrm>
            <a:custGeom>
              <a:avLst/>
              <a:gdLst/>
              <a:ahLst/>
              <a:cxnLst/>
              <a:rect l="l" t="t" r="r" b="b"/>
              <a:pathLst>
                <a:path w="557" h="557" extrusionOk="0">
                  <a:moveTo>
                    <a:pt x="279" y="0"/>
                  </a:moveTo>
                  <a:cubicBezTo>
                    <a:pt x="125" y="0"/>
                    <a:pt x="1" y="125"/>
                    <a:pt x="1" y="279"/>
                  </a:cubicBezTo>
                  <a:cubicBezTo>
                    <a:pt x="1" y="432"/>
                    <a:pt x="125" y="557"/>
                    <a:pt x="279" y="557"/>
                  </a:cubicBezTo>
                  <a:cubicBezTo>
                    <a:pt x="433" y="557"/>
                    <a:pt x="557" y="432"/>
                    <a:pt x="557" y="279"/>
                  </a:cubicBezTo>
                  <a:cubicBezTo>
                    <a:pt x="557" y="125"/>
                    <a:pt x="431"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2" name="Google Shape;18742;p73"/>
          <p:cNvGrpSpPr/>
          <p:nvPr/>
        </p:nvGrpSpPr>
        <p:grpSpPr>
          <a:xfrm>
            <a:off x="5610768" y="1958079"/>
            <a:ext cx="334400" cy="334625"/>
            <a:chOff x="5619725" y="1572575"/>
            <a:chExt cx="356275" cy="356325"/>
          </a:xfrm>
        </p:grpSpPr>
        <p:sp>
          <p:nvSpPr>
            <p:cNvPr id="18743" name="Google Shape;18743;p73"/>
            <p:cNvSpPr/>
            <p:nvPr/>
          </p:nvSpPr>
          <p:spPr>
            <a:xfrm>
              <a:off x="5626675" y="1579525"/>
              <a:ext cx="342375" cy="342350"/>
            </a:xfrm>
            <a:custGeom>
              <a:avLst/>
              <a:gdLst/>
              <a:ahLst/>
              <a:cxnLst/>
              <a:rect l="l" t="t" r="r" b="b"/>
              <a:pathLst>
                <a:path w="13695" h="13694" extrusionOk="0">
                  <a:moveTo>
                    <a:pt x="0" y="1"/>
                  </a:moveTo>
                  <a:lnTo>
                    <a:pt x="0" y="13693"/>
                  </a:lnTo>
                  <a:lnTo>
                    <a:pt x="13694" y="13693"/>
                  </a:lnTo>
                  <a:lnTo>
                    <a:pt x="136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73"/>
            <p:cNvSpPr/>
            <p:nvPr/>
          </p:nvSpPr>
          <p:spPr>
            <a:xfrm>
              <a:off x="5657225" y="1610125"/>
              <a:ext cx="281225" cy="281175"/>
            </a:xfrm>
            <a:custGeom>
              <a:avLst/>
              <a:gdLst/>
              <a:ahLst/>
              <a:cxnLst/>
              <a:rect l="l" t="t" r="r" b="b"/>
              <a:pathLst>
                <a:path w="11249" h="11247" extrusionOk="0">
                  <a:moveTo>
                    <a:pt x="1095" y="1"/>
                  </a:moveTo>
                  <a:cubicBezTo>
                    <a:pt x="490" y="1"/>
                    <a:pt x="1" y="491"/>
                    <a:pt x="1" y="1093"/>
                  </a:cubicBezTo>
                  <a:lnTo>
                    <a:pt x="1" y="10154"/>
                  </a:lnTo>
                  <a:cubicBezTo>
                    <a:pt x="1" y="10759"/>
                    <a:pt x="491" y="11247"/>
                    <a:pt x="1095" y="11247"/>
                  </a:cubicBezTo>
                  <a:lnTo>
                    <a:pt x="10155" y="11247"/>
                  </a:lnTo>
                  <a:cubicBezTo>
                    <a:pt x="10759" y="11247"/>
                    <a:pt x="11248" y="10759"/>
                    <a:pt x="11248" y="10154"/>
                  </a:cubicBezTo>
                  <a:lnTo>
                    <a:pt x="11248" y="1093"/>
                  </a:lnTo>
                  <a:cubicBezTo>
                    <a:pt x="11248" y="490"/>
                    <a:pt x="10758"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73"/>
            <p:cNvSpPr/>
            <p:nvPr/>
          </p:nvSpPr>
          <p:spPr>
            <a:xfrm>
              <a:off x="5650275" y="1603175"/>
              <a:ext cx="295125" cy="295075"/>
            </a:xfrm>
            <a:custGeom>
              <a:avLst/>
              <a:gdLst/>
              <a:ahLst/>
              <a:cxnLst/>
              <a:rect l="l" t="t" r="r" b="b"/>
              <a:pathLst>
                <a:path w="11805" h="11803" extrusionOk="0">
                  <a:moveTo>
                    <a:pt x="10433" y="558"/>
                  </a:moveTo>
                  <a:cubicBezTo>
                    <a:pt x="10882" y="558"/>
                    <a:pt x="11245" y="923"/>
                    <a:pt x="11245" y="1371"/>
                  </a:cubicBezTo>
                  <a:lnTo>
                    <a:pt x="11245" y="10432"/>
                  </a:lnTo>
                  <a:cubicBezTo>
                    <a:pt x="11245" y="10880"/>
                    <a:pt x="10882" y="11245"/>
                    <a:pt x="10433" y="11245"/>
                  </a:cubicBezTo>
                  <a:lnTo>
                    <a:pt x="1373" y="11245"/>
                  </a:lnTo>
                  <a:cubicBezTo>
                    <a:pt x="1372" y="11245"/>
                    <a:pt x="1371" y="11245"/>
                    <a:pt x="1370" y="11245"/>
                  </a:cubicBezTo>
                  <a:cubicBezTo>
                    <a:pt x="922" y="11245"/>
                    <a:pt x="560" y="10880"/>
                    <a:pt x="560" y="10432"/>
                  </a:cubicBezTo>
                  <a:lnTo>
                    <a:pt x="560" y="1371"/>
                  </a:lnTo>
                  <a:cubicBezTo>
                    <a:pt x="560" y="923"/>
                    <a:pt x="923" y="558"/>
                    <a:pt x="1373" y="558"/>
                  </a:cubicBezTo>
                  <a:close/>
                  <a:moveTo>
                    <a:pt x="1373" y="1"/>
                  </a:moveTo>
                  <a:cubicBezTo>
                    <a:pt x="616" y="1"/>
                    <a:pt x="1" y="616"/>
                    <a:pt x="1" y="1371"/>
                  </a:cubicBezTo>
                  <a:lnTo>
                    <a:pt x="1" y="10432"/>
                  </a:lnTo>
                  <a:cubicBezTo>
                    <a:pt x="1" y="11188"/>
                    <a:pt x="616" y="11803"/>
                    <a:pt x="1373" y="11803"/>
                  </a:cubicBezTo>
                  <a:lnTo>
                    <a:pt x="10433" y="11803"/>
                  </a:lnTo>
                  <a:cubicBezTo>
                    <a:pt x="11190" y="11803"/>
                    <a:pt x="11804" y="11188"/>
                    <a:pt x="11804" y="10432"/>
                  </a:cubicBezTo>
                  <a:lnTo>
                    <a:pt x="11804" y="1371"/>
                  </a:lnTo>
                  <a:cubicBezTo>
                    <a:pt x="11804" y="616"/>
                    <a:pt x="11190" y="1"/>
                    <a:pt x="10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3"/>
            <p:cNvSpPr/>
            <p:nvPr/>
          </p:nvSpPr>
          <p:spPr>
            <a:xfrm>
              <a:off x="5796475" y="1638050"/>
              <a:ext cx="42125" cy="69625"/>
            </a:xfrm>
            <a:custGeom>
              <a:avLst/>
              <a:gdLst/>
              <a:ahLst/>
              <a:cxnLst/>
              <a:rect l="l" t="t" r="r" b="b"/>
              <a:pathLst>
                <a:path w="1685" h="2785" extrusionOk="0">
                  <a:moveTo>
                    <a:pt x="850" y="1"/>
                  </a:moveTo>
                  <a:cubicBezTo>
                    <a:pt x="451" y="1"/>
                    <a:pt x="107" y="284"/>
                    <a:pt x="30" y="674"/>
                  </a:cubicBezTo>
                  <a:cubicBezTo>
                    <a:pt x="0" y="824"/>
                    <a:pt x="97" y="970"/>
                    <a:pt x="249" y="1001"/>
                  </a:cubicBezTo>
                  <a:cubicBezTo>
                    <a:pt x="267" y="1004"/>
                    <a:pt x="285" y="1006"/>
                    <a:pt x="303" y="1006"/>
                  </a:cubicBezTo>
                  <a:cubicBezTo>
                    <a:pt x="433" y="1006"/>
                    <a:pt x="550" y="914"/>
                    <a:pt x="577" y="781"/>
                  </a:cubicBezTo>
                  <a:cubicBezTo>
                    <a:pt x="602" y="652"/>
                    <a:pt x="718" y="559"/>
                    <a:pt x="850" y="559"/>
                  </a:cubicBezTo>
                  <a:cubicBezTo>
                    <a:pt x="1003" y="559"/>
                    <a:pt x="1128" y="683"/>
                    <a:pt x="1128" y="837"/>
                  </a:cubicBezTo>
                  <a:cubicBezTo>
                    <a:pt x="1128" y="991"/>
                    <a:pt x="1003" y="1115"/>
                    <a:pt x="850" y="1115"/>
                  </a:cubicBezTo>
                  <a:cubicBezTo>
                    <a:pt x="696" y="1115"/>
                    <a:pt x="571" y="1240"/>
                    <a:pt x="571" y="1393"/>
                  </a:cubicBezTo>
                  <a:cubicBezTo>
                    <a:pt x="571" y="1547"/>
                    <a:pt x="696" y="1671"/>
                    <a:pt x="850" y="1671"/>
                  </a:cubicBezTo>
                  <a:cubicBezTo>
                    <a:pt x="1003" y="1671"/>
                    <a:pt x="1128" y="1796"/>
                    <a:pt x="1128" y="1950"/>
                  </a:cubicBezTo>
                  <a:cubicBezTo>
                    <a:pt x="1128" y="2103"/>
                    <a:pt x="1003" y="2228"/>
                    <a:pt x="850" y="2228"/>
                  </a:cubicBezTo>
                  <a:cubicBezTo>
                    <a:pt x="712" y="2228"/>
                    <a:pt x="593" y="2125"/>
                    <a:pt x="573" y="1988"/>
                  </a:cubicBezTo>
                  <a:cubicBezTo>
                    <a:pt x="571" y="1975"/>
                    <a:pt x="571" y="1961"/>
                    <a:pt x="571" y="1950"/>
                  </a:cubicBezTo>
                  <a:cubicBezTo>
                    <a:pt x="571" y="1796"/>
                    <a:pt x="447" y="1671"/>
                    <a:pt x="293" y="1671"/>
                  </a:cubicBezTo>
                  <a:cubicBezTo>
                    <a:pt x="140" y="1671"/>
                    <a:pt x="15" y="1796"/>
                    <a:pt x="15" y="1950"/>
                  </a:cubicBezTo>
                  <a:cubicBezTo>
                    <a:pt x="15" y="1988"/>
                    <a:pt x="18" y="2027"/>
                    <a:pt x="22" y="2064"/>
                  </a:cubicBezTo>
                  <a:cubicBezTo>
                    <a:pt x="79" y="2475"/>
                    <a:pt x="435" y="2784"/>
                    <a:pt x="850" y="2784"/>
                  </a:cubicBezTo>
                  <a:cubicBezTo>
                    <a:pt x="1311" y="2784"/>
                    <a:pt x="1684" y="2409"/>
                    <a:pt x="1684" y="1950"/>
                  </a:cubicBezTo>
                  <a:cubicBezTo>
                    <a:pt x="1684" y="1736"/>
                    <a:pt x="1604" y="1541"/>
                    <a:pt x="1470" y="1393"/>
                  </a:cubicBezTo>
                  <a:cubicBezTo>
                    <a:pt x="1602" y="1245"/>
                    <a:pt x="1684" y="1051"/>
                    <a:pt x="1684" y="837"/>
                  </a:cubicBezTo>
                  <a:cubicBezTo>
                    <a:pt x="1684" y="376"/>
                    <a:pt x="1311"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3"/>
            <p:cNvSpPr/>
            <p:nvPr/>
          </p:nvSpPr>
          <p:spPr>
            <a:xfrm>
              <a:off x="5757100" y="1638050"/>
              <a:ext cx="25825" cy="69625"/>
            </a:xfrm>
            <a:custGeom>
              <a:avLst/>
              <a:gdLst/>
              <a:ahLst/>
              <a:cxnLst/>
              <a:rect l="l" t="t" r="r" b="b"/>
              <a:pathLst>
                <a:path w="1033" h="2785" extrusionOk="0">
                  <a:moveTo>
                    <a:pt x="278" y="1"/>
                  </a:moveTo>
                  <a:cubicBezTo>
                    <a:pt x="125" y="1"/>
                    <a:pt x="0" y="125"/>
                    <a:pt x="0" y="279"/>
                  </a:cubicBezTo>
                  <a:cubicBezTo>
                    <a:pt x="0" y="433"/>
                    <a:pt x="125" y="557"/>
                    <a:pt x="278" y="557"/>
                  </a:cubicBezTo>
                  <a:lnTo>
                    <a:pt x="476" y="557"/>
                  </a:lnTo>
                  <a:lnTo>
                    <a:pt x="476" y="2506"/>
                  </a:lnTo>
                  <a:cubicBezTo>
                    <a:pt x="476" y="2660"/>
                    <a:pt x="600" y="2784"/>
                    <a:pt x="754" y="2784"/>
                  </a:cubicBezTo>
                  <a:cubicBezTo>
                    <a:pt x="908" y="2784"/>
                    <a:pt x="1032" y="2660"/>
                    <a:pt x="1032" y="2506"/>
                  </a:cubicBezTo>
                  <a:lnTo>
                    <a:pt x="1032" y="279"/>
                  </a:lnTo>
                  <a:cubicBezTo>
                    <a:pt x="1032"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73"/>
            <p:cNvSpPr/>
            <p:nvPr/>
          </p:nvSpPr>
          <p:spPr>
            <a:xfrm>
              <a:off x="5730600" y="1728475"/>
              <a:ext cx="99250" cy="119650"/>
            </a:xfrm>
            <a:custGeom>
              <a:avLst/>
              <a:gdLst/>
              <a:ahLst/>
              <a:cxnLst/>
              <a:rect l="l" t="t" r="r" b="b"/>
              <a:pathLst>
                <a:path w="3970" h="4786" extrusionOk="0">
                  <a:moveTo>
                    <a:pt x="1990" y="889"/>
                  </a:moveTo>
                  <a:lnTo>
                    <a:pt x="2859" y="3192"/>
                  </a:lnTo>
                  <a:lnTo>
                    <a:pt x="1113" y="3192"/>
                  </a:lnTo>
                  <a:lnTo>
                    <a:pt x="1990" y="889"/>
                  </a:lnTo>
                  <a:close/>
                  <a:moveTo>
                    <a:pt x="1991" y="0"/>
                  </a:moveTo>
                  <a:cubicBezTo>
                    <a:pt x="1839" y="0"/>
                    <a:pt x="1704" y="91"/>
                    <a:pt x="1646" y="232"/>
                  </a:cubicBezTo>
                  <a:cubicBezTo>
                    <a:pt x="1646" y="233"/>
                    <a:pt x="1644" y="236"/>
                    <a:pt x="1644" y="237"/>
                  </a:cubicBezTo>
                  <a:lnTo>
                    <a:pt x="56" y="4409"/>
                  </a:lnTo>
                  <a:cubicBezTo>
                    <a:pt x="0" y="4551"/>
                    <a:pt x="72" y="4712"/>
                    <a:pt x="217" y="4767"/>
                  </a:cubicBezTo>
                  <a:cubicBezTo>
                    <a:pt x="249" y="4780"/>
                    <a:pt x="282" y="4785"/>
                    <a:pt x="314" y="4785"/>
                  </a:cubicBezTo>
                  <a:cubicBezTo>
                    <a:pt x="427" y="4785"/>
                    <a:pt x="532" y="4717"/>
                    <a:pt x="575" y="4606"/>
                  </a:cubicBezTo>
                  <a:lnTo>
                    <a:pt x="902" y="3745"/>
                  </a:lnTo>
                  <a:lnTo>
                    <a:pt x="3072" y="3745"/>
                  </a:lnTo>
                  <a:lnTo>
                    <a:pt x="3395" y="4605"/>
                  </a:lnTo>
                  <a:cubicBezTo>
                    <a:pt x="3438" y="4716"/>
                    <a:pt x="3543" y="4784"/>
                    <a:pt x="3654" y="4784"/>
                  </a:cubicBezTo>
                  <a:cubicBezTo>
                    <a:pt x="3688" y="4784"/>
                    <a:pt x="3720" y="4778"/>
                    <a:pt x="3754" y="4766"/>
                  </a:cubicBezTo>
                  <a:cubicBezTo>
                    <a:pt x="3899" y="4710"/>
                    <a:pt x="3969" y="4551"/>
                    <a:pt x="3917" y="4407"/>
                  </a:cubicBezTo>
                  <a:lnTo>
                    <a:pt x="2341" y="239"/>
                  </a:lnTo>
                  <a:cubicBezTo>
                    <a:pt x="2340" y="237"/>
                    <a:pt x="2340" y="233"/>
                    <a:pt x="2337" y="232"/>
                  </a:cubicBezTo>
                  <a:cubicBezTo>
                    <a:pt x="2278" y="91"/>
                    <a:pt x="2143" y="0"/>
                    <a:pt x="19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73"/>
            <p:cNvSpPr/>
            <p:nvPr/>
          </p:nvSpPr>
          <p:spPr>
            <a:xfrm>
              <a:off x="5850275" y="1728475"/>
              <a:ext cx="13950" cy="119675"/>
            </a:xfrm>
            <a:custGeom>
              <a:avLst/>
              <a:gdLst/>
              <a:ahLst/>
              <a:cxnLst/>
              <a:rect l="l" t="t" r="r" b="b"/>
              <a:pathLst>
                <a:path w="558" h="4787" extrusionOk="0">
                  <a:moveTo>
                    <a:pt x="279" y="0"/>
                  </a:moveTo>
                  <a:cubicBezTo>
                    <a:pt x="125" y="0"/>
                    <a:pt x="1" y="125"/>
                    <a:pt x="1" y="277"/>
                  </a:cubicBezTo>
                  <a:lnTo>
                    <a:pt x="1" y="4508"/>
                  </a:lnTo>
                  <a:cubicBezTo>
                    <a:pt x="1" y="4663"/>
                    <a:pt x="125" y="4786"/>
                    <a:pt x="279" y="4786"/>
                  </a:cubicBezTo>
                  <a:cubicBezTo>
                    <a:pt x="433" y="4786"/>
                    <a:pt x="557" y="4662"/>
                    <a:pt x="557" y="4508"/>
                  </a:cubicBezTo>
                  <a:lnTo>
                    <a:pt x="557" y="277"/>
                  </a:ln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73"/>
            <p:cNvSpPr/>
            <p:nvPr/>
          </p:nvSpPr>
          <p:spPr>
            <a:xfrm>
              <a:off x="5619725" y="1572575"/>
              <a:ext cx="356275" cy="356250"/>
            </a:xfrm>
            <a:custGeom>
              <a:avLst/>
              <a:gdLst/>
              <a:ahLst/>
              <a:cxnLst/>
              <a:rect l="l" t="t" r="r" b="b"/>
              <a:pathLst>
                <a:path w="14251" h="14250" extrusionOk="0">
                  <a:moveTo>
                    <a:pt x="278" y="1"/>
                  </a:moveTo>
                  <a:cubicBezTo>
                    <a:pt x="125" y="1"/>
                    <a:pt x="0" y="125"/>
                    <a:pt x="0" y="279"/>
                  </a:cubicBezTo>
                  <a:lnTo>
                    <a:pt x="0" y="13971"/>
                  </a:lnTo>
                  <a:cubicBezTo>
                    <a:pt x="0" y="14125"/>
                    <a:pt x="125" y="14249"/>
                    <a:pt x="278" y="14249"/>
                  </a:cubicBezTo>
                  <a:lnTo>
                    <a:pt x="5873" y="14249"/>
                  </a:lnTo>
                  <a:cubicBezTo>
                    <a:pt x="6027" y="14249"/>
                    <a:pt x="6152" y="14125"/>
                    <a:pt x="6152" y="13971"/>
                  </a:cubicBezTo>
                  <a:cubicBezTo>
                    <a:pt x="6152" y="13817"/>
                    <a:pt x="6028" y="13693"/>
                    <a:pt x="5873" y="13693"/>
                  </a:cubicBezTo>
                  <a:lnTo>
                    <a:pt x="557" y="13693"/>
                  </a:lnTo>
                  <a:lnTo>
                    <a:pt x="557" y="557"/>
                  </a:lnTo>
                  <a:lnTo>
                    <a:pt x="13694" y="557"/>
                  </a:lnTo>
                  <a:lnTo>
                    <a:pt x="13694" y="13693"/>
                  </a:lnTo>
                  <a:lnTo>
                    <a:pt x="8376" y="13693"/>
                  </a:lnTo>
                  <a:cubicBezTo>
                    <a:pt x="8223" y="13693"/>
                    <a:pt x="8098" y="13817"/>
                    <a:pt x="8098" y="13971"/>
                  </a:cubicBezTo>
                  <a:cubicBezTo>
                    <a:pt x="8098" y="14125"/>
                    <a:pt x="8223" y="14249"/>
                    <a:pt x="8376" y="14249"/>
                  </a:cubicBezTo>
                  <a:lnTo>
                    <a:pt x="13972" y="14249"/>
                  </a:lnTo>
                  <a:cubicBezTo>
                    <a:pt x="14126" y="14249"/>
                    <a:pt x="14250" y="14125"/>
                    <a:pt x="14250" y="13971"/>
                  </a:cubicBezTo>
                  <a:lnTo>
                    <a:pt x="14250" y="279"/>
                  </a:lnTo>
                  <a:cubicBezTo>
                    <a:pt x="14250" y="125"/>
                    <a:pt x="14126" y="1"/>
                    <a:pt x="13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3"/>
            <p:cNvSpPr/>
            <p:nvPr/>
          </p:nvSpPr>
          <p:spPr>
            <a:xfrm>
              <a:off x="5790875" y="1914950"/>
              <a:ext cx="13975" cy="13950"/>
            </a:xfrm>
            <a:custGeom>
              <a:avLst/>
              <a:gdLst/>
              <a:ahLst/>
              <a:cxnLst/>
              <a:rect l="l" t="t" r="r" b="b"/>
              <a:pathLst>
                <a:path w="559" h="558" extrusionOk="0">
                  <a:moveTo>
                    <a:pt x="279" y="1"/>
                  </a:moveTo>
                  <a:cubicBezTo>
                    <a:pt x="125" y="1"/>
                    <a:pt x="0" y="125"/>
                    <a:pt x="0" y="279"/>
                  </a:cubicBezTo>
                  <a:cubicBezTo>
                    <a:pt x="0" y="433"/>
                    <a:pt x="125" y="557"/>
                    <a:pt x="279" y="557"/>
                  </a:cubicBezTo>
                  <a:cubicBezTo>
                    <a:pt x="434" y="557"/>
                    <a:pt x="558" y="433"/>
                    <a:pt x="558" y="279"/>
                  </a:cubicBezTo>
                  <a:cubicBezTo>
                    <a:pt x="558" y="125"/>
                    <a:pt x="434"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2" name="Google Shape;18752;p73"/>
          <p:cNvGrpSpPr/>
          <p:nvPr/>
        </p:nvGrpSpPr>
        <p:grpSpPr>
          <a:xfrm>
            <a:off x="5955304" y="1958079"/>
            <a:ext cx="334447" cy="334554"/>
            <a:chOff x="5986800" y="1572575"/>
            <a:chExt cx="356325" cy="356250"/>
          </a:xfrm>
        </p:grpSpPr>
        <p:sp>
          <p:nvSpPr>
            <p:cNvPr id="18753" name="Google Shape;18753;p73"/>
            <p:cNvSpPr/>
            <p:nvPr/>
          </p:nvSpPr>
          <p:spPr>
            <a:xfrm>
              <a:off x="5993750" y="1579525"/>
              <a:ext cx="342375" cy="342350"/>
            </a:xfrm>
            <a:custGeom>
              <a:avLst/>
              <a:gdLst/>
              <a:ahLst/>
              <a:cxnLst/>
              <a:rect l="l" t="t" r="r" b="b"/>
              <a:pathLst>
                <a:path w="13695" h="13694" extrusionOk="0">
                  <a:moveTo>
                    <a:pt x="1" y="1"/>
                  </a:moveTo>
                  <a:lnTo>
                    <a:pt x="1" y="13693"/>
                  </a:lnTo>
                  <a:lnTo>
                    <a:pt x="13695" y="13693"/>
                  </a:lnTo>
                  <a:lnTo>
                    <a:pt x="13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73"/>
            <p:cNvSpPr/>
            <p:nvPr/>
          </p:nvSpPr>
          <p:spPr>
            <a:xfrm>
              <a:off x="6024350" y="1610125"/>
              <a:ext cx="281225" cy="281175"/>
            </a:xfrm>
            <a:custGeom>
              <a:avLst/>
              <a:gdLst/>
              <a:ahLst/>
              <a:cxnLst/>
              <a:rect l="l" t="t" r="r" b="b"/>
              <a:pathLst>
                <a:path w="11249" h="11247" extrusionOk="0">
                  <a:moveTo>
                    <a:pt x="1095" y="1"/>
                  </a:moveTo>
                  <a:cubicBezTo>
                    <a:pt x="490" y="1"/>
                    <a:pt x="1" y="491"/>
                    <a:pt x="1" y="1093"/>
                  </a:cubicBezTo>
                  <a:lnTo>
                    <a:pt x="1" y="10154"/>
                  </a:lnTo>
                  <a:cubicBezTo>
                    <a:pt x="1" y="10759"/>
                    <a:pt x="491" y="11247"/>
                    <a:pt x="1095" y="11247"/>
                  </a:cubicBezTo>
                  <a:lnTo>
                    <a:pt x="10155" y="11247"/>
                  </a:lnTo>
                  <a:cubicBezTo>
                    <a:pt x="10758" y="11247"/>
                    <a:pt x="11245" y="10759"/>
                    <a:pt x="11248" y="10154"/>
                  </a:cubicBezTo>
                  <a:lnTo>
                    <a:pt x="11248" y="1093"/>
                  </a:lnTo>
                  <a:cubicBezTo>
                    <a:pt x="11248" y="490"/>
                    <a:pt x="10758"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73"/>
            <p:cNvSpPr/>
            <p:nvPr/>
          </p:nvSpPr>
          <p:spPr>
            <a:xfrm>
              <a:off x="5986800" y="1572575"/>
              <a:ext cx="356325" cy="356250"/>
            </a:xfrm>
            <a:custGeom>
              <a:avLst/>
              <a:gdLst/>
              <a:ahLst/>
              <a:cxnLst/>
              <a:rect l="l" t="t" r="r" b="b"/>
              <a:pathLst>
                <a:path w="14253" h="14250" extrusionOk="0">
                  <a:moveTo>
                    <a:pt x="13695" y="559"/>
                  </a:moveTo>
                  <a:lnTo>
                    <a:pt x="13695" y="13696"/>
                  </a:lnTo>
                  <a:lnTo>
                    <a:pt x="557" y="13696"/>
                  </a:lnTo>
                  <a:lnTo>
                    <a:pt x="557" y="559"/>
                  </a:lnTo>
                  <a:close/>
                  <a:moveTo>
                    <a:pt x="279" y="1"/>
                  </a:moveTo>
                  <a:cubicBezTo>
                    <a:pt x="125" y="1"/>
                    <a:pt x="1" y="125"/>
                    <a:pt x="1" y="279"/>
                  </a:cubicBezTo>
                  <a:lnTo>
                    <a:pt x="1" y="13971"/>
                  </a:lnTo>
                  <a:cubicBezTo>
                    <a:pt x="1" y="14125"/>
                    <a:pt x="125" y="14249"/>
                    <a:pt x="279" y="14249"/>
                  </a:cubicBezTo>
                  <a:lnTo>
                    <a:pt x="13973" y="14249"/>
                  </a:lnTo>
                  <a:cubicBezTo>
                    <a:pt x="14127" y="14249"/>
                    <a:pt x="14251" y="14125"/>
                    <a:pt x="14251" y="13971"/>
                  </a:cubicBezTo>
                  <a:lnTo>
                    <a:pt x="14251" y="279"/>
                  </a:lnTo>
                  <a:cubicBezTo>
                    <a:pt x="14252" y="125"/>
                    <a:pt x="14127" y="1"/>
                    <a:pt x="13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73"/>
            <p:cNvSpPr/>
            <p:nvPr/>
          </p:nvSpPr>
          <p:spPr>
            <a:xfrm>
              <a:off x="6162050" y="1638025"/>
              <a:ext cx="49200" cy="69650"/>
            </a:xfrm>
            <a:custGeom>
              <a:avLst/>
              <a:gdLst/>
              <a:ahLst/>
              <a:cxnLst/>
              <a:rect l="l" t="t" r="r" b="b"/>
              <a:pathLst>
                <a:path w="1968" h="2786" extrusionOk="0">
                  <a:moveTo>
                    <a:pt x="1130" y="927"/>
                  </a:moveTo>
                  <a:cubicBezTo>
                    <a:pt x="1130" y="1113"/>
                    <a:pt x="1128" y="1339"/>
                    <a:pt x="1128" y="1571"/>
                  </a:cubicBezTo>
                  <a:lnTo>
                    <a:pt x="764" y="1571"/>
                  </a:lnTo>
                  <a:cubicBezTo>
                    <a:pt x="896" y="1336"/>
                    <a:pt x="1026" y="1109"/>
                    <a:pt x="1130" y="927"/>
                  </a:cubicBezTo>
                  <a:close/>
                  <a:moveTo>
                    <a:pt x="1281" y="1"/>
                  </a:moveTo>
                  <a:cubicBezTo>
                    <a:pt x="1157" y="1"/>
                    <a:pt x="1035" y="63"/>
                    <a:pt x="939" y="181"/>
                  </a:cubicBezTo>
                  <a:cubicBezTo>
                    <a:pt x="811" y="339"/>
                    <a:pt x="225" y="1394"/>
                    <a:pt x="48" y="1715"/>
                  </a:cubicBezTo>
                  <a:cubicBezTo>
                    <a:pt x="1" y="1800"/>
                    <a:pt x="2" y="1905"/>
                    <a:pt x="52" y="1990"/>
                  </a:cubicBezTo>
                  <a:cubicBezTo>
                    <a:pt x="101" y="2075"/>
                    <a:pt x="193" y="2128"/>
                    <a:pt x="291" y="2128"/>
                  </a:cubicBezTo>
                  <a:lnTo>
                    <a:pt x="1124" y="2128"/>
                  </a:lnTo>
                  <a:cubicBezTo>
                    <a:pt x="1122" y="2261"/>
                    <a:pt x="1122" y="2388"/>
                    <a:pt x="1121" y="2506"/>
                  </a:cubicBezTo>
                  <a:cubicBezTo>
                    <a:pt x="1118" y="2656"/>
                    <a:pt x="1243" y="2784"/>
                    <a:pt x="1396" y="2785"/>
                  </a:cubicBezTo>
                  <a:lnTo>
                    <a:pt x="1399" y="2785"/>
                  </a:lnTo>
                  <a:cubicBezTo>
                    <a:pt x="1550" y="2785"/>
                    <a:pt x="1674" y="2662"/>
                    <a:pt x="1677" y="2508"/>
                  </a:cubicBezTo>
                  <a:cubicBezTo>
                    <a:pt x="1677" y="2418"/>
                    <a:pt x="1679" y="2283"/>
                    <a:pt x="1680" y="2128"/>
                  </a:cubicBezTo>
                  <a:lnTo>
                    <a:pt x="1689" y="2128"/>
                  </a:lnTo>
                  <a:cubicBezTo>
                    <a:pt x="1843" y="2128"/>
                    <a:pt x="1967" y="2003"/>
                    <a:pt x="1967" y="1850"/>
                  </a:cubicBezTo>
                  <a:cubicBezTo>
                    <a:pt x="1967" y="1696"/>
                    <a:pt x="1843" y="1571"/>
                    <a:pt x="1689" y="1571"/>
                  </a:cubicBezTo>
                  <a:lnTo>
                    <a:pt x="1686" y="1571"/>
                  </a:lnTo>
                  <a:cubicBezTo>
                    <a:pt x="1689" y="1039"/>
                    <a:pt x="1689" y="492"/>
                    <a:pt x="1685" y="412"/>
                  </a:cubicBezTo>
                  <a:cubicBezTo>
                    <a:pt x="1667" y="223"/>
                    <a:pt x="1554" y="69"/>
                    <a:pt x="1393" y="18"/>
                  </a:cubicBezTo>
                  <a:cubicBezTo>
                    <a:pt x="1356" y="7"/>
                    <a:pt x="1319" y="1"/>
                    <a:pt x="1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3"/>
            <p:cNvSpPr/>
            <p:nvPr/>
          </p:nvSpPr>
          <p:spPr>
            <a:xfrm>
              <a:off x="6118675" y="1638050"/>
              <a:ext cx="25850" cy="69625"/>
            </a:xfrm>
            <a:custGeom>
              <a:avLst/>
              <a:gdLst/>
              <a:ahLst/>
              <a:cxnLst/>
              <a:rect l="l" t="t" r="r" b="b"/>
              <a:pathLst>
                <a:path w="1034" h="2785" extrusionOk="0">
                  <a:moveTo>
                    <a:pt x="279" y="1"/>
                  </a:moveTo>
                  <a:cubicBezTo>
                    <a:pt x="125" y="1"/>
                    <a:pt x="1" y="125"/>
                    <a:pt x="1" y="279"/>
                  </a:cubicBezTo>
                  <a:cubicBezTo>
                    <a:pt x="1" y="433"/>
                    <a:pt x="125" y="557"/>
                    <a:pt x="279" y="557"/>
                  </a:cubicBezTo>
                  <a:lnTo>
                    <a:pt x="477" y="557"/>
                  </a:lnTo>
                  <a:lnTo>
                    <a:pt x="477" y="2506"/>
                  </a:lnTo>
                  <a:cubicBezTo>
                    <a:pt x="477" y="2660"/>
                    <a:pt x="603" y="2784"/>
                    <a:pt x="755" y="2784"/>
                  </a:cubicBezTo>
                  <a:cubicBezTo>
                    <a:pt x="909" y="2784"/>
                    <a:pt x="1033" y="2660"/>
                    <a:pt x="1033" y="2506"/>
                  </a:cubicBezTo>
                  <a:lnTo>
                    <a:pt x="1033" y="279"/>
                  </a:lnTo>
                  <a:cubicBezTo>
                    <a:pt x="1033" y="125"/>
                    <a:pt x="909"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3"/>
            <p:cNvSpPr/>
            <p:nvPr/>
          </p:nvSpPr>
          <p:spPr>
            <a:xfrm>
              <a:off x="6103800" y="1728425"/>
              <a:ext cx="84225" cy="119750"/>
            </a:xfrm>
            <a:custGeom>
              <a:avLst/>
              <a:gdLst/>
              <a:ahLst/>
              <a:cxnLst/>
              <a:rect l="l" t="t" r="r" b="b"/>
              <a:pathLst>
                <a:path w="3369" h="4790" extrusionOk="0">
                  <a:moveTo>
                    <a:pt x="1714" y="0"/>
                  </a:moveTo>
                  <a:cubicBezTo>
                    <a:pt x="1544" y="0"/>
                    <a:pt x="1365" y="23"/>
                    <a:pt x="1180" y="78"/>
                  </a:cubicBezTo>
                  <a:cubicBezTo>
                    <a:pt x="690" y="226"/>
                    <a:pt x="344" y="607"/>
                    <a:pt x="278" y="1075"/>
                  </a:cubicBezTo>
                  <a:cubicBezTo>
                    <a:pt x="217" y="1507"/>
                    <a:pt x="403" y="1925"/>
                    <a:pt x="767" y="2162"/>
                  </a:cubicBezTo>
                  <a:cubicBezTo>
                    <a:pt x="780" y="2169"/>
                    <a:pt x="794" y="2176"/>
                    <a:pt x="805" y="2181"/>
                  </a:cubicBezTo>
                  <a:cubicBezTo>
                    <a:pt x="830" y="2193"/>
                    <a:pt x="1406" y="2449"/>
                    <a:pt x="2054" y="2686"/>
                  </a:cubicBezTo>
                  <a:cubicBezTo>
                    <a:pt x="2573" y="2876"/>
                    <a:pt x="2832" y="3190"/>
                    <a:pt x="2767" y="3541"/>
                  </a:cubicBezTo>
                  <a:cubicBezTo>
                    <a:pt x="2712" y="3878"/>
                    <a:pt x="2347" y="4234"/>
                    <a:pt x="1785" y="4234"/>
                  </a:cubicBezTo>
                  <a:cubicBezTo>
                    <a:pt x="1294" y="4234"/>
                    <a:pt x="820" y="4033"/>
                    <a:pt x="517" y="3696"/>
                  </a:cubicBezTo>
                  <a:cubicBezTo>
                    <a:pt x="462" y="3636"/>
                    <a:pt x="387" y="3606"/>
                    <a:pt x="311" y="3606"/>
                  </a:cubicBezTo>
                  <a:cubicBezTo>
                    <a:pt x="244" y="3606"/>
                    <a:pt x="176" y="3629"/>
                    <a:pt x="123" y="3677"/>
                  </a:cubicBezTo>
                  <a:cubicBezTo>
                    <a:pt x="10" y="3778"/>
                    <a:pt x="0" y="3957"/>
                    <a:pt x="103" y="4070"/>
                  </a:cubicBezTo>
                  <a:cubicBezTo>
                    <a:pt x="511" y="4520"/>
                    <a:pt x="1139" y="4790"/>
                    <a:pt x="1783" y="4790"/>
                  </a:cubicBezTo>
                  <a:cubicBezTo>
                    <a:pt x="2540" y="4790"/>
                    <a:pt x="3199" y="4296"/>
                    <a:pt x="3316" y="3644"/>
                  </a:cubicBezTo>
                  <a:cubicBezTo>
                    <a:pt x="3369" y="3345"/>
                    <a:pt x="3303" y="3051"/>
                    <a:pt x="3126" y="2794"/>
                  </a:cubicBezTo>
                  <a:cubicBezTo>
                    <a:pt x="2940" y="2525"/>
                    <a:pt x="2646" y="2316"/>
                    <a:pt x="2246" y="2169"/>
                  </a:cubicBezTo>
                  <a:cubicBezTo>
                    <a:pt x="1684" y="1961"/>
                    <a:pt x="1164" y="1734"/>
                    <a:pt x="1054" y="1686"/>
                  </a:cubicBezTo>
                  <a:cubicBezTo>
                    <a:pt x="883" y="1564"/>
                    <a:pt x="799" y="1368"/>
                    <a:pt x="830" y="1156"/>
                  </a:cubicBezTo>
                  <a:cubicBezTo>
                    <a:pt x="867" y="901"/>
                    <a:pt x="1059" y="699"/>
                    <a:pt x="1343" y="613"/>
                  </a:cubicBezTo>
                  <a:cubicBezTo>
                    <a:pt x="1469" y="575"/>
                    <a:pt x="1593" y="559"/>
                    <a:pt x="1712" y="559"/>
                  </a:cubicBezTo>
                  <a:cubicBezTo>
                    <a:pt x="2282" y="559"/>
                    <a:pt x="2731" y="923"/>
                    <a:pt x="2738" y="928"/>
                  </a:cubicBezTo>
                  <a:cubicBezTo>
                    <a:pt x="2789" y="971"/>
                    <a:pt x="2852" y="992"/>
                    <a:pt x="2915" y="992"/>
                  </a:cubicBezTo>
                  <a:cubicBezTo>
                    <a:pt x="2995" y="992"/>
                    <a:pt x="3075" y="958"/>
                    <a:pt x="3130" y="892"/>
                  </a:cubicBezTo>
                  <a:cubicBezTo>
                    <a:pt x="3228" y="775"/>
                    <a:pt x="3214" y="600"/>
                    <a:pt x="3095" y="502"/>
                  </a:cubicBezTo>
                  <a:cubicBezTo>
                    <a:pt x="3066" y="478"/>
                    <a:pt x="2489" y="0"/>
                    <a:pt x="1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73"/>
            <p:cNvSpPr/>
            <p:nvPr/>
          </p:nvSpPr>
          <p:spPr>
            <a:xfrm>
              <a:off x="6211375" y="1779925"/>
              <a:ext cx="13925" cy="68175"/>
            </a:xfrm>
            <a:custGeom>
              <a:avLst/>
              <a:gdLst/>
              <a:ahLst/>
              <a:cxnLst/>
              <a:rect l="l" t="t" r="r" b="b"/>
              <a:pathLst>
                <a:path w="557" h="2727" extrusionOk="0">
                  <a:moveTo>
                    <a:pt x="278" y="1"/>
                  </a:moveTo>
                  <a:cubicBezTo>
                    <a:pt x="125" y="1"/>
                    <a:pt x="0" y="125"/>
                    <a:pt x="0" y="279"/>
                  </a:cubicBezTo>
                  <a:lnTo>
                    <a:pt x="0" y="2449"/>
                  </a:lnTo>
                  <a:cubicBezTo>
                    <a:pt x="0" y="2603"/>
                    <a:pt x="125" y="2727"/>
                    <a:pt x="278" y="2727"/>
                  </a:cubicBezTo>
                  <a:cubicBezTo>
                    <a:pt x="432" y="2727"/>
                    <a:pt x="556" y="2603"/>
                    <a:pt x="556" y="2449"/>
                  </a:cubicBezTo>
                  <a:lnTo>
                    <a:pt x="556" y="279"/>
                  </a:ln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73"/>
            <p:cNvSpPr/>
            <p:nvPr/>
          </p:nvSpPr>
          <p:spPr>
            <a:xfrm>
              <a:off x="6017400" y="1603175"/>
              <a:ext cx="295125" cy="295075"/>
            </a:xfrm>
            <a:custGeom>
              <a:avLst/>
              <a:gdLst/>
              <a:ahLst/>
              <a:cxnLst/>
              <a:rect l="l" t="t" r="r" b="b"/>
              <a:pathLst>
                <a:path w="11805" h="11803" extrusionOk="0">
                  <a:moveTo>
                    <a:pt x="1373" y="1"/>
                  </a:moveTo>
                  <a:cubicBezTo>
                    <a:pt x="616" y="1"/>
                    <a:pt x="1" y="616"/>
                    <a:pt x="1" y="1371"/>
                  </a:cubicBezTo>
                  <a:lnTo>
                    <a:pt x="1" y="10432"/>
                  </a:lnTo>
                  <a:cubicBezTo>
                    <a:pt x="1" y="11188"/>
                    <a:pt x="616" y="11803"/>
                    <a:pt x="1373" y="11803"/>
                  </a:cubicBezTo>
                  <a:lnTo>
                    <a:pt x="10433" y="11803"/>
                  </a:lnTo>
                  <a:cubicBezTo>
                    <a:pt x="11190" y="11803"/>
                    <a:pt x="11804" y="11188"/>
                    <a:pt x="11804" y="10432"/>
                  </a:cubicBezTo>
                  <a:lnTo>
                    <a:pt x="11804" y="7159"/>
                  </a:lnTo>
                  <a:cubicBezTo>
                    <a:pt x="11804" y="7005"/>
                    <a:pt x="11680" y="6880"/>
                    <a:pt x="11526" y="6880"/>
                  </a:cubicBezTo>
                  <a:cubicBezTo>
                    <a:pt x="11373" y="6880"/>
                    <a:pt x="11247" y="7005"/>
                    <a:pt x="11247" y="7159"/>
                  </a:cubicBezTo>
                  <a:lnTo>
                    <a:pt x="11247" y="10432"/>
                  </a:lnTo>
                  <a:cubicBezTo>
                    <a:pt x="11247" y="10880"/>
                    <a:pt x="10884" y="11245"/>
                    <a:pt x="10435" y="11245"/>
                  </a:cubicBezTo>
                  <a:lnTo>
                    <a:pt x="1373" y="11245"/>
                  </a:lnTo>
                  <a:cubicBezTo>
                    <a:pt x="923" y="11245"/>
                    <a:pt x="560" y="10880"/>
                    <a:pt x="560" y="10432"/>
                  </a:cubicBezTo>
                  <a:lnTo>
                    <a:pt x="560" y="1371"/>
                  </a:lnTo>
                  <a:cubicBezTo>
                    <a:pt x="560" y="923"/>
                    <a:pt x="923" y="558"/>
                    <a:pt x="1373" y="558"/>
                  </a:cubicBezTo>
                  <a:lnTo>
                    <a:pt x="10433" y="558"/>
                  </a:lnTo>
                  <a:cubicBezTo>
                    <a:pt x="10882" y="558"/>
                    <a:pt x="11245" y="923"/>
                    <a:pt x="11245" y="1371"/>
                  </a:cubicBezTo>
                  <a:lnTo>
                    <a:pt x="11245" y="4654"/>
                  </a:lnTo>
                  <a:cubicBezTo>
                    <a:pt x="11245" y="4807"/>
                    <a:pt x="11370" y="4932"/>
                    <a:pt x="11523" y="4932"/>
                  </a:cubicBezTo>
                  <a:cubicBezTo>
                    <a:pt x="11677" y="4932"/>
                    <a:pt x="11802" y="4806"/>
                    <a:pt x="11802" y="4654"/>
                  </a:cubicBezTo>
                  <a:lnTo>
                    <a:pt x="11802" y="1371"/>
                  </a:lnTo>
                  <a:cubicBezTo>
                    <a:pt x="11802" y="616"/>
                    <a:pt x="11187" y="1"/>
                    <a:pt x="10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73"/>
            <p:cNvSpPr/>
            <p:nvPr/>
          </p:nvSpPr>
          <p:spPr>
            <a:xfrm>
              <a:off x="6211375" y="1750825"/>
              <a:ext cx="13925" cy="13950"/>
            </a:xfrm>
            <a:custGeom>
              <a:avLst/>
              <a:gdLst/>
              <a:ahLst/>
              <a:cxnLst/>
              <a:rect l="l" t="t" r="r" b="b"/>
              <a:pathLst>
                <a:path w="557" h="558" extrusionOk="0">
                  <a:moveTo>
                    <a:pt x="278" y="1"/>
                  </a:moveTo>
                  <a:cubicBezTo>
                    <a:pt x="125" y="1"/>
                    <a:pt x="0" y="125"/>
                    <a:pt x="0" y="279"/>
                  </a:cubicBezTo>
                  <a:cubicBezTo>
                    <a:pt x="0" y="433"/>
                    <a:pt x="125" y="557"/>
                    <a:pt x="278" y="557"/>
                  </a:cubicBezTo>
                  <a:cubicBezTo>
                    <a:pt x="432" y="557"/>
                    <a:pt x="556" y="433"/>
                    <a:pt x="556" y="279"/>
                  </a:cubicBez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73"/>
            <p:cNvSpPr/>
            <p:nvPr/>
          </p:nvSpPr>
          <p:spPr>
            <a:xfrm>
              <a:off x="6298525" y="1743875"/>
              <a:ext cx="13925" cy="13950"/>
            </a:xfrm>
            <a:custGeom>
              <a:avLst/>
              <a:gdLst/>
              <a:ahLst/>
              <a:cxnLst/>
              <a:rect l="l" t="t" r="r" b="b"/>
              <a:pathLst>
                <a:path w="557" h="558" extrusionOk="0">
                  <a:moveTo>
                    <a:pt x="281" y="1"/>
                  </a:moveTo>
                  <a:cubicBezTo>
                    <a:pt x="280" y="1"/>
                    <a:pt x="279" y="1"/>
                    <a:pt x="278" y="1"/>
                  </a:cubicBezTo>
                  <a:cubicBezTo>
                    <a:pt x="125" y="1"/>
                    <a:pt x="0" y="125"/>
                    <a:pt x="0" y="279"/>
                  </a:cubicBezTo>
                  <a:cubicBezTo>
                    <a:pt x="0" y="433"/>
                    <a:pt x="125" y="557"/>
                    <a:pt x="278" y="557"/>
                  </a:cubicBezTo>
                  <a:cubicBezTo>
                    <a:pt x="432" y="557"/>
                    <a:pt x="557" y="433"/>
                    <a:pt x="557" y="279"/>
                  </a:cubicBezTo>
                  <a:cubicBezTo>
                    <a:pt x="557" y="126"/>
                    <a:pt x="433"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3" name="Google Shape;18763;p73"/>
          <p:cNvGrpSpPr/>
          <p:nvPr/>
        </p:nvGrpSpPr>
        <p:grpSpPr>
          <a:xfrm>
            <a:off x="6299888" y="1958079"/>
            <a:ext cx="334400" cy="334554"/>
            <a:chOff x="6353925" y="1572575"/>
            <a:chExt cx="356275" cy="356250"/>
          </a:xfrm>
        </p:grpSpPr>
        <p:sp>
          <p:nvSpPr>
            <p:cNvPr id="18764" name="Google Shape;18764;p73"/>
            <p:cNvSpPr/>
            <p:nvPr/>
          </p:nvSpPr>
          <p:spPr>
            <a:xfrm>
              <a:off x="6360875" y="1579525"/>
              <a:ext cx="342350" cy="342350"/>
            </a:xfrm>
            <a:custGeom>
              <a:avLst/>
              <a:gdLst/>
              <a:ahLst/>
              <a:cxnLst/>
              <a:rect l="l" t="t" r="r" b="b"/>
              <a:pathLst>
                <a:path w="13694" h="13694" extrusionOk="0">
                  <a:moveTo>
                    <a:pt x="1" y="1"/>
                  </a:moveTo>
                  <a:lnTo>
                    <a:pt x="1" y="13693"/>
                  </a:lnTo>
                  <a:lnTo>
                    <a:pt x="13693" y="13693"/>
                  </a:lnTo>
                  <a:lnTo>
                    <a:pt x="13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73"/>
            <p:cNvSpPr/>
            <p:nvPr/>
          </p:nvSpPr>
          <p:spPr>
            <a:xfrm>
              <a:off x="6391450" y="1610125"/>
              <a:ext cx="281175" cy="281175"/>
            </a:xfrm>
            <a:custGeom>
              <a:avLst/>
              <a:gdLst/>
              <a:ahLst/>
              <a:cxnLst/>
              <a:rect l="l" t="t" r="r" b="b"/>
              <a:pathLst>
                <a:path w="11247" h="11247" extrusionOk="0">
                  <a:moveTo>
                    <a:pt x="1093" y="1"/>
                  </a:moveTo>
                  <a:cubicBezTo>
                    <a:pt x="490" y="1"/>
                    <a:pt x="1" y="491"/>
                    <a:pt x="1" y="1093"/>
                  </a:cubicBezTo>
                  <a:lnTo>
                    <a:pt x="1" y="10154"/>
                  </a:lnTo>
                  <a:cubicBezTo>
                    <a:pt x="1" y="10759"/>
                    <a:pt x="491" y="11247"/>
                    <a:pt x="1093" y="11247"/>
                  </a:cubicBezTo>
                  <a:lnTo>
                    <a:pt x="10154" y="11247"/>
                  </a:lnTo>
                  <a:cubicBezTo>
                    <a:pt x="10759" y="11247"/>
                    <a:pt x="11246" y="10759"/>
                    <a:pt x="11246" y="10154"/>
                  </a:cubicBezTo>
                  <a:lnTo>
                    <a:pt x="11246" y="1093"/>
                  </a:lnTo>
                  <a:cubicBezTo>
                    <a:pt x="11246" y="490"/>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73"/>
            <p:cNvSpPr/>
            <p:nvPr/>
          </p:nvSpPr>
          <p:spPr>
            <a:xfrm>
              <a:off x="6384525" y="1603175"/>
              <a:ext cx="295125" cy="295075"/>
            </a:xfrm>
            <a:custGeom>
              <a:avLst/>
              <a:gdLst/>
              <a:ahLst/>
              <a:cxnLst/>
              <a:rect l="l" t="t" r="r" b="b"/>
              <a:pathLst>
                <a:path w="11805" h="11803" extrusionOk="0">
                  <a:moveTo>
                    <a:pt x="10433" y="558"/>
                  </a:moveTo>
                  <a:cubicBezTo>
                    <a:pt x="10879" y="558"/>
                    <a:pt x="11245" y="923"/>
                    <a:pt x="11245" y="1371"/>
                  </a:cubicBezTo>
                  <a:lnTo>
                    <a:pt x="11245" y="10432"/>
                  </a:lnTo>
                  <a:cubicBezTo>
                    <a:pt x="11245" y="10880"/>
                    <a:pt x="10882" y="11245"/>
                    <a:pt x="10433" y="11245"/>
                  </a:cubicBezTo>
                  <a:lnTo>
                    <a:pt x="1373" y="11245"/>
                  </a:lnTo>
                  <a:cubicBezTo>
                    <a:pt x="923" y="11245"/>
                    <a:pt x="560" y="10880"/>
                    <a:pt x="560" y="10432"/>
                  </a:cubicBezTo>
                  <a:lnTo>
                    <a:pt x="560" y="1371"/>
                  </a:lnTo>
                  <a:cubicBezTo>
                    <a:pt x="560" y="923"/>
                    <a:pt x="923" y="558"/>
                    <a:pt x="1373" y="558"/>
                  </a:cubicBezTo>
                  <a:close/>
                  <a:moveTo>
                    <a:pt x="1373" y="1"/>
                  </a:moveTo>
                  <a:cubicBezTo>
                    <a:pt x="616" y="1"/>
                    <a:pt x="1" y="616"/>
                    <a:pt x="1" y="1371"/>
                  </a:cubicBezTo>
                  <a:lnTo>
                    <a:pt x="1" y="10432"/>
                  </a:lnTo>
                  <a:cubicBezTo>
                    <a:pt x="1" y="11188"/>
                    <a:pt x="616" y="11803"/>
                    <a:pt x="1373" y="11803"/>
                  </a:cubicBezTo>
                  <a:lnTo>
                    <a:pt x="10433" y="11803"/>
                  </a:lnTo>
                  <a:cubicBezTo>
                    <a:pt x="11190" y="11803"/>
                    <a:pt x="11804" y="11188"/>
                    <a:pt x="11804" y="10432"/>
                  </a:cubicBezTo>
                  <a:lnTo>
                    <a:pt x="11804" y="1371"/>
                  </a:lnTo>
                  <a:cubicBezTo>
                    <a:pt x="11804" y="616"/>
                    <a:pt x="11190" y="1"/>
                    <a:pt x="10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73"/>
            <p:cNvSpPr/>
            <p:nvPr/>
          </p:nvSpPr>
          <p:spPr>
            <a:xfrm>
              <a:off x="6529700" y="1638100"/>
              <a:ext cx="47825" cy="69575"/>
            </a:xfrm>
            <a:custGeom>
              <a:avLst/>
              <a:gdLst/>
              <a:ahLst/>
              <a:cxnLst/>
              <a:rect l="l" t="t" r="r" b="b"/>
              <a:pathLst>
                <a:path w="1913" h="2783" extrusionOk="0">
                  <a:moveTo>
                    <a:pt x="658" y="0"/>
                  </a:moveTo>
                  <a:cubicBezTo>
                    <a:pt x="523" y="0"/>
                    <a:pt x="406" y="99"/>
                    <a:pt x="384" y="233"/>
                  </a:cubicBezTo>
                  <a:lnTo>
                    <a:pt x="222" y="1217"/>
                  </a:lnTo>
                  <a:cubicBezTo>
                    <a:pt x="204" y="1320"/>
                    <a:pt x="246" y="1424"/>
                    <a:pt x="331" y="1486"/>
                  </a:cubicBezTo>
                  <a:cubicBezTo>
                    <a:pt x="379" y="1522"/>
                    <a:pt x="438" y="1540"/>
                    <a:pt x="496" y="1540"/>
                  </a:cubicBezTo>
                  <a:cubicBezTo>
                    <a:pt x="539" y="1540"/>
                    <a:pt x="582" y="1530"/>
                    <a:pt x="621" y="1510"/>
                  </a:cubicBezTo>
                  <a:cubicBezTo>
                    <a:pt x="624" y="1508"/>
                    <a:pt x="629" y="1507"/>
                    <a:pt x="639" y="1503"/>
                  </a:cubicBezTo>
                  <a:cubicBezTo>
                    <a:pt x="724" y="1465"/>
                    <a:pt x="788" y="1441"/>
                    <a:pt x="951" y="1441"/>
                  </a:cubicBezTo>
                  <a:cubicBezTo>
                    <a:pt x="1059" y="1441"/>
                    <a:pt x="1161" y="1485"/>
                    <a:pt x="1235" y="1563"/>
                  </a:cubicBezTo>
                  <a:cubicBezTo>
                    <a:pt x="1309" y="1642"/>
                    <a:pt x="1349" y="1746"/>
                    <a:pt x="1343" y="1854"/>
                  </a:cubicBezTo>
                  <a:cubicBezTo>
                    <a:pt x="1331" y="2057"/>
                    <a:pt x="1163" y="2220"/>
                    <a:pt x="958" y="2226"/>
                  </a:cubicBezTo>
                  <a:cubicBezTo>
                    <a:pt x="956" y="2226"/>
                    <a:pt x="954" y="2226"/>
                    <a:pt x="952" y="2226"/>
                  </a:cubicBezTo>
                  <a:cubicBezTo>
                    <a:pt x="755" y="2226"/>
                    <a:pt x="589" y="2083"/>
                    <a:pt x="561" y="1889"/>
                  </a:cubicBezTo>
                  <a:cubicBezTo>
                    <a:pt x="560" y="1870"/>
                    <a:pt x="558" y="1853"/>
                    <a:pt x="558" y="1833"/>
                  </a:cubicBezTo>
                  <a:cubicBezTo>
                    <a:pt x="558" y="1680"/>
                    <a:pt x="434" y="1555"/>
                    <a:pt x="279" y="1555"/>
                  </a:cubicBezTo>
                  <a:cubicBezTo>
                    <a:pt x="125" y="1555"/>
                    <a:pt x="0" y="1680"/>
                    <a:pt x="0" y="1833"/>
                  </a:cubicBezTo>
                  <a:cubicBezTo>
                    <a:pt x="0" y="1877"/>
                    <a:pt x="5" y="1921"/>
                    <a:pt x="11" y="1965"/>
                  </a:cubicBezTo>
                  <a:cubicBezTo>
                    <a:pt x="77" y="2434"/>
                    <a:pt x="479" y="2782"/>
                    <a:pt x="951" y="2782"/>
                  </a:cubicBezTo>
                  <a:lnTo>
                    <a:pt x="971" y="2782"/>
                  </a:lnTo>
                  <a:cubicBezTo>
                    <a:pt x="1466" y="2773"/>
                    <a:pt x="1873" y="2378"/>
                    <a:pt x="1899" y="1883"/>
                  </a:cubicBezTo>
                  <a:cubicBezTo>
                    <a:pt x="1913" y="1620"/>
                    <a:pt x="1820" y="1371"/>
                    <a:pt x="1639" y="1180"/>
                  </a:cubicBezTo>
                  <a:cubicBezTo>
                    <a:pt x="1460" y="992"/>
                    <a:pt x="1210" y="885"/>
                    <a:pt x="951" y="885"/>
                  </a:cubicBezTo>
                  <a:cubicBezTo>
                    <a:pt x="911" y="885"/>
                    <a:pt x="875" y="886"/>
                    <a:pt x="839" y="888"/>
                  </a:cubicBezTo>
                  <a:lnTo>
                    <a:pt x="895" y="557"/>
                  </a:lnTo>
                  <a:lnTo>
                    <a:pt x="1482" y="557"/>
                  </a:lnTo>
                  <a:cubicBezTo>
                    <a:pt x="1636" y="557"/>
                    <a:pt x="1760" y="432"/>
                    <a:pt x="1760" y="279"/>
                  </a:cubicBezTo>
                  <a:cubicBezTo>
                    <a:pt x="1760" y="125"/>
                    <a:pt x="1636" y="0"/>
                    <a:pt x="1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73"/>
            <p:cNvSpPr/>
            <p:nvPr/>
          </p:nvSpPr>
          <p:spPr>
            <a:xfrm>
              <a:off x="6486950" y="1638050"/>
              <a:ext cx="25825" cy="69625"/>
            </a:xfrm>
            <a:custGeom>
              <a:avLst/>
              <a:gdLst/>
              <a:ahLst/>
              <a:cxnLst/>
              <a:rect l="l" t="t" r="r" b="b"/>
              <a:pathLst>
                <a:path w="1033" h="2785" extrusionOk="0">
                  <a:moveTo>
                    <a:pt x="279" y="1"/>
                  </a:moveTo>
                  <a:cubicBezTo>
                    <a:pt x="125" y="1"/>
                    <a:pt x="0" y="125"/>
                    <a:pt x="0" y="279"/>
                  </a:cubicBezTo>
                  <a:cubicBezTo>
                    <a:pt x="0" y="433"/>
                    <a:pt x="125" y="557"/>
                    <a:pt x="279" y="557"/>
                  </a:cubicBezTo>
                  <a:lnTo>
                    <a:pt x="476" y="557"/>
                  </a:lnTo>
                  <a:lnTo>
                    <a:pt x="476" y="2506"/>
                  </a:lnTo>
                  <a:cubicBezTo>
                    <a:pt x="476" y="2660"/>
                    <a:pt x="601" y="2784"/>
                    <a:pt x="754" y="2784"/>
                  </a:cubicBezTo>
                  <a:cubicBezTo>
                    <a:pt x="908" y="2784"/>
                    <a:pt x="1033" y="2660"/>
                    <a:pt x="1033" y="2506"/>
                  </a:cubicBezTo>
                  <a:lnTo>
                    <a:pt x="1033" y="279"/>
                  </a:lnTo>
                  <a:cubicBezTo>
                    <a:pt x="1033"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73"/>
            <p:cNvSpPr/>
            <p:nvPr/>
          </p:nvSpPr>
          <p:spPr>
            <a:xfrm>
              <a:off x="6495150" y="1728475"/>
              <a:ext cx="73800" cy="119675"/>
            </a:xfrm>
            <a:custGeom>
              <a:avLst/>
              <a:gdLst/>
              <a:ahLst/>
              <a:cxnLst/>
              <a:rect l="l" t="t" r="r" b="b"/>
              <a:pathLst>
                <a:path w="2952" h="4787" extrusionOk="0">
                  <a:moveTo>
                    <a:pt x="1457" y="555"/>
                  </a:moveTo>
                  <a:cubicBezTo>
                    <a:pt x="1965" y="555"/>
                    <a:pt x="2396" y="975"/>
                    <a:pt x="2396" y="1470"/>
                  </a:cubicBezTo>
                  <a:cubicBezTo>
                    <a:pt x="2396" y="1970"/>
                    <a:pt x="1965" y="2388"/>
                    <a:pt x="1457" y="2388"/>
                  </a:cubicBezTo>
                  <a:cubicBezTo>
                    <a:pt x="1251" y="2388"/>
                    <a:pt x="839" y="2390"/>
                    <a:pt x="564" y="2391"/>
                  </a:cubicBezTo>
                  <a:cubicBezTo>
                    <a:pt x="561" y="2107"/>
                    <a:pt x="558" y="851"/>
                    <a:pt x="558" y="555"/>
                  </a:cubicBezTo>
                  <a:close/>
                  <a:moveTo>
                    <a:pt x="279" y="0"/>
                  </a:moveTo>
                  <a:cubicBezTo>
                    <a:pt x="205" y="0"/>
                    <a:pt x="134" y="30"/>
                    <a:pt x="81" y="82"/>
                  </a:cubicBezTo>
                  <a:cubicBezTo>
                    <a:pt x="30" y="135"/>
                    <a:pt x="0" y="204"/>
                    <a:pt x="0" y="277"/>
                  </a:cubicBezTo>
                  <a:lnTo>
                    <a:pt x="0" y="4508"/>
                  </a:lnTo>
                  <a:cubicBezTo>
                    <a:pt x="0" y="4663"/>
                    <a:pt x="125" y="4786"/>
                    <a:pt x="279" y="4786"/>
                  </a:cubicBezTo>
                  <a:cubicBezTo>
                    <a:pt x="432" y="4786"/>
                    <a:pt x="557" y="4662"/>
                    <a:pt x="557" y="4508"/>
                  </a:cubicBezTo>
                  <a:lnTo>
                    <a:pt x="557" y="2948"/>
                  </a:lnTo>
                  <a:cubicBezTo>
                    <a:pt x="832" y="2946"/>
                    <a:pt x="1249" y="2945"/>
                    <a:pt x="1457" y="2945"/>
                  </a:cubicBezTo>
                  <a:cubicBezTo>
                    <a:pt x="2281" y="2945"/>
                    <a:pt x="2952" y="2283"/>
                    <a:pt x="2952" y="1473"/>
                  </a:cubicBezTo>
                  <a:cubicBezTo>
                    <a:pt x="2952" y="661"/>
                    <a:pt x="2281" y="0"/>
                    <a:pt x="1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73"/>
            <p:cNvSpPr/>
            <p:nvPr/>
          </p:nvSpPr>
          <p:spPr>
            <a:xfrm>
              <a:off x="6353925" y="1572575"/>
              <a:ext cx="356275" cy="356250"/>
            </a:xfrm>
            <a:custGeom>
              <a:avLst/>
              <a:gdLst/>
              <a:ahLst/>
              <a:cxnLst/>
              <a:rect l="l" t="t" r="r" b="b"/>
              <a:pathLst>
                <a:path w="14251" h="14250" extrusionOk="0">
                  <a:moveTo>
                    <a:pt x="279" y="1"/>
                  </a:moveTo>
                  <a:cubicBezTo>
                    <a:pt x="125" y="1"/>
                    <a:pt x="1" y="125"/>
                    <a:pt x="1" y="279"/>
                  </a:cubicBezTo>
                  <a:lnTo>
                    <a:pt x="1" y="13971"/>
                  </a:lnTo>
                  <a:cubicBezTo>
                    <a:pt x="1" y="14125"/>
                    <a:pt x="125" y="14249"/>
                    <a:pt x="279" y="14249"/>
                  </a:cubicBezTo>
                  <a:lnTo>
                    <a:pt x="13973" y="14249"/>
                  </a:lnTo>
                  <a:cubicBezTo>
                    <a:pt x="14127" y="14249"/>
                    <a:pt x="14251" y="14125"/>
                    <a:pt x="14251" y="13971"/>
                  </a:cubicBezTo>
                  <a:lnTo>
                    <a:pt x="14251" y="279"/>
                  </a:lnTo>
                  <a:cubicBezTo>
                    <a:pt x="14251" y="125"/>
                    <a:pt x="14127" y="1"/>
                    <a:pt x="13973" y="1"/>
                  </a:cubicBezTo>
                  <a:lnTo>
                    <a:pt x="8377" y="1"/>
                  </a:lnTo>
                  <a:cubicBezTo>
                    <a:pt x="8223" y="1"/>
                    <a:pt x="8099" y="125"/>
                    <a:pt x="8099" y="279"/>
                  </a:cubicBezTo>
                  <a:cubicBezTo>
                    <a:pt x="8099" y="433"/>
                    <a:pt x="8223" y="557"/>
                    <a:pt x="8377" y="557"/>
                  </a:cubicBezTo>
                  <a:lnTo>
                    <a:pt x="13695" y="557"/>
                  </a:lnTo>
                  <a:lnTo>
                    <a:pt x="13695" y="13693"/>
                  </a:lnTo>
                  <a:lnTo>
                    <a:pt x="557" y="13693"/>
                  </a:lnTo>
                  <a:lnTo>
                    <a:pt x="557" y="557"/>
                  </a:lnTo>
                  <a:lnTo>
                    <a:pt x="5873" y="557"/>
                  </a:lnTo>
                  <a:cubicBezTo>
                    <a:pt x="6027" y="557"/>
                    <a:pt x="6152" y="433"/>
                    <a:pt x="6152" y="279"/>
                  </a:cubicBezTo>
                  <a:cubicBezTo>
                    <a:pt x="6152" y="125"/>
                    <a:pt x="6027" y="1"/>
                    <a:pt x="5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73"/>
            <p:cNvSpPr/>
            <p:nvPr/>
          </p:nvSpPr>
          <p:spPr>
            <a:xfrm>
              <a:off x="6525075" y="1572575"/>
              <a:ext cx="13950" cy="13950"/>
            </a:xfrm>
            <a:custGeom>
              <a:avLst/>
              <a:gdLst/>
              <a:ahLst/>
              <a:cxnLst/>
              <a:rect l="l" t="t" r="r" b="b"/>
              <a:pathLst>
                <a:path w="558" h="558"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2" name="Google Shape;18772;p73"/>
          <p:cNvGrpSpPr/>
          <p:nvPr/>
        </p:nvGrpSpPr>
        <p:grpSpPr>
          <a:xfrm>
            <a:off x="6644471" y="1958079"/>
            <a:ext cx="334400" cy="334554"/>
            <a:chOff x="6721050" y="1572575"/>
            <a:chExt cx="356275" cy="356250"/>
          </a:xfrm>
        </p:grpSpPr>
        <p:sp>
          <p:nvSpPr>
            <p:cNvPr id="18773" name="Google Shape;18773;p73"/>
            <p:cNvSpPr/>
            <p:nvPr/>
          </p:nvSpPr>
          <p:spPr>
            <a:xfrm>
              <a:off x="6727975" y="1579525"/>
              <a:ext cx="342325" cy="342350"/>
            </a:xfrm>
            <a:custGeom>
              <a:avLst/>
              <a:gdLst/>
              <a:ahLst/>
              <a:cxnLst/>
              <a:rect l="l" t="t" r="r" b="b"/>
              <a:pathLst>
                <a:path w="13693" h="13694" extrusionOk="0">
                  <a:moveTo>
                    <a:pt x="1" y="1"/>
                  </a:moveTo>
                  <a:lnTo>
                    <a:pt x="1" y="13693"/>
                  </a:lnTo>
                  <a:lnTo>
                    <a:pt x="13693" y="13693"/>
                  </a:lnTo>
                  <a:lnTo>
                    <a:pt x="13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3"/>
            <p:cNvSpPr/>
            <p:nvPr/>
          </p:nvSpPr>
          <p:spPr>
            <a:xfrm>
              <a:off x="6758575" y="1610125"/>
              <a:ext cx="281175" cy="281175"/>
            </a:xfrm>
            <a:custGeom>
              <a:avLst/>
              <a:gdLst/>
              <a:ahLst/>
              <a:cxnLst/>
              <a:rect l="l" t="t" r="r" b="b"/>
              <a:pathLst>
                <a:path w="11247" h="11247" extrusionOk="0">
                  <a:moveTo>
                    <a:pt x="1093" y="1"/>
                  </a:moveTo>
                  <a:cubicBezTo>
                    <a:pt x="490" y="1"/>
                    <a:pt x="1" y="491"/>
                    <a:pt x="1" y="1093"/>
                  </a:cubicBezTo>
                  <a:lnTo>
                    <a:pt x="1" y="10154"/>
                  </a:lnTo>
                  <a:cubicBezTo>
                    <a:pt x="1" y="10759"/>
                    <a:pt x="491" y="11247"/>
                    <a:pt x="1093" y="11247"/>
                  </a:cubicBezTo>
                  <a:lnTo>
                    <a:pt x="10154" y="11247"/>
                  </a:lnTo>
                  <a:cubicBezTo>
                    <a:pt x="10756" y="11247"/>
                    <a:pt x="11245" y="10759"/>
                    <a:pt x="11246" y="10154"/>
                  </a:cubicBezTo>
                  <a:lnTo>
                    <a:pt x="11246" y="1093"/>
                  </a:lnTo>
                  <a:cubicBezTo>
                    <a:pt x="11246" y="490"/>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73"/>
            <p:cNvSpPr/>
            <p:nvPr/>
          </p:nvSpPr>
          <p:spPr>
            <a:xfrm>
              <a:off x="6751625" y="1603175"/>
              <a:ext cx="295075" cy="295075"/>
            </a:xfrm>
            <a:custGeom>
              <a:avLst/>
              <a:gdLst/>
              <a:ahLst/>
              <a:cxnLst/>
              <a:rect l="l" t="t" r="r" b="b"/>
              <a:pathLst>
                <a:path w="11803" h="11803" extrusionOk="0">
                  <a:moveTo>
                    <a:pt x="10432" y="558"/>
                  </a:moveTo>
                  <a:cubicBezTo>
                    <a:pt x="10880" y="558"/>
                    <a:pt x="11245" y="923"/>
                    <a:pt x="11245" y="1371"/>
                  </a:cubicBezTo>
                  <a:lnTo>
                    <a:pt x="11245" y="10432"/>
                  </a:lnTo>
                  <a:cubicBezTo>
                    <a:pt x="11245" y="10880"/>
                    <a:pt x="10880" y="11245"/>
                    <a:pt x="10432" y="11245"/>
                  </a:cubicBezTo>
                  <a:lnTo>
                    <a:pt x="1371" y="11245"/>
                  </a:lnTo>
                  <a:cubicBezTo>
                    <a:pt x="923" y="11245"/>
                    <a:pt x="558" y="10880"/>
                    <a:pt x="558" y="10432"/>
                  </a:cubicBezTo>
                  <a:lnTo>
                    <a:pt x="558" y="1371"/>
                  </a:lnTo>
                  <a:cubicBezTo>
                    <a:pt x="558" y="923"/>
                    <a:pt x="923" y="558"/>
                    <a:pt x="1371" y="558"/>
                  </a:cubicBezTo>
                  <a:close/>
                  <a:moveTo>
                    <a:pt x="1371" y="1"/>
                  </a:moveTo>
                  <a:cubicBezTo>
                    <a:pt x="615" y="1"/>
                    <a:pt x="0" y="616"/>
                    <a:pt x="0" y="1371"/>
                  </a:cubicBezTo>
                  <a:lnTo>
                    <a:pt x="0" y="10432"/>
                  </a:lnTo>
                  <a:cubicBezTo>
                    <a:pt x="0" y="11188"/>
                    <a:pt x="615" y="11803"/>
                    <a:pt x="1371" y="11803"/>
                  </a:cubicBezTo>
                  <a:lnTo>
                    <a:pt x="10432" y="11803"/>
                  </a:lnTo>
                  <a:cubicBezTo>
                    <a:pt x="11188" y="11803"/>
                    <a:pt x="11803" y="11188"/>
                    <a:pt x="11803" y="10432"/>
                  </a:cubicBezTo>
                  <a:lnTo>
                    <a:pt x="11803" y="1371"/>
                  </a:lnTo>
                  <a:cubicBezTo>
                    <a:pt x="11803" y="616"/>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73"/>
            <p:cNvSpPr/>
            <p:nvPr/>
          </p:nvSpPr>
          <p:spPr>
            <a:xfrm>
              <a:off x="6897125" y="1638000"/>
              <a:ext cx="46650" cy="69825"/>
            </a:xfrm>
            <a:custGeom>
              <a:avLst/>
              <a:gdLst/>
              <a:ahLst/>
              <a:cxnLst/>
              <a:rect l="l" t="t" r="r" b="b"/>
              <a:pathLst>
                <a:path w="1866" h="2793" extrusionOk="0">
                  <a:moveTo>
                    <a:pt x="934" y="1483"/>
                  </a:moveTo>
                  <a:cubicBezTo>
                    <a:pt x="1141" y="1483"/>
                    <a:pt x="1309" y="1652"/>
                    <a:pt x="1309" y="1858"/>
                  </a:cubicBezTo>
                  <a:cubicBezTo>
                    <a:pt x="1309" y="2064"/>
                    <a:pt x="1141" y="2233"/>
                    <a:pt x="934" y="2233"/>
                  </a:cubicBezTo>
                  <a:cubicBezTo>
                    <a:pt x="726" y="2233"/>
                    <a:pt x="558" y="2064"/>
                    <a:pt x="558" y="1858"/>
                  </a:cubicBezTo>
                  <a:cubicBezTo>
                    <a:pt x="558" y="1652"/>
                    <a:pt x="726" y="1483"/>
                    <a:pt x="934" y="1483"/>
                  </a:cubicBezTo>
                  <a:close/>
                  <a:moveTo>
                    <a:pt x="1091" y="0"/>
                  </a:moveTo>
                  <a:cubicBezTo>
                    <a:pt x="1033" y="0"/>
                    <a:pt x="974" y="18"/>
                    <a:pt x="924" y="56"/>
                  </a:cubicBezTo>
                  <a:cubicBezTo>
                    <a:pt x="892" y="79"/>
                    <a:pt x="144" y="649"/>
                    <a:pt x="12" y="1716"/>
                  </a:cubicBezTo>
                  <a:cubicBezTo>
                    <a:pt x="5" y="1763"/>
                    <a:pt x="0" y="1813"/>
                    <a:pt x="0" y="1862"/>
                  </a:cubicBezTo>
                  <a:cubicBezTo>
                    <a:pt x="0" y="2372"/>
                    <a:pt x="419" y="2792"/>
                    <a:pt x="934" y="2792"/>
                  </a:cubicBezTo>
                  <a:cubicBezTo>
                    <a:pt x="1448" y="2792"/>
                    <a:pt x="1865" y="2372"/>
                    <a:pt x="1865" y="1859"/>
                  </a:cubicBezTo>
                  <a:cubicBezTo>
                    <a:pt x="1865" y="1346"/>
                    <a:pt x="1447" y="928"/>
                    <a:pt x="934" y="928"/>
                  </a:cubicBezTo>
                  <a:cubicBezTo>
                    <a:pt x="915" y="928"/>
                    <a:pt x="899" y="928"/>
                    <a:pt x="880" y="930"/>
                  </a:cubicBezTo>
                  <a:cubicBezTo>
                    <a:pt x="1062" y="654"/>
                    <a:pt x="1252" y="505"/>
                    <a:pt x="1258" y="501"/>
                  </a:cubicBezTo>
                  <a:cubicBezTo>
                    <a:pt x="1381" y="409"/>
                    <a:pt x="1406" y="234"/>
                    <a:pt x="1315" y="113"/>
                  </a:cubicBezTo>
                  <a:cubicBezTo>
                    <a:pt x="1260" y="39"/>
                    <a:pt x="1176" y="0"/>
                    <a:pt x="10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73"/>
            <p:cNvSpPr/>
            <p:nvPr/>
          </p:nvSpPr>
          <p:spPr>
            <a:xfrm>
              <a:off x="6854575" y="1638050"/>
              <a:ext cx="25850" cy="69625"/>
            </a:xfrm>
            <a:custGeom>
              <a:avLst/>
              <a:gdLst/>
              <a:ahLst/>
              <a:cxnLst/>
              <a:rect l="l" t="t" r="r" b="b"/>
              <a:pathLst>
                <a:path w="1034" h="2785" extrusionOk="0">
                  <a:moveTo>
                    <a:pt x="279" y="1"/>
                  </a:moveTo>
                  <a:cubicBezTo>
                    <a:pt x="125" y="1"/>
                    <a:pt x="1" y="125"/>
                    <a:pt x="1" y="279"/>
                  </a:cubicBezTo>
                  <a:cubicBezTo>
                    <a:pt x="1" y="433"/>
                    <a:pt x="125" y="557"/>
                    <a:pt x="279" y="557"/>
                  </a:cubicBezTo>
                  <a:lnTo>
                    <a:pt x="477" y="557"/>
                  </a:lnTo>
                  <a:lnTo>
                    <a:pt x="477" y="2506"/>
                  </a:lnTo>
                  <a:cubicBezTo>
                    <a:pt x="477" y="2660"/>
                    <a:pt x="600" y="2784"/>
                    <a:pt x="755" y="2784"/>
                  </a:cubicBezTo>
                  <a:cubicBezTo>
                    <a:pt x="909" y="2784"/>
                    <a:pt x="1033" y="2660"/>
                    <a:pt x="1033" y="2506"/>
                  </a:cubicBezTo>
                  <a:lnTo>
                    <a:pt x="1033" y="279"/>
                  </a:lnTo>
                  <a:cubicBezTo>
                    <a:pt x="1033" y="125"/>
                    <a:pt x="909"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3"/>
            <p:cNvSpPr/>
            <p:nvPr/>
          </p:nvSpPr>
          <p:spPr>
            <a:xfrm>
              <a:off x="6857025" y="1728375"/>
              <a:ext cx="84250" cy="119725"/>
            </a:xfrm>
            <a:custGeom>
              <a:avLst/>
              <a:gdLst/>
              <a:ahLst/>
              <a:cxnLst/>
              <a:rect l="l" t="t" r="r" b="b"/>
              <a:pathLst>
                <a:path w="3370" h="4789" extrusionOk="0">
                  <a:moveTo>
                    <a:pt x="1715" y="0"/>
                  </a:moveTo>
                  <a:cubicBezTo>
                    <a:pt x="1546" y="0"/>
                    <a:pt x="1366" y="23"/>
                    <a:pt x="1181" y="79"/>
                  </a:cubicBezTo>
                  <a:cubicBezTo>
                    <a:pt x="695" y="228"/>
                    <a:pt x="349" y="610"/>
                    <a:pt x="284" y="1080"/>
                  </a:cubicBezTo>
                  <a:cubicBezTo>
                    <a:pt x="221" y="1512"/>
                    <a:pt x="408" y="1930"/>
                    <a:pt x="771" y="2165"/>
                  </a:cubicBezTo>
                  <a:cubicBezTo>
                    <a:pt x="784" y="2173"/>
                    <a:pt x="797" y="2180"/>
                    <a:pt x="811" y="2186"/>
                  </a:cubicBezTo>
                  <a:cubicBezTo>
                    <a:pt x="834" y="2196"/>
                    <a:pt x="1411" y="2452"/>
                    <a:pt x="2058" y="2691"/>
                  </a:cubicBezTo>
                  <a:cubicBezTo>
                    <a:pt x="2576" y="2881"/>
                    <a:pt x="2835" y="3193"/>
                    <a:pt x="2773" y="3544"/>
                  </a:cubicBezTo>
                  <a:cubicBezTo>
                    <a:pt x="2714" y="3878"/>
                    <a:pt x="2348" y="4233"/>
                    <a:pt x="1786" y="4233"/>
                  </a:cubicBezTo>
                  <a:cubicBezTo>
                    <a:pt x="1295" y="4233"/>
                    <a:pt x="821" y="4033"/>
                    <a:pt x="518" y="3697"/>
                  </a:cubicBezTo>
                  <a:cubicBezTo>
                    <a:pt x="463" y="3636"/>
                    <a:pt x="386" y="3605"/>
                    <a:pt x="309" y="3605"/>
                  </a:cubicBezTo>
                  <a:cubicBezTo>
                    <a:pt x="243" y="3605"/>
                    <a:pt x="176" y="3629"/>
                    <a:pt x="124" y="3676"/>
                  </a:cubicBezTo>
                  <a:cubicBezTo>
                    <a:pt x="10" y="3779"/>
                    <a:pt x="1" y="3957"/>
                    <a:pt x="103" y="4070"/>
                  </a:cubicBezTo>
                  <a:cubicBezTo>
                    <a:pt x="512" y="4521"/>
                    <a:pt x="1140" y="4789"/>
                    <a:pt x="1784" y="4789"/>
                  </a:cubicBezTo>
                  <a:cubicBezTo>
                    <a:pt x="2541" y="4789"/>
                    <a:pt x="3200" y="4297"/>
                    <a:pt x="3317" y="3644"/>
                  </a:cubicBezTo>
                  <a:cubicBezTo>
                    <a:pt x="3370" y="3345"/>
                    <a:pt x="3304" y="3051"/>
                    <a:pt x="3127" y="2795"/>
                  </a:cubicBezTo>
                  <a:cubicBezTo>
                    <a:pt x="2941" y="2525"/>
                    <a:pt x="2645" y="2315"/>
                    <a:pt x="2247" y="2168"/>
                  </a:cubicBezTo>
                  <a:cubicBezTo>
                    <a:pt x="1685" y="1962"/>
                    <a:pt x="1165" y="1735"/>
                    <a:pt x="1055" y="1685"/>
                  </a:cubicBezTo>
                  <a:cubicBezTo>
                    <a:pt x="884" y="1565"/>
                    <a:pt x="800" y="1369"/>
                    <a:pt x="830" y="1157"/>
                  </a:cubicBezTo>
                  <a:cubicBezTo>
                    <a:pt x="866" y="902"/>
                    <a:pt x="1060" y="700"/>
                    <a:pt x="1342" y="613"/>
                  </a:cubicBezTo>
                  <a:cubicBezTo>
                    <a:pt x="1469" y="575"/>
                    <a:pt x="1593" y="559"/>
                    <a:pt x="1712" y="559"/>
                  </a:cubicBezTo>
                  <a:cubicBezTo>
                    <a:pt x="2283" y="559"/>
                    <a:pt x="2732" y="923"/>
                    <a:pt x="2739" y="928"/>
                  </a:cubicBezTo>
                  <a:cubicBezTo>
                    <a:pt x="2790" y="971"/>
                    <a:pt x="2853" y="992"/>
                    <a:pt x="2916" y="992"/>
                  </a:cubicBezTo>
                  <a:cubicBezTo>
                    <a:pt x="2996" y="992"/>
                    <a:pt x="3076" y="959"/>
                    <a:pt x="3131" y="893"/>
                  </a:cubicBezTo>
                  <a:cubicBezTo>
                    <a:pt x="3229" y="776"/>
                    <a:pt x="3215" y="600"/>
                    <a:pt x="3096" y="501"/>
                  </a:cubicBezTo>
                  <a:cubicBezTo>
                    <a:pt x="3066" y="478"/>
                    <a:pt x="2490" y="0"/>
                    <a:pt x="1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73"/>
            <p:cNvSpPr/>
            <p:nvPr/>
          </p:nvSpPr>
          <p:spPr>
            <a:xfrm>
              <a:off x="6721050" y="1572575"/>
              <a:ext cx="356275" cy="356250"/>
            </a:xfrm>
            <a:custGeom>
              <a:avLst/>
              <a:gdLst/>
              <a:ahLst/>
              <a:cxnLst/>
              <a:rect l="l" t="t" r="r" b="b"/>
              <a:pathLst>
                <a:path w="14251" h="14250" extrusionOk="0">
                  <a:moveTo>
                    <a:pt x="279" y="1"/>
                  </a:moveTo>
                  <a:cubicBezTo>
                    <a:pt x="125" y="1"/>
                    <a:pt x="1" y="125"/>
                    <a:pt x="1" y="279"/>
                  </a:cubicBezTo>
                  <a:lnTo>
                    <a:pt x="1" y="13971"/>
                  </a:lnTo>
                  <a:cubicBezTo>
                    <a:pt x="1" y="14125"/>
                    <a:pt x="125" y="14249"/>
                    <a:pt x="279" y="14249"/>
                  </a:cubicBezTo>
                  <a:lnTo>
                    <a:pt x="13973" y="14249"/>
                  </a:lnTo>
                  <a:cubicBezTo>
                    <a:pt x="14127" y="14249"/>
                    <a:pt x="14251" y="14125"/>
                    <a:pt x="14251" y="13971"/>
                  </a:cubicBezTo>
                  <a:lnTo>
                    <a:pt x="14251" y="279"/>
                  </a:lnTo>
                  <a:cubicBezTo>
                    <a:pt x="14251" y="125"/>
                    <a:pt x="14127" y="1"/>
                    <a:pt x="13973" y="1"/>
                  </a:cubicBezTo>
                  <a:lnTo>
                    <a:pt x="8377" y="1"/>
                  </a:lnTo>
                  <a:cubicBezTo>
                    <a:pt x="8223" y="1"/>
                    <a:pt x="8099" y="125"/>
                    <a:pt x="8099" y="279"/>
                  </a:cubicBezTo>
                  <a:cubicBezTo>
                    <a:pt x="8099" y="433"/>
                    <a:pt x="8223" y="557"/>
                    <a:pt x="8377" y="557"/>
                  </a:cubicBezTo>
                  <a:lnTo>
                    <a:pt x="13695" y="557"/>
                  </a:lnTo>
                  <a:lnTo>
                    <a:pt x="13695" y="13693"/>
                  </a:lnTo>
                  <a:lnTo>
                    <a:pt x="557" y="13693"/>
                  </a:lnTo>
                  <a:lnTo>
                    <a:pt x="557" y="557"/>
                  </a:lnTo>
                  <a:lnTo>
                    <a:pt x="5873" y="557"/>
                  </a:lnTo>
                  <a:cubicBezTo>
                    <a:pt x="6027" y="557"/>
                    <a:pt x="6152" y="433"/>
                    <a:pt x="6152" y="279"/>
                  </a:cubicBezTo>
                  <a:cubicBezTo>
                    <a:pt x="6152" y="125"/>
                    <a:pt x="6027" y="1"/>
                    <a:pt x="5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73"/>
            <p:cNvSpPr/>
            <p:nvPr/>
          </p:nvSpPr>
          <p:spPr>
            <a:xfrm>
              <a:off x="6892200" y="1572575"/>
              <a:ext cx="13950" cy="13950"/>
            </a:xfrm>
            <a:custGeom>
              <a:avLst/>
              <a:gdLst/>
              <a:ahLst/>
              <a:cxnLst/>
              <a:rect l="l" t="t" r="r" b="b"/>
              <a:pathLst>
                <a:path w="558" h="558" extrusionOk="0">
                  <a:moveTo>
                    <a:pt x="279" y="1"/>
                  </a:moveTo>
                  <a:cubicBezTo>
                    <a:pt x="125" y="1"/>
                    <a:pt x="1" y="125"/>
                    <a:pt x="1" y="279"/>
                  </a:cubicBezTo>
                  <a:cubicBezTo>
                    <a:pt x="1" y="433"/>
                    <a:pt x="125" y="557"/>
                    <a:pt x="279" y="557"/>
                  </a:cubicBezTo>
                  <a:cubicBezTo>
                    <a:pt x="433" y="557"/>
                    <a:pt x="557" y="433"/>
                    <a:pt x="557" y="279"/>
                  </a:cubicBezTo>
                  <a:cubicBezTo>
                    <a:pt x="557" y="125"/>
                    <a:pt x="431"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1" name="Google Shape;18781;p73"/>
          <p:cNvGrpSpPr/>
          <p:nvPr/>
        </p:nvGrpSpPr>
        <p:grpSpPr>
          <a:xfrm>
            <a:off x="6989031" y="1958079"/>
            <a:ext cx="334376" cy="334554"/>
            <a:chOff x="7088150" y="1572575"/>
            <a:chExt cx="356250" cy="356250"/>
          </a:xfrm>
        </p:grpSpPr>
        <p:sp>
          <p:nvSpPr>
            <p:cNvPr id="18782" name="Google Shape;18782;p73"/>
            <p:cNvSpPr/>
            <p:nvPr/>
          </p:nvSpPr>
          <p:spPr>
            <a:xfrm>
              <a:off x="7095100" y="1579525"/>
              <a:ext cx="342325" cy="342350"/>
            </a:xfrm>
            <a:custGeom>
              <a:avLst/>
              <a:gdLst/>
              <a:ahLst/>
              <a:cxnLst/>
              <a:rect l="l" t="t" r="r" b="b"/>
              <a:pathLst>
                <a:path w="13693" h="13694" extrusionOk="0">
                  <a:moveTo>
                    <a:pt x="1" y="1"/>
                  </a:moveTo>
                  <a:lnTo>
                    <a:pt x="1" y="13693"/>
                  </a:lnTo>
                  <a:lnTo>
                    <a:pt x="13693" y="13693"/>
                  </a:lnTo>
                  <a:lnTo>
                    <a:pt x="13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3"/>
            <p:cNvSpPr/>
            <p:nvPr/>
          </p:nvSpPr>
          <p:spPr>
            <a:xfrm>
              <a:off x="7125675" y="1610125"/>
              <a:ext cx="281150" cy="281175"/>
            </a:xfrm>
            <a:custGeom>
              <a:avLst/>
              <a:gdLst/>
              <a:ahLst/>
              <a:cxnLst/>
              <a:rect l="l" t="t" r="r" b="b"/>
              <a:pathLst>
                <a:path w="11246" h="11247" extrusionOk="0">
                  <a:moveTo>
                    <a:pt x="1092" y="1"/>
                  </a:moveTo>
                  <a:cubicBezTo>
                    <a:pt x="489" y="1"/>
                    <a:pt x="0" y="491"/>
                    <a:pt x="0" y="1093"/>
                  </a:cubicBezTo>
                  <a:lnTo>
                    <a:pt x="0" y="10154"/>
                  </a:lnTo>
                  <a:cubicBezTo>
                    <a:pt x="0" y="10759"/>
                    <a:pt x="491" y="11247"/>
                    <a:pt x="1092" y="11247"/>
                  </a:cubicBezTo>
                  <a:lnTo>
                    <a:pt x="10155" y="11247"/>
                  </a:lnTo>
                  <a:cubicBezTo>
                    <a:pt x="10757" y="11247"/>
                    <a:pt x="11246" y="10759"/>
                    <a:pt x="11246" y="10154"/>
                  </a:cubicBezTo>
                  <a:lnTo>
                    <a:pt x="11246" y="1093"/>
                  </a:lnTo>
                  <a:cubicBezTo>
                    <a:pt x="11246" y="490"/>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3"/>
            <p:cNvSpPr/>
            <p:nvPr/>
          </p:nvSpPr>
          <p:spPr>
            <a:xfrm>
              <a:off x="7118750" y="1603175"/>
              <a:ext cx="295075" cy="295075"/>
            </a:xfrm>
            <a:custGeom>
              <a:avLst/>
              <a:gdLst/>
              <a:ahLst/>
              <a:cxnLst/>
              <a:rect l="l" t="t" r="r" b="b"/>
              <a:pathLst>
                <a:path w="11803" h="11803" extrusionOk="0">
                  <a:moveTo>
                    <a:pt x="10431" y="558"/>
                  </a:moveTo>
                  <a:cubicBezTo>
                    <a:pt x="10880" y="558"/>
                    <a:pt x="11245" y="923"/>
                    <a:pt x="11245" y="1371"/>
                  </a:cubicBezTo>
                  <a:lnTo>
                    <a:pt x="11245" y="10432"/>
                  </a:lnTo>
                  <a:cubicBezTo>
                    <a:pt x="11245" y="10880"/>
                    <a:pt x="10880" y="11245"/>
                    <a:pt x="10432" y="11245"/>
                  </a:cubicBezTo>
                  <a:lnTo>
                    <a:pt x="1369" y="11245"/>
                  </a:lnTo>
                  <a:cubicBezTo>
                    <a:pt x="921" y="11245"/>
                    <a:pt x="557" y="10880"/>
                    <a:pt x="557" y="10432"/>
                  </a:cubicBezTo>
                  <a:lnTo>
                    <a:pt x="557" y="1371"/>
                  </a:lnTo>
                  <a:cubicBezTo>
                    <a:pt x="557" y="923"/>
                    <a:pt x="921" y="558"/>
                    <a:pt x="1369" y="558"/>
                  </a:cubicBezTo>
                  <a:close/>
                  <a:moveTo>
                    <a:pt x="1369" y="1"/>
                  </a:moveTo>
                  <a:cubicBezTo>
                    <a:pt x="615" y="1"/>
                    <a:pt x="0" y="616"/>
                    <a:pt x="0" y="1371"/>
                  </a:cubicBezTo>
                  <a:lnTo>
                    <a:pt x="0" y="10432"/>
                  </a:lnTo>
                  <a:cubicBezTo>
                    <a:pt x="0" y="11188"/>
                    <a:pt x="615" y="11803"/>
                    <a:pt x="1371" y="11803"/>
                  </a:cubicBezTo>
                  <a:lnTo>
                    <a:pt x="10432" y="11803"/>
                  </a:lnTo>
                  <a:cubicBezTo>
                    <a:pt x="11188" y="11803"/>
                    <a:pt x="11803" y="11188"/>
                    <a:pt x="11803" y="10432"/>
                  </a:cubicBezTo>
                  <a:lnTo>
                    <a:pt x="11803" y="1371"/>
                  </a:lnTo>
                  <a:cubicBezTo>
                    <a:pt x="11803" y="616"/>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73"/>
            <p:cNvSpPr/>
            <p:nvPr/>
          </p:nvSpPr>
          <p:spPr>
            <a:xfrm>
              <a:off x="7265775" y="1638000"/>
              <a:ext cx="44950" cy="69625"/>
            </a:xfrm>
            <a:custGeom>
              <a:avLst/>
              <a:gdLst/>
              <a:ahLst/>
              <a:cxnLst/>
              <a:rect l="l" t="t" r="r" b="b"/>
              <a:pathLst>
                <a:path w="1798" h="2785" extrusionOk="0">
                  <a:moveTo>
                    <a:pt x="279" y="0"/>
                  </a:moveTo>
                  <a:cubicBezTo>
                    <a:pt x="125" y="0"/>
                    <a:pt x="1" y="124"/>
                    <a:pt x="1" y="278"/>
                  </a:cubicBezTo>
                  <a:cubicBezTo>
                    <a:pt x="2" y="435"/>
                    <a:pt x="127" y="559"/>
                    <a:pt x="280" y="559"/>
                  </a:cubicBezTo>
                  <a:lnTo>
                    <a:pt x="1078" y="559"/>
                  </a:lnTo>
                  <a:lnTo>
                    <a:pt x="270" y="2394"/>
                  </a:lnTo>
                  <a:cubicBezTo>
                    <a:pt x="209" y="2536"/>
                    <a:pt x="273" y="2700"/>
                    <a:pt x="414" y="2760"/>
                  </a:cubicBezTo>
                  <a:cubicBezTo>
                    <a:pt x="450" y="2777"/>
                    <a:pt x="488" y="2785"/>
                    <a:pt x="525" y="2785"/>
                  </a:cubicBezTo>
                  <a:cubicBezTo>
                    <a:pt x="630" y="2785"/>
                    <a:pt x="733" y="2722"/>
                    <a:pt x="780" y="2618"/>
                  </a:cubicBezTo>
                  <a:lnTo>
                    <a:pt x="1758" y="391"/>
                  </a:lnTo>
                  <a:cubicBezTo>
                    <a:pt x="1797" y="305"/>
                    <a:pt x="1788" y="205"/>
                    <a:pt x="1736" y="127"/>
                  </a:cubicBezTo>
                  <a:cubicBezTo>
                    <a:pt x="1684" y="48"/>
                    <a:pt x="1597" y="0"/>
                    <a:pt x="15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73"/>
            <p:cNvSpPr/>
            <p:nvPr/>
          </p:nvSpPr>
          <p:spPr>
            <a:xfrm>
              <a:off x="7222150" y="1638050"/>
              <a:ext cx="25825" cy="69625"/>
            </a:xfrm>
            <a:custGeom>
              <a:avLst/>
              <a:gdLst/>
              <a:ahLst/>
              <a:cxnLst/>
              <a:rect l="l" t="t" r="r" b="b"/>
              <a:pathLst>
                <a:path w="1033" h="2785" extrusionOk="0">
                  <a:moveTo>
                    <a:pt x="279" y="1"/>
                  </a:moveTo>
                  <a:cubicBezTo>
                    <a:pt x="125" y="1"/>
                    <a:pt x="0" y="125"/>
                    <a:pt x="0" y="279"/>
                  </a:cubicBezTo>
                  <a:cubicBezTo>
                    <a:pt x="0" y="433"/>
                    <a:pt x="125" y="557"/>
                    <a:pt x="279" y="557"/>
                  </a:cubicBezTo>
                  <a:lnTo>
                    <a:pt x="476" y="557"/>
                  </a:lnTo>
                  <a:lnTo>
                    <a:pt x="476" y="2506"/>
                  </a:lnTo>
                  <a:cubicBezTo>
                    <a:pt x="476" y="2660"/>
                    <a:pt x="601" y="2784"/>
                    <a:pt x="754" y="2784"/>
                  </a:cubicBezTo>
                  <a:cubicBezTo>
                    <a:pt x="908" y="2784"/>
                    <a:pt x="1033" y="2660"/>
                    <a:pt x="1033" y="2506"/>
                  </a:cubicBezTo>
                  <a:lnTo>
                    <a:pt x="1033" y="279"/>
                  </a:lnTo>
                  <a:cubicBezTo>
                    <a:pt x="1033"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73"/>
            <p:cNvSpPr/>
            <p:nvPr/>
          </p:nvSpPr>
          <p:spPr>
            <a:xfrm>
              <a:off x="7319875" y="1728475"/>
              <a:ext cx="13925" cy="119700"/>
            </a:xfrm>
            <a:custGeom>
              <a:avLst/>
              <a:gdLst/>
              <a:ahLst/>
              <a:cxnLst/>
              <a:rect l="l" t="t" r="r" b="b"/>
              <a:pathLst>
                <a:path w="557" h="4788" extrusionOk="0">
                  <a:moveTo>
                    <a:pt x="279" y="0"/>
                  </a:moveTo>
                  <a:cubicBezTo>
                    <a:pt x="125" y="0"/>
                    <a:pt x="1" y="125"/>
                    <a:pt x="1" y="278"/>
                  </a:cubicBezTo>
                  <a:lnTo>
                    <a:pt x="1" y="4510"/>
                  </a:lnTo>
                  <a:cubicBezTo>
                    <a:pt x="1" y="4663"/>
                    <a:pt x="125" y="4788"/>
                    <a:pt x="279" y="4788"/>
                  </a:cubicBezTo>
                  <a:cubicBezTo>
                    <a:pt x="433" y="4788"/>
                    <a:pt x="557" y="4663"/>
                    <a:pt x="557" y="4510"/>
                  </a:cubicBezTo>
                  <a:lnTo>
                    <a:pt x="557" y="278"/>
                  </a:ln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3"/>
            <p:cNvSpPr/>
            <p:nvPr/>
          </p:nvSpPr>
          <p:spPr>
            <a:xfrm>
              <a:off x="7198725" y="1728425"/>
              <a:ext cx="100925" cy="119750"/>
            </a:xfrm>
            <a:custGeom>
              <a:avLst/>
              <a:gdLst/>
              <a:ahLst/>
              <a:cxnLst/>
              <a:rect l="l" t="t" r="r" b="b"/>
              <a:pathLst>
                <a:path w="4037" h="4790" extrusionOk="0">
                  <a:moveTo>
                    <a:pt x="2394" y="1"/>
                  </a:moveTo>
                  <a:cubicBezTo>
                    <a:pt x="1075" y="1"/>
                    <a:pt x="0" y="1075"/>
                    <a:pt x="0" y="2395"/>
                  </a:cubicBezTo>
                  <a:cubicBezTo>
                    <a:pt x="0" y="3715"/>
                    <a:pt x="1074" y="4790"/>
                    <a:pt x="2394" y="4790"/>
                  </a:cubicBezTo>
                  <a:cubicBezTo>
                    <a:pt x="2914" y="4790"/>
                    <a:pt x="3381" y="4619"/>
                    <a:pt x="3740" y="4299"/>
                  </a:cubicBezTo>
                  <a:cubicBezTo>
                    <a:pt x="3811" y="4236"/>
                    <a:pt x="3877" y="4168"/>
                    <a:pt x="3939" y="4092"/>
                  </a:cubicBezTo>
                  <a:cubicBezTo>
                    <a:pt x="4037" y="3974"/>
                    <a:pt x="4024" y="3799"/>
                    <a:pt x="3904" y="3701"/>
                  </a:cubicBezTo>
                  <a:cubicBezTo>
                    <a:pt x="3852" y="3656"/>
                    <a:pt x="3788" y="3635"/>
                    <a:pt x="3725" y="3635"/>
                  </a:cubicBezTo>
                  <a:cubicBezTo>
                    <a:pt x="3646" y="3635"/>
                    <a:pt x="3567" y="3668"/>
                    <a:pt x="3513" y="3734"/>
                  </a:cubicBezTo>
                  <a:cubicBezTo>
                    <a:pt x="3469" y="3788"/>
                    <a:pt x="3419" y="3837"/>
                    <a:pt x="3369" y="3884"/>
                  </a:cubicBezTo>
                  <a:cubicBezTo>
                    <a:pt x="3110" y="4115"/>
                    <a:pt x="2781" y="4232"/>
                    <a:pt x="2394" y="4232"/>
                  </a:cubicBezTo>
                  <a:cubicBezTo>
                    <a:pt x="1383" y="4232"/>
                    <a:pt x="557" y="3409"/>
                    <a:pt x="557" y="2395"/>
                  </a:cubicBezTo>
                  <a:cubicBezTo>
                    <a:pt x="557" y="1383"/>
                    <a:pt x="1381" y="557"/>
                    <a:pt x="2394" y="557"/>
                  </a:cubicBezTo>
                  <a:cubicBezTo>
                    <a:pt x="2762" y="557"/>
                    <a:pt x="3118" y="666"/>
                    <a:pt x="3421" y="870"/>
                  </a:cubicBezTo>
                  <a:cubicBezTo>
                    <a:pt x="3469" y="903"/>
                    <a:pt x="3523" y="918"/>
                    <a:pt x="3577" y="918"/>
                  </a:cubicBezTo>
                  <a:cubicBezTo>
                    <a:pt x="3666" y="918"/>
                    <a:pt x="3753" y="875"/>
                    <a:pt x="3807" y="796"/>
                  </a:cubicBezTo>
                  <a:cubicBezTo>
                    <a:pt x="3893" y="667"/>
                    <a:pt x="3860" y="496"/>
                    <a:pt x="3732" y="409"/>
                  </a:cubicBezTo>
                  <a:cubicBezTo>
                    <a:pt x="3337" y="143"/>
                    <a:pt x="2874"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73"/>
            <p:cNvSpPr/>
            <p:nvPr/>
          </p:nvSpPr>
          <p:spPr>
            <a:xfrm>
              <a:off x="7088150" y="1572575"/>
              <a:ext cx="356250" cy="356250"/>
            </a:xfrm>
            <a:custGeom>
              <a:avLst/>
              <a:gdLst/>
              <a:ahLst/>
              <a:cxnLst/>
              <a:rect l="l" t="t" r="r" b="b"/>
              <a:pathLst>
                <a:path w="14250" h="14250" extrusionOk="0">
                  <a:moveTo>
                    <a:pt x="279" y="1"/>
                  </a:moveTo>
                  <a:cubicBezTo>
                    <a:pt x="125" y="1"/>
                    <a:pt x="0" y="125"/>
                    <a:pt x="0" y="279"/>
                  </a:cubicBezTo>
                  <a:lnTo>
                    <a:pt x="0" y="13971"/>
                  </a:lnTo>
                  <a:cubicBezTo>
                    <a:pt x="0" y="14125"/>
                    <a:pt x="125" y="14249"/>
                    <a:pt x="279" y="14249"/>
                  </a:cubicBezTo>
                  <a:lnTo>
                    <a:pt x="13971" y="14249"/>
                  </a:lnTo>
                  <a:cubicBezTo>
                    <a:pt x="14125" y="14249"/>
                    <a:pt x="14249" y="14125"/>
                    <a:pt x="14249" y="13971"/>
                  </a:cubicBezTo>
                  <a:lnTo>
                    <a:pt x="14249" y="279"/>
                  </a:lnTo>
                  <a:cubicBezTo>
                    <a:pt x="14249" y="125"/>
                    <a:pt x="14125" y="1"/>
                    <a:pt x="13971" y="1"/>
                  </a:cubicBezTo>
                  <a:lnTo>
                    <a:pt x="8377" y="1"/>
                  </a:lnTo>
                  <a:cubicBezTo>
                    <a:pt x="8223" y="1"/>
                    <a:pt x="8098" y="125"/>
                    <a:pt x="8098" y="279"/>
                  </a:cubicBezTo>
                  <a:cubicBezTo>
                    <a:pt x="8098" y="433"/>
                    <a:pt x="8223" y="557"/>
                    <a:pt x="8377" y="557"/>
                  </a:cubicBezTo>
                  <a:lnTo>
                    <a:pt x="13693" y="557"/>
                  </a:lnTo>
                  <a:lnTo>
                    <a:pt x="13693" y="13693"/>
                  </a:lnTo>
                  <a:lnTo>
                    <a:pt x="557" y="13693"/>
                  </a:lnTo>
                  <a:lnTo>
                    <a:pt x="557" y="557"/>
                  </a:lnTo>
                  <a:lnTo>
                    <a:pt x="5873" y="557"/>
                  </a:lnTo>
                  <a:cubicBezTo>
                    <a:pt x="6027" y="557"/>
                    <a:pt x="6151" y="433"/>
                    <a:pt x="6151" y="279"/>
                  </a:cubicBezTo>
                  <a:cubicBezTo>
                    <a:pt x="6151" y="125"/>
                    <a:pt x="6027" y="1"/>
                    <a:pt x="5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73"/>
            <p:cNvSpPr/>
            <p:nvPr/>
          </p:nvSpPr>
          <p:spPr>
            <a:xfrm>
              <a:off x="7259300" y="1572575"/>
              <a:ext cx="13925" cy="13950"/>
            </a:xfrm>
            <a:custGeom>
              <a:avLst/>
              <a:gdLst/>
              <a:ahLst/>
              <a:cxnLst/>
              <a:rect l="l" t="t" r="r" b="b"/>
              <a:pathLst>
                <a:path w="557" h="558" extrusionOk="0">
                  <a:moveTo>
                    <a:pt x="279" y="1"/>
                  </a:moveTo>
                  <a:cubicBezTo>
                    <a:pt x="125" y="1"/>
                    <a:pt x="1" y="125"/>
                    <a:pt x="1" y="279"/>
                  </a:cubicBezTo>
                  <a:cubicBezTo>
                    <a:pt x="1" y="433"/>
                    <a:pt x="125" y="557"/>
                    <a:pt x="279" y="557"/>
                  </a:cubicBezTo>
                  <a:cubicBezTo>
                    <a:pt x="432" y="557"/>
                    <a:pt x="557" y="433"/>
                    <a:pt x="557" y="279"/>
                  </a:cubicBez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1" name="Google Shape;18791;p73"/>
          <p:cNvGrpSpPr/>
          <p:nvPr/>
        </p:nvGrpSpPr>
        <p:grpSpPr>
          <a:xfrm>
            <a:off x="7333615" y="1958079"/>
            <a:ext cx="334376" cy="334554"/>
            <a:chOff x="7455275" y="1572575"/>
            <a:chExt cx="356250" cy="356250"/>
          </a:xfrm>
        </p:grpSpPr>
        <p:sp>
          <p:nvSpPr>
            <p:cNvPr id="18792" name="Google Shape;18792;p73"/>
            <p:cNvSpPr/>
            <p:nvPr/>
          </p:nvSpPr>
          <p:spPr>
            <a:xfrm>
              <a:off x="7462150" y="1579525"/>
              <a:ext cx="342375" cy="342350"/>
            </a:xfrm>
            <a:custGeom>
              <a:avLst/>
              <a:gdLst/>
              <a:ahLst/>
              <a:cxnLst/>
              <a:rect l="l" t="t" r="r" b="b"/>
              <a:pathLst>
                <a:path w="13695" h="13694" extrusionOk="0">
                  <a:moveTo>
                    <a:pt x="1" y="1"/>
                  </a:moveTo>
                  <a:lnTo>
                    <a:pt x="1" y="13693"/>
                  </a:lnTo>
                  <a:lnTo>
                    <a:pt x="13694" y="13693"/>
                  </a:lnTo>
                  <a:lnTo>
                    <a:pt x="136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73"/>
            <p:cNvSpPr/>
            <p:nvPr/>
          </p:nvSpPr>
          <p:spPr>
            <a:xfrm>
              <a:off x="7492800" y="1610125"/>
              <a:ext cx="281150" cy="281175"/>
            </a:xfrm>
            <a:custGeom>
              <a:avLst/>
              <a:gdLst/>
              <a:ahLst/>
              <a:cxnLst/>
              <a:rect l="l" t="t" r="r" b="b"/>
              <a:pathLst>
                <a:path w="11246" h="11247" extrusionOk="0">
                  <a:moveTo>
                    <a:pt x="1092" y="1"/>
                  </a:moveTo>
                  <a:cubicBezTo>
                    <a:pt x="489" y="1"/>
                    <a:pt x="0" y="491"/>
                    <a:pt x="0" y="1093"/>
                  </a:cubicBezTo>
                  <a:lnTo>
                    <a:pt x="0" y="10154"/>
                  </a:lnTo>
                  <a:cubicBezTo>
                    <a:pt x="0" y="10759"/>
                    <a:pt x="491" y="11247"/>
                    <a:pt x="1092" y="11247"/>
                  </a:cubicBezTo>
                  <a:lnTo>
                    <a:pt x="10154" y="11247"/>
                  </a:lnTo>
                  <a:cubicBezTo>
                    <a:pt x="10757" y="11247"/>
                    <a:pt x="11246" y="10759"/>
                    <a:pt x="11246" y="10154"/>
                  </a:cubicBezTo>
                  <a:lnTo>
                    <a:pt x="11246" y="1093"/>
                  </a:lnTo>
                  <a:cubicBezTo>
                    <a:pt x="11246" y="490"/>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73"/>
            <p:cNvSpPr/>
            <p:nvPr/>
          </p:nvSpPr>
          <p:spPr>
            <a:xfrm>
              <a:off x="7455275" y="1572575"/>
              <a:ext cx="356250" cy="356250"/>
            </a:xfrm>
            <a:custGeom>
              <a:avLst/>
              <a:gdLst/>
              <a:ahLst/>
              <a:cxnLst/>
              <a:rect l="l" t="t" r="r" b="b"/>
              <a:pathLst>
                <a:path w="14250" h="14250" extrusionOk="0">
                  <a:moveTo>
                    <a:pt x="13691" y="559"/>
                  </a:moveTo>
                  <a:lnTo>
                    <a:pt x="13691" y="13696"/>
                  </a:lnTo>
                  <a:lnTo>
                    <a:pt x="555" y="13696"/>
                  </a:lnTo>
                  <a:lnTo>
                    <a:pt x="555" y="559"/>
                  </a:lnTo>
                  <a:close/>
                  <a:moveTo>
                    <a:pt x="279" y="1"/>
                  </a:moveTo>
                  <a:cubicBezTo>
                    <a:pt x="125" y="1"/>
                    <a:pt x="0" y="125"/>
                    <a:pt x="0" y="279"/>
                  </a:cubicBezTo>
                  <a:lnTo>
                    <a:pt x="0" y="13971"/>
                  </a:lnTo>
                  <a:cubicBezTo>
                    <a:pt x="0" y="14125"/>
                    <a:pt x="125" y="14249"/>
                    <a:pt x="279" y="14249"/>
                  </a:cubicBezTo>
                  <a:lnTo>
                    <a:pt x="13971" y="14249"/>
                  </a:lnTo>
                  <a:cubicBezTo>
                    <a:pt x="14125" y="14249"/>
                    <a:pt x="14249" y="14125"/>
                    <a:pt x="14249" y="13971"/>
                  </a:cubicBezTo>
                  <a:lnTo>
                    <a:pt x="14249" y="279"/>
                  </a:lnTo>
                  <a:cubicBezTo>
                    <a:pt x="14249" y="125"/>
                    <a:pt x="1412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73"/>
            <p:cNvSpPr/>
            <p:nvPr/>
          </p:nvSpPr>
          <p:spPr>
            <a:xfrm>
              <a:off x="7632075" y="1637875"/>
              <a:ext cx="46400" cy="70000"/>
            </a:xfrm>
            <a:custGeom>
              <a:avLst/>
              <a:gdLst/>
              <a:ahLst/>
              <a:cxnLst/>
              <a:rect l="l" t="t" r="r" b="b"/>
              <a:pathLst>
                <a:path w="1856" h="2800" extrusionOk="0">
                  <a:moveTo>
                    <a:pt x="925" y="557"/>
                  </a:moveTo>
                  <a:cubicBezTo>
                    <a:pt x="1034" y="557"/>
                    <a:pt x="1120" y="645"/>
                    <a:pt x="1120" y="750"/>
                  </a:cubicBezTo>
                  <a:cubicBezTo>
                    <a:pt x="1120" y="859"/>
                    <a:pt x="1032" y="945"/>
                    <a:pt x="925" y="945"/>
                  </a:cubicBezTo>
                  <a:cubicBezTo>
                    <a:pt x="818" y="945"/>
                    <a:pt x="732" y="856"/>
                    <a:pt x="732" y="750"/>
                  </a:cubicBezTo>
                  <a:cubicBezTo>
                    <a:pt x="732" y="642"/>
                    <a:pt x="818" y="557"/>
                    <a:pt x="925" y="557"/>
                  </a:cubicBezTo>
                  <a:close/>
                  <a:moveTo>
                    <a:pt x="925" y="1503"/>
                  </a:moveTo>
                  <a:cubicBezTo>
                    <a:pt x="1130" y="1503"/>
                    <a:pt x="1296" y="1670"/>
                    <a:pt x="1296" y="1872"/>
                  </a:cubicBezTo>
                  <a:cubicBezTo>
                    <a:pt x="1296" y="2075"/>
                    <a:pt x="1130" y="2242"/>
                    <a:pt x="925" y="2242"/>
                  </a:cubicBezTo>
                  <a:cubicBezTo>
                    <a:pt x="720" y="2242"/>
                    <a:pt x="556" y="2075"/>
                    <a:pt x="556" y="1872"/>
                  </a:cubicBezTo>
                  <a:cubicBezTo>
                    <a:pt x="556" y="1667"/>
                    <a:pt x="723" y="1503"/>
                    <a:pt x="925" y="1503"/>
                  </a:cubicBezTo>
                  <a:close/>
                  <a:moveTo>
                    <a:pt x="930" y="1"/>
                  </a:moveTo>
                  <a:cubicBezTo>
                    <a:pt x="515" y="1"/>
                    <a:pt x="179" y="337"/>
                    <a:pt x="179" y="750"/>
                  </a:cubicBezTo>
                  <a:cubicBezTo>
                    <a:pt x="176" y="910"/>
                    <a:pt x="225" y="1058"/>
                    <a:pt x="310" y="1181"/>
                  </a:cubicBezTo>
                  <a:cubicBezTo>
                    <a:pt x="120" y="1351"/>
                    <a:pt x="0" y="1598"/>
                    <a:pt x="0" y="1872"/>
                  </a:cubicBezTo>
                  <a:cubicBezTo>
                    <a:pt x="0" y="2383"/>
                    <a:pt x="416" y="2800"/>
                    <a:pt x="928" y="2800"/>
                  </a:cubicBezTo>
                  <a:cubicBezTo>
                    <a:pt x="1438" y="2800"/>
                    <a:pt x="1855" y="2384"/>
                    <a:pt x="1855" y="1872"/>
                  </a:cubicBezTo>
                  <a:cubicBezTo>
                    <a:pt x="1855" y="1598"/>
                    <a:pt x="1735" y="1351"/>
                    <a:pt x="1545" y="1181"/>
                  </a:cubicBezTo>
                  <a:cubicBezTo>
                    <a:pt x="1631" y="1058"/>
                    <a:pt x="1679" y="911"/>
                    <a:pt x="1679" y="750"/>
                  </a:cubicBezTo>
                  <a:cubicBezTo>
                    <a:pt x="1679" y="337"/>
                    <a:pt x="1343"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73"/>
            <p:cNvSpPr/>
            <p:nvPr/>
          </p:nvSpPr>
          <p:spPr>
            <a:xfrm>
              <a:off x="7588350" y="1638050"/>
              <a:ext cx="25850" cy="69625"/>
            </a:xfrm>
            <a:custGeom>
              <a:avLst/>
              <a:gdLst/>
              <a:ahLst/>
              <a:cxnLst/>
              <a:rect l="l" t="t" r="r" b="b"/>
              <a:pathLst>
                <a:path w="1034" h="2785" extrusionOk="0">
                  <a:moveTo>
                    <a:pt x="279" y="1"/>
                  </a:moveTo>
                  <a:cubicBezTo>
                    <a:pt x="125" y="1"/>
                    <a:pt x="1" y="125"/>
                    <a:pt x="1" y="279"/>
                  </a:cubicBezTo>
                  <a:cubicBezTo>
                    <a:pt x="1" y="433"/>
                    <a:pt x="125" y="556"/>
                    <a:pt x="279" y="556"/>
                  </a:cubicBezTo>
                  <a:lnTo>
                    <a:pt x="477" y="556"/>
                  </a:lnTo>
                  <a:lnTo>
                    <a:pt x="477" y="2506"/>
                  </a:lnTo>
                  <a:cubicBezTo>
                    <a:pt x="477" y="2660"/>
                    <a:pt x="601" y="2784"/>
                    <a:pt x="755" y="2784"/>
                  </a:cubicBezTo>
                  <a:cubicBezTo>
                    <a:pt x="909" y="2784"/>
                    <a:pt x="1033" y="2660"/>
                    <a:pt x="1033" y="2506"/>
                  </a:cubicBezTo>
                  <a:lnTo>
                    <a:pt x="1033" y="279"/>
                  </a:lnTo>
                  <a:cubicBezTo>
                    <a:pt x="1033" y="124"/>
                    <a:pt x="909"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73"/>
            <p:cNvSpPr/>
            <p:nvPr/>
          </p:nvSpPr>
          <p:spPr>
            <a:xfrm>
              <a:off x="7557900" y="1728475"/>
              <a:ext cx="99250" cy="119700"/>
            </a:xfrm>
            <a:custGeom>
              <a:avLst/>
              <a:gdLst/>
              <a:ahLst/>
              <a:cxnLst/>
              <a:rect l="l" t="t" r="r" b="b"/>
              <a:pathLst>
                <a:path w="3970" h="4788" extrusionOk="0">
                  <a:moveTo>
                    <a:pt x="1992" y="889"/>
                  </a:moveTo>
                  <a:lnTo>
                    <a:pt x="2860" y="3192"/>
                  </a:lnTo>
                  <a:lnTo>
                    <a:pt x="1115" y="3192"/>
                  </a:lnTo>
                  <a:lnTo>
                    <a:pt x="1992" y="889"/>
                  </a:lnTo>
                  <a:close/>
                  <a:moveTo>
                    <a:pt x="1992" y="0"/>
                  </a:moveTo>
                  <a:cubicBezTo>
                    <a:pt x="1840" y="0"/>
                    <a:pt x="1703" y="91"/>
                    <a:pt x="1645" y="232"/>
                  </a:cubicBezTo>
                  <a:cubicBezTo>
                    <a:pt x="1645" y="233"/>
                    <a:pt x="1643" y="236"/>
                    <a:pt x="1643" y="237"/>
                  </a:cubicBezTo>
                  <a:lnTo>
                    <a:pt x="55" y="4410"/>
                  </a:lnTo>
                  <a:cubicBezTo>
                    <a:pt x="1" y="4554"/>
                    <a:pt x="71" y="4715"/>
                    <a:pt x="216" y="4769"/>
                  </a:cubicBezTo>
                  <a:cubicBezTo>
                    <a:pt x="248" y="4782"/>
                    <a:pt x="282" y="4788"/>
                    <a:pt x="315" y="4788"/>
                  </a:cubicBezTo>
                  <a:cubicBezTo>
                    <a:pt x="426" y="4788"/>
                    <a:pt x="533" y="4719"/>
                    <a:pt x="575" y="4608"/>
                  </a:cubicBezTo>
                  <a:lnTo>
                    <a:pt x="903" y="3748"/>
                  </a:lnTo>
                  <a:lnTo>
                    <a:pt x="3071" y="3748"/>
                  </a:lnTo>
                  <a:lnTo>
                    <a:pt x="3395" y="4606"/>
                  </a:lnTo>
                  <a:cubicBezTo>
                    <a:pt x="3437" y="4718"/>
                    <a:pt x="3544" y="4785"/>
                    <a:pt x="3655" y="4785"/>
                  </a:cubicBezTo>
                  <a:cubicBezTo>
                    <a:pt x="3687" y="4785"/>
                    <a:pt x="3721" y="4781"/>
                    <a:pt x="3753" y="4767"/>
                  </a:cubicBezTo>
                  <a:cubicBezTo>
                    <a:pt x="3898" y="4712"/>
                    <a:pt x="3970" y="4554"/>
                    <a:pt x="3917" y="4409"/>
                  </a:cubicBezTo>
                  <a:lnTo>
                    <a:pt x="2343" y="237"/>
                  </a:lnTo>
                  <a:cubicBezTo>
                    <a:pt x="2343" y="236"/>
                    <a:pt x="2340" y="232"/>
                    <a:pt x="2339" y="230"/>
                  </a:cubicBezTo>
                  <a:cubicBezTo>
                    <a:pt x="2280" y="91"/>
                    <a:pt x="2146" y="0"/>
                    <a:pt x="1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3"/>
            <p:cNvSpPr/>
            <p:nvPr/>
          </p:nvSpPr>
          <p:spPr>
            <a:xfrm>
              <a:off x="7675975" y="1774375"/>
              <a:ext cx="32800" cy="73800"/>
            </a:xfrm>
            <a:custGeom>
              <a:avLst/>
              <a:gdLst/>
              <a:ahLst/>
              <a:cxnLst/>
              <a:rect l="l" t="t" r="r" b="b"/>
              <a:pathLst>
                <a:path w="1312" h="2952" extrusionOk="0">
                  <a:moveTo>
                    <a:pt x="279" y="0"/>
                  </a:moveTo>
                  <a:cubicBezTo>
                    <a:pt x="125" y="0"/>
                    <a:pt x="1" y="125"/>
                    <a:pt x="1" y="278"/>
                  </a:cubicBezTo>
                  <a:lnTo>
                    <a:pt x="1" y="2674"/>
                  </a:lnTo>
                  <a:cubicBezTo>
                    <a:pt x="1" y="2827"/>
                    <a:pt x="125" y="2952"/>
                    <a:pt x="279" y="2952"/>
                  </a:cubicBezTo>
                  <a:cubicBezTo>
                    <a:pt x="433" y="2952"/>
                    <a:pt x="557" y="2827"/>
                    <a:pt x="557" y="2674"/>
                  </a:cubicBezTo>
                  <a:lnTo>
                    <a:pt x="557" y="1248"/>
                  </a:lnTo>
                  <a:cubicBezTo>
                    <a:pt x="557" y="1095"/>
                    <a:pt x="617" y="943"/>
                    <a:pt x="721" y="830"/>
                  </a:cubicBezTo>
                  <a:cubicBezTo>
                    <a:pt x="819" y="724"/>
                    <a:pt x="947" y="643"/>
                    <a:pt x="1080" y="603"/>
                  </a:cubicBezTo>
                  <a:cubicBezTo>
                    <a:pt x="1226" y="560"/>
                    <a:pt x="1311" y="403"/>
                    <a:pt x="1267" y="256"/>
                  </a:cubicBezTo>
                  <a:cubicBezTo>
                    <a:pt x="1231" y="137"/>
                    <a:pt x="1121" y="59"/>
                    <a:pt x="1001" y="59"/>
                  </a:cubicBezTo>
                  <a:cubicBezTo>
                    <a:pt x="975" y="59"/>
                    <a:pt x="948" y="63"/>
                    <a:pt x="922" y="71"/>
                  </a:cubicBezTo>
                  <a:cubicBezTo>
                    <a:pt x="792" y="109"/>
                    <a:pt x="669" y="170"/>
                    <a:pt x="556" y="245"/>
                  </a:cubicBezTo>
                  <a:cubicBezTo>
                    <a:pt x="537" y="107"/>
                    <a:pt x="421"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3"/>
            <p:cNvSpPr/>
            <p:nvPr/>
          </p:nvSpPr>
          <p:spPr>
            <a:xfrm>
              <a:off x="7485825" y="1603175"/>
              <a:ext cx="295100" cy="295075"/>
            </a:xfrm>
            <a:custGeom>
              <a:avLst/>
              <a:gdLst/>
              <a:ahLst/>
              <a:cxnLst/>
              <a:rect l="l" t="t" r="r" b="b"/>
              <a:pathLst>
                <a:path w="11804" h="11803" extrusionOk="0">
                  <a:moveTo>
                    <a:pt x="1371" y="1"/>
                  </a:moveTo>
                  <a:cubicBezTo>
                    <a:pt x="616" y="1"/>
                    <a:pt x="1" y="616"/>
                    <a:pt x="1" y="1371"/>
                  </a:cubicBezTo>
                  <a:lnTo>
                    <a:pt x="1" y="10432"/>
                  </a:lnTo>
                  <a:cubicBezTo>
                    <a:pt x="1" y="11188"/>
                    <a:pt x="616" y="11803"/>
                    <a:pt x="1371" y="11803"/>
                  </a:cubicBezTo>
                  <a:lnTo>
                    <a:pt x="10433" y="11803"/>
                  </a:lnTo>
                  <a:cubicBezTo>
                    <a:pt x="11188" y="11803"/>
                    <a:pt x="11803" y="11188"/>
                    <a:pt x="11803" y="10432"/>
                  </a:cubicBezTo>
                  <a:lnTo>
                    <a:pt x="11803" y="1371"/>
                  </a:lnTo>
                  <a:cubicBezTo>
                    <a:pt x="11803" y="616"/>
                    <a:pt x="11188" y="1"/>
                    <a:pt x="10433" y="1"/>
                  </a:cubicBezTo>
                  <a:lnTo>
                    <a:pt x="7155" y="1"/>
                  </a:lnTo>
                  <a:cubicBezTo>
                    <a:pt x="7001" y="1"/>
                    <a:pt x="6876" y="125"/>
                    <a:pt x="6876" y="279"/>
                  </a:cubicBezTo>
                  <a:cubicBezTo>
                    <a:pt x="6876" y="433"/>
                    <a:pt x="7001" y="557"/>
                    <a:pt x="7155" y="557"/>
                  </a:cubicBezTo>
                  <a:lnTo>
                    <a:pt x="10433" y="557"/>
                  </a:lnTo>
                  <a:cubicBezTo>
                    <a:pt x="10881" y="557"/>
                    <a:pt x="11245" y="922"/>
                    <a:pt x="11245" y="1370"/>
                  </a:cubicBezTo>
                  <a:lnTo>
                    <a:pt x="11245" y="10431"/>
                  </a:lnTo>
                  <a:cubicBezTo>
                    <a:pt x="11245" y="10879"/>
                    <a:pt x="10881" y="11243"/>
                    <a:pt x="10433" y="11243"/>
                  </a:cubicBezTo>
                  <a:lnTo>
                    <a:pt x="1371" y="11243"/>
                  </a:lnTo>
                  <a:cubicBezTo>
                    <a:pt x="923" y="11243"/>
                    <a:pt x="559" y="10879"/>
                    <a:pt x="559" y="10431"/>
                  </a:cubicBezTo>
                  <a:lnTo>
                    <a:pt x="559" y="1370"/>
                  </a:lnTo>
                  <a:cubicBezTo>
                    <a:pt x="559" y="922"/>
                    <a:pt x="923" y="557"/>
                    <a:pt x="1371" y="557"/>
                  </a:cubicBezTo>
                  <a:lnTo>
                    <a:pt x="4649" y="557"/>
                  </a:lnTo>
                  <a:cubicBezTo>
                    <a:pt x="4803" y="557"/>
                    <a:pt x="4928" y="433"/>
                    <a:pt x="4928" y="279"/>
                  </a:cubicBezTo>
                  <a:cubicBezTo>
                    <a:pt x="4928" y="125"/>
                    <a:pt x="4803" y="1"/>
                    <a:pt x="4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73"/>
            <p:cNvSpPr/>
            <p:nvPr/>
          </p:nvSpPr>
          <p:spPr>
            <a:xfrm>
              <a:off x="7626425" y="1603225"/>
              <a:ext cx="13925" cy="13925"/>
            </a:xfrm>
            <a:custGeom>
              <a:avLst/>
              <a:gdLst/>
              <a:ahLst/>
              <a:cxnLst/>
              <a:rect l="l" t="t" r="r" b="b"/>
              <a:pathLst>
                <a:path w="557" h="557" extrusionOk="0">
                  <a:moveTo>
                    <a:pt x="281" y="0"/>
                  </a:moveTo>
                  <a:cubicBezTo>
                    <a:pt x="280" y="0"/>
                    <a:pt x="280" y="0"/>
                    <a:pt x="279" y="0"/>
                  </a:cubicBezTo>
                  <a:cubicBezTo>
                    <a:pt x="125" y="0"/>
                    <a:pt x="1" y="125"/>
                    <a:pt x="1" y="278"/>
                  </a:cubicBezTo>
                  <a:cubicBezTo>
                    <a:pt x="1" y="432"/>
                    <a:pt x="125" y="556"/>
                    <a:pt x="279" y="556"/>
                  </a:cubicBezTo>
                  <a:cubicBezTo>
                    <a:pt x="432" y="556"/>
                    <a:pt x="557" y="432"/>
                    <a:pt x="557" y="278"/>
                  </a:cubicBezTo>
                  <a:cubicBezTo>
                    <a:pt x="557" y="125"/>
                    <a:pt x="434" y="0"/>
                    <a:pt x="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1" name="Google Shape;18801;p73"/>
          <p:cNvGrpSpPr/>
          <p:nvPr/>
        </p:nvGrpSpPr>
        <p:grpSpPr>
          <a:xfrm>
            <a:off x="1476000" y="2311932"/>
            <a:ext cx="334376" cy="334531"/>
            <a:chOff x="1214475" y="1949375"/>
            <a:chExt cx="356250" cy="356225"/>
          </a:xfrm>
        </p:grpSpPr>
        <p:sp>
          <p:nvSpPr>
            <p:cNvPr id="18802" name="Google Shape;18802;p73"/>
            <p:cNvSpPr/>
            <p:nvPr/>
          </p:nvSpPr>
          <p:spPr>
            <a:xfrm>
              <a:off x="1221425" y="1956350"/>
              <a:ext cx="342325" cy="342350"/>
            </a:xfrm>
            <a:custGeom>
              <a:avLst/>
              <a:gdLst/>
              <a:ahLst/>
              <a:cxnLst/>
              <a:rect l="l" t="t" r="r" b="b"/>
              <a:pathLst>
                <a:path w="13693" h="13694" extrusionOk="0">
                  <a:moveTo>
                    <a:pt x="1" y="1"/>
                  </a:moveTo>
                  <a:lnTo>
                    <a:pt x="1" y="13693"/>
                  </a:lnTo>
                  <a:lnTo>
                    <a:pt x="13693" y="13693"/>
                  </a:lnTo>
                  <a:lnTo>
                    <a:pt x="136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3"/>
            <p:cNvSpPr/>
            <p:nvPr/>
          </p:nvSpPr>
          <p:spPr>
            <a:xfrm>
              <a:off x="1252000" y="1986925"/>
              <a:ext cx="281150" cy="281175"/>
            </a:xfrm>
            <a:custGeom>
              <a:avLst/>
              <a:gdLst/>
              <a:ahLst/>
              <a:cxnLst/>
              <a:rect l="l" t="t" r="r" b="b"/>
              <a:pathLst>
                <a:path w="11246" h="11247" extrusionOk="0">
                  <a:moveTo>
                    <a:pt x="1092" y="0"/>
                  </a:moveTo>
                  <a:cubicBezTo>
                    <a:pt x="488" y="0"/>
                    <a:pt x="0" y="491"/>
                    <a:pt x="0" y="1093"/>
                  </a:cubicBezTo>
                  <a:lnTo>
                    <a:pt x="0" y="10154"/>
                  </a:lnTo>
                  <a:cubicBezTo>
                    <a:pt x="0" y="10757"/>
                    <a:pt x="491" y="11246"/>
                    <a:pt x="1092" y="11246"/>
                  </a:cubicBezTo>
                  <a:lnTo>
                    <a:pt x="10154" y="11246"/>
                  </a:lnTo>
                  <a:cubicBezTo>
                    <a:pt x="10757" y="11246"/>
                    <a:pt x="11246" y="10757"/>
                    <a:pt x="11246" y="10154"/>
                  </a:cubicBezTo>
                  <a:lnTo>
                    <a:pt x="11246" y="1093"/>
                  </a:lnTo>
                  <a:cubicBezTo>
                    <a:pt x="11246" y="489"/>
                    <a:pt x="10755"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3"/>
            <p:cNvSpPr/>
            <p:nvPr/>
          </p:nvSpPr>
          <p:spPr>
            <a:xfrm>
              <a:off x="1214475" y="1949375"/>
              <a:ext cx="356250" cy="356225"/>
            </a:xfrm>
            <a:custGeom>
              <a:avLst/>
              <a:gdLst/>
              <a:ahLst/>
              <a:cxnLst/>
              <a:rect l="l" t="t" r="r" b="b"/>
              <a:pathLst>
                <a:path w="14250" h="14249" extrusionOk="0">
                  <a:moveTo>
                    <a:pt x="13693" y="558"/>
                  </a:moveTo>
                  <a:lnTo>
                    <a:pt x="13693" y="13694"/>
                  </a:lnTo>
                  <a:lnTo>
                    <a:pt x="557" y="13694"/>
                  </a:lnTo>
                  <a:lnTo>
                    <a:pt x="557" y="558"/>
                  </a:lnTo>
                  <a:close/>
                  <a:moveTo>
                    <a:pt x="279" y="0"/>
                  </a:moveTo>
                  <a:cubicBezTo>
                    <a:pt x="125" y="0"/>
                    <a:pt x="0" y="125"/>
                    <a:pt x="0" y="278"/>
                  </a:cubicBezTo>
                  <a:lnTo>
                    <a:pt x="0" y="13971"/>
                  </a:lnTo>
                  <a:cubicBezTo>
                    <a:pt x="0" y="14124"/>
                    <a:pt x="125" y="14249"/>
                    <a:pt x="279" y="14249"/>
                  </a:cubicBezTo>
                  <a:lnTo>
                    <a:pt x="13971" y="14249"/>
                  </a:lnTo>
                  <a:cubicBezTo>
                    <a:pt x="14125" y="14249"/>
                    <a:pt x="14249" y="14124"/>
                    <a:pt x="14249" y="13971"/>
                  </a:cubicBezTo>
                  <a:lnTo>
                    <a:pt x="14249" y="278"/>
                  </a:lnTo>
                  <a:cubicBezTo>
                    <a:pt x="14249" y="126"/>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73"/>
            <p:cNvSpPr/>
            <p:nvPr/>
          </p:nvSpPr>
          <p:spPr>
            <a:xfrm>
              <a:off x="1390975" y="2014800"/>
              <a:ext cx="46700" cy="70025"/>
            </a:xfrm>
            <a:custGeom>
              <a:avLst/>
              <a:gdLst/>
              <a:ahLst/>
              <a:cxnLst/>
              <a:rect l="l" t="t" r="r" b="b"/>
              <a:pathLst>
                <a:path w="1868" h="2801" extrusionOk="0">
                  <a:moveTo>
                    <a:pt x="932" y="560"/>
                  </a:moveTo>
                  <a:cubicBezTo>
                    <a:pt x="1141" y="560"/>
                    <a:pt x="1309" y="730"/>
                    <a:pt x="1309" y="936"/>
                  </a:cubicBezTo>
                  <a:cubicBezTo>
                    <a:pt x="1309" y="1146"/>
                    <a:pt x="1139" y="1314"/>
                    <a:pt x="932" y="1314"/>
                  </a:cubicBezTo>
                  <a:cubicBezTo>
                    <a:pt x="725" y="1314"/>
                    <a:pt x="555" y="1143"/>
                    <a:pt x="555" y="936"/>
                  </a:cubicBezTo>
                  <a:cubicBezTo>
                    <a:pt x="555" y="729"/>
                    <a:pt x="725" y="560"/>
                    <a:pt x="932" y="560"/>
                  </a:cubicBezTo>
                  <a:close/>
                  <a:moveTo>
                    <a:pt x="934" y="1"/>
                  </a:moveTo>
                  <a:cubicBezTo>
                    <a:pt x="419" y="1"/>
                    <a:pt x="0" y="421"/>
                    <a:pt x="0" y="935"/>
                  </a:cubicBezTo>
                  <a:cubicBezTo>
                    <a:pt x="0" y="1449"/>
                    <a:pt x="419" y="1868"/>
                    <a:pt x="934" y="1868"/>
                  </a:cubicBezTo>
                  <a:cubicBezTo>
                    <a:pt x="952" y="1868"/>
                    <a:pt x="971" y="1868"/>
                    <a:pt x="989" y="1866"/>
                  </a:cubicBezTo>
                  <a:lnTo>
                    <a:pt x="989" y="1866"/>
                  </a:lnTo>
                  <a:cubicBezTo>
                    <a:pt x="804" y="2149"/>
                    <a:pt x="612" y="2297"/>
                    <a:pt x="608" y="2300"/>
                  </a:cubicBezTo>
                  <a:cubicBezTo>
                    <a:pt x="485" y="2392"/>
                    <a:pt x="460" y="2566"/>
                    <a:pt x="551" y="2688"/>
                  </a:cubicBezTo>
                  <a:cubicBezTo>
                    <a:pt x="607" y="2761"/>
                    <a:pt x="690" y="2800"/>
                    <a:pt x="775" y="2800"/>
                  </a:cubicBezTo>
                  <a:cubicBezTo>
                    <a:pt x="833" y="2800"/>
                    <a:pt x="891" y="2781"/>
                    <a:pt x="942" y="2745"/>
                  </a:cubicBezTo>
                  <a:cubicBezTo>
                    <a:pt x="974" y="2721"/>
                    <a:pt x="1725" y="2150"/>
                    <a:pt x="1857" y="1081"/>
                  </a:cubicBezTo>
                  <a:cubicBezTo>
                    <a:pt x="1864" y="1033"/>
                    <a:pt x="1867" y="983"/>
                    <a:pt x="1867" y="935"/>
                  </a:cubicBezTo>
                  <a:cubicBezTo>
                    <a:pt x="1867" y="421"/>
                    <a:pt x="1448" y="1"/>
                    <a:pt x="9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73"/>
            <p:cNvSpPr/>
            <p:nvPr/>
          </p:nvSpPr>
          <p:spPr>
            <a:xfrm>
              <a:off x="1347525" y="2014800"/>
              <a:ext cx="25875" cy="69625"/>
            </a:xfrm>
            <a:custGeom>
              <a:avLst/>
              <a:gdLst/>
              <a:ahLst/>
              <a:cxnLst/>
              <a:rect l="l" t="t" r="r" b="b"/>
              <a:pathLst>
                <a:path w="1035" h="2785" extrusionOk="0">
                  <a:moveTo>
                    <a:pt x="279" y="1"/>
                  </a:moveTo>
                  <a:cubicBezTo>
                    <a:pt x="125" y="1"/>
                    <a:pt x="0" y="125"/>
                    <a:pt x="0" y="279"/>
                  </a:cubicBezTo>
                  <a:cubicBezTo>
                    <a:pt x="0" y="433"/>
                    <a:pt x="123" y="557"/>
                    <a:pt x="279" y="557"/>
                  </a:cubicBezTo>
                  <a:lnTo>
                    <a:pt x="476" y="557"/>
                  </a:lnTo>
                  <a:lnTo>
                    <a:pt x="476" y="2507"/>
                  </a:lnTo>
                  <a:cubicBezTo>
                    <a:pt x="476" y="2661"/>
                    <a:pt x="599" y="2784"/>
                    <a:pt x="754" y="2784"/>
                  </a:cubicBezTo>
                  <a:cubicBezTo>
                    <a:pt x="908" y="2784"/>
                    <a:pt x="1033" y="2660"/>
                    <a:pt x="1033" y="2507"/>
                  </a:cubicBezTo>
                  <a:lnTo>
                    <a:pt x="1033" y="279"/>
                  </a:lnTo>
                  <a:cubicBezTo>
                    <a:pt x="1034" y="125"/>
                    <a:pt x="90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73"/>
            <p:cNvSpPr/>
            <p:nvPr/>
          </p:nvSpPr>
          <p:spPr>
            <a:xfrm>
              <a:off x="1355275" y="2105225"/>
              <a:ext cx="75300" cy="119700"/>
            </a:xfrm>
            <a:custGeom>
              <a:avLst/>
              <a:gdLst/>
              <a:ahLst/>
              <a:cxnLst/>
              <a:rect l="l" t="t" r="r" b="b"/>
              <a:pathLst>
                <a:path w="3012" h="4788" extrusionOk="0">
                  <a:moveTo>
                    <a:pt x="279" y="0"/>
                  </a:moveTo>
                  <a:cubicBezTo>
                    <a:pt x="125" y="0"/>
                    <a:pt x="1" y="125"/>
                    <a:pt x="1" y="278"/>
                  </a:cubicBezTo>
                  <a:lnTo>
                    <a:pt x="1" y="4510"/>
                  </a:lnTo>
                  <a:cubicBezTo>
                    <a:pt x="1" y="4663"/>
                    <a:pt x="125" y="4788"/>
                    <a:pt x="279" y="4788"/>
                  </a:cubicBezTo>
                  <a:cubicBezTo>
                    <a:pt x="433" y="4788"/>
                    <a:pt x="557" y="4663"/>
                    <a:pt x="557" y="4510"/>
                  </a:cubicBezTo>
                  <a:lnTo>
                    <a:pt x="557" y="2825"/>
                  </a:lnTo>
                  <a:lnTo>
                    <a:pt x="2512" y="4710"/>
                  </a:lnTo>
                  <a:cubicBezTo>
                    <a:pt x="2566" y="4762"/>
                    <a:pt x="2636" y="4788"/>
                    <a:pt x="2707" y="4788"/>
                  </a:cubicBezTo>
                  <a:cubicBezTo>
                    <a:pt x="2780" y="4788"/>
                    <a:pt x="2853" y="4759"/>
                    <a:pt x="2906" y="4704"/>
                  </a:cubicBezTo>
                  <a:cubicBezTo>
                    <a:pt x="3011" y="4595"/>
                    <a:pt x="3010" y="4417"/>
                    <a:pt x="2898" y="4311"/>
                  </a:cubicBezTo>
                  <a:lnTo>
                    <a:pt x="821" y="2306"/>
                  </a:lnTo>
                  <a:lnTo>
                    <a:pt x="2745" y="539"/>
                  </a:lnTo>
                  <a:cubicBezTo>
                    <a:pt x="2857" y="435"/>
                    <a:pt x="2865" y="259"/>
                    <a:pt x="2761" y="145"/>
                  </a:cubicBezTo>
                  <a:cubicBezTo>
                    <a:pt x="2706" y="86"/>
                    <a:pt x="2631" y="56"/>
                    <a:pt x="2556" y="56"/>
                  </a:cubicBezTo>
                  <a:cubicBezTo>
                    <a:pt x="2489" y="56"/>
                    <a:pt x="2421" y="80"/>
                    <a:pt x="2367" y="129"/>
                  </a:cubicBezTo>
                  <a:lnTo>
                    <a:pt x="559" y="1792"/>
                  </a:lnTo>
                  <a:lnTo>
                    <a:pt x="559" y="278"/>
                  </a:lnTo>
                  <a:lnTo>
                    <a:pt x="557" y="278"/>
                  </a:ln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73"/>
            <p:cNvSpPr/>
            <p:nvPr/>
          </p:nvSpPr>
          <p:spPr>
            <a:xfrm>
              <a:off x="1245000" y="1979975"/>
              <a:ext cx="295125" cy="295075"/>
            </a:xfrm>
            <a:custGeom>
              <a:avLst/>
              <a:gdLst/>
              <a:ahLst/>
              <a:cxnLst/>
              <a:rect l="l" t="t" r="r" b="b"/>
              <a:pathLst>
                <a:path w="11805" h="11803" extrusionOk="0">
                  <a:moveTo>
                    <a:pt x="1372" y="0"/>
                  </a:moveTo>
                  <a:cubicBezTo>
                    <a:pt x="617" y="0"/>
                    <a:pt x="1" y="615"/>
                    <a:pt x="1" y="1371"/>
                  </a:cubicBezTo>
                  <a:lnTo>
                    <a:pt x="1" y="4649"/>
                  </a:lnTo>
                  <a:cubicBezTo>
                    <a:pt x="1" y="4802"/>
                    <a:pt x="126" y="4927"/>
                    <a:pt x="279" y="4927"/>
                  </a:cubicBezTo>
                  <a:cubicBezTo>
                    <a:pt x="432" y="4927"/>
                    <a:pt x="557" y="4802"/>
                    <a:pt x="557" y="4649"/>
                  </a:cubicBezTo>
                  <a:lnTo>
                    <a:pt x="557" y="1371"/>
                  </a:lnTo>
                  <a:cubicBezTo>
                    <a:pt x="557" y="922"/>
                    <a:pt x="921" y="558"/>
                    <a:pt x="1369" y="558"/>
                  </a:cubicBezTo>
                  <a:lnTo>
                    <a:pt x="10431" y="558"/>
                  </a:lnTo>
                  <a:cubicBezTo>
                    <a:pt x="10880" y="558"/>
                    <a:pt x="11243" y="922"/>
                    <a:pt x="11243" y="1371"/>
                  </a:cubicBezTo>
                  <a:lnTo>
                    <a:pt x="11243" y="10432"/>
                  </a:lnTo>
                  <a:cubicBezTo>
                    <a:pt x="11243" y="10880"/>
                    <a:pt x="10880" y="11244"/>
                    <a:pt x="10431" y="11244"/>
                  </a:cubicBezTo>
                  <a:lnTo>
                    <a:pt x="1372" y="11244"/>
                  </a:lnTo>
                  <a:cubicBezTo>
                    <a:pt x="924" y="11244"/>
                    <a:pt x="560" y="10880"/>
                    <a:pt x="560" y="10432"/>
                  </a:cubicBezTo>
                  <a:lnTo>
                    <a:pt x="560" y="7154"/>
                  </a:lnTo>
                  <a:cubicBezTo>
                    <a:pt x="560" y="7000"/>
                    <a:pt x="435" y="6876"/>
                    <a:pt x="282" y="6876"/>
                  </a:cubicBezTo>
                  <a:cubicBezTo>
                    <a:pt x="128" y="6876"/>
                    <a:pt x="3" y="7000"/>
                    <a:pt x="3" y="7154"/>
                  </a:cubicBezTo>
                  <a:lnTo>
                    <a:pt x="3" y="10432"/>
                  </a:lnTo>
                  <a:cubicBezTo>
                    <a:pt x="3" y="11187"/>
                    <a:pt x="618" y="11802"/>
                    <a:pt x="1372" y="11802"/>
                  </a:cubicBezTo>
                  <a:lnTo>
                    <a:pt x="10434" y="11802"/>
                  </a:lnTo>
                  <a:cubicBezTo>
                    <a:pt x="11189" y="11802"/>
                    <a:pt x="11804" y="11187"/>
                    <a:pt x="11804" y="10432"/>
                  </a:cubicBezTo>
                  <a:lnTo>
                    <a:pt x="11804" y="1371"/>
                  </a:lnTo>
                  <a:cubicBezTo>
                    <a:pt x="11804" y="615"/>
                    <a:pt x="11189" y="0"/>
                    <a:pt x="10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73"/>
            <p:cNvSpPr/>
            <p:nvPr/>
          </p:nvSpPr>
          <p:spPr>
            <a:xfrm>
              <a:off x="1245075" y="2120550"/>
              <a:ext cx="13925" cy="13950"/>
            </a:xfrm>
            <a:custGeom>
              <a:avLst/>
              <a:gdLst/>
              <a:ahLst/>
              <a:cxnLst/>
              <a:rect l="l" t="t" r="r" b="b"/>
              <a:pathLst>
                <a:path w="557" h="558" extrusionOk="0">
                  <a:moveTo>
                    <a:pt x="279" y="1"/>
                  </a:moveTo>
                  <a:cubicBezTo>
                    <a:pt x="125" y="1"/>
                    <a:pt x="0" y="125"/>
                    <a:pt x="0" y="279"/>
                  </a:cubicBezTo>
                  <a:cubicBezTo>
                    <a:pt x="0" y="433"/>
                    <a:pt x="125" y="557"/>
                    <a:pt x="279" y="557"/>
                  </a:cubicBezTo>
                  <a:cubicBezTo>
                    <a:pt x="432" y="557"/>
                    <a:pt x="557" y="433"/>
                    <a:pt x="557" y="279"/>
                  </a:cubicBez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0" name="Google Shape;18810;p73"/>
          <p:cNvGrpSpPr/>
          <p:nvPr/>
        </p:nvGrpSpPr>
        <p:grpSpPr>
          <a:xfrm>
            <a:off x="1476000" y="1250396"/>
            <a:ext cx="334376" cy="334578"/>
            <a:chOff x="1214475" y="819000"/>
            <a:chExt cx="356250" cy="356275"/>
          </a:xfrm>
        </p:grpSpPr>
        <p:sp>
          <p:nvSpPr>
            <p:cNvPr id="18811" name="Google Shape;18811;p73"/>
            <p:cNvSpPr/>
            <p:nvPr/>
          </p:nvSpPr>
          <p:spPr>
            <a:xfrm>
              <a:off x="1221425" y="825950"/>
              <a:ext cx="342325" cy="342375"/>
            </a:xfrm>
            <a:custGeom>
              <a:avLst/>
              <a:gdLst/>
              <a:ahLst/>
              <a:cxnLst/>
              <a:rect l="l" t="t" r="r" b="b"/>
              <a:pathLst>
                <a:path w="13693" h="13695" extrusionOk="0">
                  <a:moveTo>
                    <a:pt x="1" y="1"/>
                  </a:moveTo>
                  <a:lnTo>
                    <a:pt x="1" y="13695"/>
                  </a:lnTo>
                  <a:lnTo>
                    <a:pt x="13693" y="13695"/>
                  </a:lnTo>
                  <a:lnTo>
                    <a:pt x="136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73"/>
            <p:cNvSpPr/>
            <p:nvPr/>
          </p:nvSpPr>
          <p:spPr>
            <a:xfrm>
              <a:off x="1252000" y="856600"/>
              <a:ext cx="281150" cy="281125"/>
            </a:xfrm>
            <a:custGeom>
              <a:avLst/>
              <a:gdLst/>
              <a:ahLst/>
              <a:cxnLst/>
              <a:rect l="l" t="t" r="r" b="b"/>
              <a:pathLst>
                <a:path w="11246" h="11245" extrusionOk="0">
                  <a:moveTo>
                    <a:pt x="1092" y="0"/>
                  </a:moveTo>
                  <a:cubicBezTo>
                    <a:pt x="488" y="0"/>
                    <a:pt x="0" y="491"/>
                    <a:pt x="0" y="1093"/>
                  </a:cubicBezTo>
                  <a:lnTo>
                    <a:pt x="0" y="10151"/>
                  </a:lnTo>
                  <a:cubicBezTo>
                    <a:pt x="0" y="10756"/>
                    <a:pt x="491" y="11245"/>
                    <a:pt x="1092" y="11245"/>
                  </a:cubicBezTo>
                  <a:lnTo>
                    <a:pt x="10154" y="11245"/>
                  </a:lnTo>
                  <a:cubicBezTo>
                    <a:pt x="10757" y="11245"/>
                    <a:pt x="11246" y="10756"/>
                    <a:pt x="11246" y="10154"/>
                  </a:cubicBezTo>
                  <a:lnTo>
                    <a:pt x="11246" y="1093"/>
                  </a:lnTo>
                  <a:cubicBezTo>
                    <a:pt x="11246" y="488"/>
                    <a:pt x="10755"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73"/>
            <p:cNvSpPr/>
            <p:nvPr/>
          </p:nvSpPr>
          <p:spPr>
            <a:xfrm>
              <a:off x="1349025" y="974900"/>
              <a:ext cx="87150" cy="119675"/>
            </a:xfrm>
            <a:custGeom>
              <a:avLst/>
              <a:gdLst/>
              <a:ahLst/>
              <a:cxnLst/>
              <a:rect l="l" t="t" r="r" b="b"/>
              <a:pathLst>
                <a:path w="3486" h="4787" extrusionOk="0">
                  <a:moveTo>
                    <a:pt x="279" y="0"/>
                  </a:moveTo>
                  <a:cubicBezTo>
                    <a:pt x="125" y="0"/>
                    <a:pt x="0" y="125"/>
                    <a:pt x="0" y="279"/>
                  </a:cubicBezTo>
                  <a:lnTo>
                    <a:pt x="0" y="4510"/>
                  </a:lnTo>
                  <a:cubicBezTo>
                    <a:pt x="0" y="4662"/>
                    <a:pt x="125" y="4787"/>
                    <a:pt x="279" y="4787"/>
                  </a:cubicBezTo>
                  <a:cubicBezTo>
                    <a:pt x="432" y="4787"/>
                    <a:pt x="557" y="4662"/>
                    <a:pt x="557" y="4508"/>
                  </a:cubicBezTo>
                  <a:lnTo>
                    <a:pt x="557" y="2599"/>
                  </a:lnTo>
                  <a:lnTo>
                    <a:pt x="2929" y="2599"/>
                  </a:lnTo>
                  <a:lnTo>
                    <a:pt x="2929" y="4508"/>
                  </a:lnTo>
                  <a:cubicBezTo>
                    <a:pt x="2929" y="4662"/>
                    <a:pt x="3053" y="4787"/>
                    <a:pt x="3207" y="4787"/>
                  </a:cubicBezTo>
                  <a:cubicBezTo>
                    <a:pt x="3361" y="4787"/>
                    <a:pt x="3485" y="4662"/>
                    <a:pt x="3485" y="4508"/>
                  </a:cubicBezTo>
                  <a:lnTo>
                    <a:pt x="3485" y="279"/>
                  </a:lnTo>
                  <a:cubicBezTo>
                    <a:pt x="3485" y="125"/>
                    <a:pt x="3361" y="0"/>
                    <a:pt x="3207" y="0"/>
                  </a:cubicBezTo>
                  <a:cubicBezTo>
                    <a:pt x="3053" y="0"/>
                    <a:pt x="2929" y="125"/>
                    <a:pt x="2929" y="279"/>
                  </a:cubicBezTo>
                  <a:lnTo>
                    <a:pt x="2929" y="2043"/>
                  </a:lnTo>
                  <a:lnTo>
                    <a:pt x="557" y="2043"/>
                  </a:lnTo>
                  <a:lnTo>
                    <a:pt x="557" y="279"/>
                  </a:ln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3"/>
            <p:cNvSpPr/>
            <p:nvPr/>
          </p:nvSpPr>
          <p:spPr>
            <a:xfrm>
              <a:off x="1214475" y="819000"/>
              <a:ext cx="356250" cy="356275"/>
            </a:xfrm>
            <a:custGeom>
              <a:avLst/>
              <a:gdLst/>
              <a:ahLst/>
              <a:cxnLst/>
              <a:rect l="l" t="t" r="r" b="b"/>
              <a:pathLst>
                <a:path w="14250" h="14251" extrusionOk="0">
                  <a:moveTo>
                    <a:pt x="279" y="1"/>
                  </a:moveTo>
                  <a:cubicBezTo>
                    <a:pt x="125" y="1"/>
                    <a:pt x="0" y="125"/>
                    <a:pt x="0" y="279"/>
                  </a:cubicBezTo>
                  <a:lnTo>
                    <a:pt x="0" y="13973"/>
                  </a:lnTo>
                  <a:cubicBezTo>
                    <a:pt x="0" y="14126"/>
                    <a:pt x="125" y="14251"/>
                    <a:pt x="279" y="14251"/>
                  </a:cubicBezTo>
                  <a:lnTo>
                    <a:pt x="13971" y="14251"/>
                  </a:lnTo>
                  <a:cubicBezTo>
                    <a:pt x="14125" y="14251"/>
                    <a:pt x="14249" y="14126"/>
                    <a:pt x="14249" y="13973"/>
                  </a:cubicBezTo>
                  <a:lnTo>
                    <a:pt x="14249" y="279"/>
                  </a:lnTo>
                  <a:cubicBezTo>
                    <a:pt x="14249" y="125"/>
                    <a:pt x="14125" y="1"/>
                    <a:pt x="13971" y="1"/>
                  </a:cubicBezTo>
                  <a:lnTo>
                    <a:pt x="8377" y="1"/>
                  </a:lnTo>
                  <a:cubicBezTo>
                    <a:pt x="8223" y="1"/>
                    <a:pt x="8098" y="125"/>
                    <a:pt x="8098" y="279"/>
                  </a:cubicBezTo>
                  <a:cubicBezTo>
                    <a:pt x="8098" y="433"/>
                    <a:pt x="8223" y="557"/>
                    <a:pt x="8377" y="557"/>
                  </a:cubicBezTo>
                  <a:lnTo>
                    <a:pt x="13693" y="557"/>
                  </a:lnTo>
                  <a:lnTo>
                    <a:pt x="13693" y="13695"/>
                  </a:lnTo>
                  <a:lnTo>
                    <a:pt x="557" y="13695"/>
                  </a:lnTo>
                  <a:lnTo>
                    <a:pt x="557" y="557"/>
                  </a:lnTo>
                  <a:lnTo>
                    <a:pt x="5873" y="557"/>
                  </a:lnTo>
                  <a:cubicBezTo>
                    <a:pt x="6027" y="557"/>
                    <a:pt x="6151" y="433"/>
                    <a:pt x="6151" y="279"/>
                  </a:cubicBezTo>
                  <a:cubicBezTo>
                    <a:pt x="6151" y="125"/>
                    <a:pt x="6027" y="1"/>
                    <a:pt x="5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3"/>
            <p:cNvSpPr/>
            <p:nvPr/>
          </p:nvSpPr>
          <p:spPr>
            <a:xfrm>
              <a:off x="1245075" y="849650"/>
              <a:ext cx="295075" cy="295075"/>
            </a:xfrm>
            <a:custGeom>
              <a:avLst/>
              <a:gdLst/>
              <a:ahLst/>
              <a:cxnLst/>
              <a:rect l="l" t="t" r="r" b="b"/>
              <a:pathLst>
                <a:path w="11803" h="11803" extrusionOk="0">
                  <a:moveTo>
                    <a:pt x="10433" y="558"/>
                  </a:moveTo>
                  <a:cubicBezTo>
                    <a:pt x="10882" y="558"/>
                    <a:pt x="11245" y="924"/>
                    <a:pt x="11245" y="1371"/>
                  </a:cubicBezTo>
                  <a:lnTo>
                    <a:pt x="11245" y="10432"/>
                  </a:lnTo>
                  <a:cubicBezTo>
                    <a:pt x="11245" y="10880"/>
                    <a:pt x="10880" y="11245"/>
                    <a:pt x="10432" y="11245"/>
                  </a:cubicBezTo>
                  <a:lnTo>
                    <a:pt x="1369" y="11245"/>
                  </a:lnTo>
                  <a:cubicBezTo>
                    <a:pt x="921" y="11245"/>
                    <a:pt x="557" y="10880"/>
                    <a:pt x="557" y="10432"/>
                  </a:cubicBezTo>
                  <a:lnTo>
                    <a:pt x="557" y="1371"/>
                  </a:lnTo>
                  <a:cubicBezTo>
                    <a:pt x="557" y="923"/>
                    <a:pt x="921" y="558"/>
                    <a:pt x="1369" y="558"/>
                  </a:cubicBezTo>
                  <a:lnTo>
                    <a:pt x="10431" y="558"/>
                  </a:lnTo>
                  <a:cubicBezTo>
                    <a:pt x="10432" y="558"/>
                    <a:pt x="10433" y="558"/>
                    <a:pt x="10433" y="558"/>
                  </a:cubicBezTo>
                  <a:close/>
                  <a:moveTo>
                    <a:pt x="1369" y="0"/>
                  </a:moveTo>
                  <a:cubicBezTo>
                    <a:pt x="615" y="0"/>
                    <a:pt x="0" y="614"/>
                    <a:pt x="0" y="1371"/>
                  </a:cubicBezTo>
                  <a:lnTo>
                    <a:pt x="0" y="10432"/>
                  </a:lnTo>
                  <a:cubicBezTo>
                    <a:pt x="0" y="11187"/>
                    <a:pt x="615" y="11802"/>
                    <a:pt x="1371" y="11802"/>
                  </a:cubicBezTo>
                  <a:lnTo>
                    <a:pt x="10432" y="11802"/>
                  </a:lnTo>
                  <a:cubicBezTo>
                    <a:pt x="11188" y="11802"/>
                    <a:pt x="11803" y="11187"/>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3"/>
            <p:cNvSpPr/>
            <p:nvPr/>
          </p:nvSpPr>
          <p:spPr>
            <a:xfrm>
              <a:off x="1379650" y="884500"/>
              <a:ext cx="25850" cy="69600"/>
            </a:xfrm>
            <a:custGeom>
              <a:avLst/>
              <a:gdLst/>
              <a:ahLst/>
              <a:cxnLst/>
              <a:rect l="l" t="t" r="r" b="b"/>
              <a:pathLst>
                <a:path w="1034" h="2784" extrusionOk="0">
                  <a:moveTo>
                    <a:pt x="279" y="0"/>
                  </a:moveTo>
                  <a:cubicBezTo>
                    <a:pt x="125" y="0"/>
                    <a:pt x="1" y="125"/>
                    <a:pt x="1" y="278"/>
                  </a:cubicBezTo>
                  <a:cubicBezTo>
                    <a:pt x="1" y="432"/>
                    <a:pt x="125" y="556"/>
                    <a:pt x="279" y="556"/>
                  </a:cubicBezTo>
                  <a:lnTo>
                    <a:pt x="477" y="556"/>
                  </a:lnTo>
                  <a:lnTo>
                    <a:pt x="477" y="2505"/>
                  </a:lnTo>
                  <a:cubicBezTo>
                    <a:pt x="477" y="2659"/>
                    <a:pt x="601" y="2783"/>
                    <a:pt x="755" y="2783"/>
                  </a:cubicBezTo>
                  <a:cubicBezTo>
                    <a:pt x="909" y="2783"/>
                    <a:pt x="1033" y="2659"/>
                    <a:pt x="1033" y="2505"/>
                  </a:cubicBezTo>
                  <a:lnTo>
                    <a:pt x="1033" y="278"/>
                  </a:lnTo>
                  <a:cubicBezTo>
                    <a:pt x="1033" y="125"/>
                    <a:pt x="909" y="0"/>
                    <a:pt x="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73"/>
            <p:cNvSpPr/>
            <p:nvPr/>
          </p:nvSpPr>
          <p:spPr>
            <a:xfrm>
              <a:off x="1385625" y="819000"/>
              <a:ext cx="13925" cy="13950"/>
            </a:xfrm>
            <a:custGeom>
              <a:avLst/>
              <a:gdLst/>
              <a:ahLst/>
              <a:cxnLst/>
              <a:rect l="l" t="t" r="r" b="b"/>
              <a:pathLst>
                <a:path w="557" h="558"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8" name="Google Shape;18818;p73"/>
          <p:cNvGrpSpPr/>
          <p:nvPr/>
        </p:nvGrpSpPr>
        <p:grpSpPr>
          <a:xfrm>
            <a:off x="1820584" y="2311932"/>
            <a:ext cx="334376" cy="334531"/>
            <a:chOff x="1581600" y="1949375"/>
            <a:chExt cx="356250" cy="356225"/>
          </a:xfrm>
        </p:grpSpPr>
        <p:sp>
          <p:nvSpPr>
            <p:cNvPr id="18819" name="Google Shape;18819;p73"/>
            <p:cNvSpPr/>
            <p:nvPr/>
          </p:nvSpPr>
          <p:spPr>
            <a:xfrm>
              <a:off x="1588475" y="1956350"/>
              <a:ext cx="342375" cy="342350"/>
            </a:xfrm>
            <a:custGeom>
              <a:avLst/>
              <a:gdLst/>
              <a:ahLst/>
              <a:cxnLst/>
              <a:rect l="l" t="t" r="r" b="b"/>
              <a:pathLst>
                <a:path w="13695" h="13694" extrusionOk="0">
                  <a:moveTo>
                    <a:pt x="1" y="1"/>
                  </a:moveTo>
                  <a:lnTo>
                    <a:pt x="1" y="13693"/>
                  </a:lnTo>
                  <a:lnTo>
                    <a:pt x="13694" y="13693"/>
                  </a:lnTo>
                  <a:lnTo>
                    <a:pt x="13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73"/>
            <p:cNvSpPr/>
            <p:nvPr/>
          </p:nvSpPr>
          <p:spPr>
            <a:xfrm>
              <a:off x="1619075" y="1986925"/>
              <a:ext cx="281200" cy="281175"/>
            </a:xfrm>
            <a:custGeom>
              <a:avLst/>
              <a:gdLst/>
              <a:ahLst/>
              <a:cxnLst/>
              <a:rect l="l" t="t" r="r" b="b"/>
              <a:pathLst>
                <a:path w="11248" h="11247" extrusionOk="0">
                  <a:moveTo>
                    <a:pt x="1094" y="0"/>
                  </a:moveTo>
                  <a:cubicBezTo>
                    <a:pt x="490" y="0"/>
                    <a:pt x="1" y="491"/>
                    <a:pt x="1" y="1093"/>
                  </a:cubicBezTo>
                  <a:lnTo>
                    <a:pt x="1" y="10154"/>
                  </a:lnTo>
                  <a:cubicBezTo>
                    <a:pt x="1" y="10757"/>
                    <a:pt x="491" y="11246"/>
                    <a:pt x="1094" y="11246"/>
                  </a:cubicBezTo>
                  <a:lnTo>
                    <a:pt x="10156" y="11246"/>
                  </a:lnTo>
                  <a:cubicBezTo>
                    <a:pt x="10757" y="11246"/>
                    <a:pt x="11248" y="10757"/>
                    <a:pt x="11248" y="10154"/>
                  </a:cubicBezTo>
                  <a:lnTo>
                    <a:pt x="11248" y="1093"/>
                  </a:lnTo>
                  <a:cubicBezTo>
                    <a:pt x="11248" y="489"/>
                    <a:pt x="10757"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73"/>
            <p:cNvSpPr/>
            <p:nvPr/>
          </p:nvSpPr>
          <p:spPr>
            <a:xfrm>
              <a:off x="1581600" y="1949375"/>
              <a:ext cx="356250" cy="356225"/>
            </a:xfrm>
            <a:custGeom>
              <a:avLst/>
              <a:gdLst/>
              <a:ahLst/>
              <a:cxnLst/>
              <a:rect l="l" t="t" r="r" b="b"/>
              <a:pathLst>
                <a:path w="14250" h="14249" extrusionOk="0">
                  <a:moveTo>
                    <a:pt x="13693" y="558"/>
                  </a:moveTo>
                  <a:lnTo>
                    <a:pt x="13693" y="13694"/>
                  </a:lnTo>
                  <a:lnTo>
                    <a:pt x="557" y="13694"/>
                  </a:lnTo>
                  <a:lnTo>
                    <a:pt x="557" y="558"/>
                  </a:lnTo>
                  <a:close/>
                  <a:moveTo>
                    <a:pt x="279" y="0"/>
                  </a:moveTo>
                  <a:cubicBezTo>
                    <a:pt x="125" y="0"/>
                    <a:pt x="0" y="125"/>
                    <a:pt x="0" y="278"/>
                  </a:cubicBezTo>
                  <a:lnTo>
                    <a:pt x="0" y="13971"/>
                  </a:lnTo>
                  <a:cubicBezTo>
                    <a:pt x="0" y="14124"/>
                    <a:pt x="125" y="14249"/>
                    <a:pt x="279" y="14249"/>
                  </a:cubicBezTo>
                  <a:lnTo>
                    <a:pt x="13971" y="14249"/>
                  </a:lnTo>
                  <a:cubicBezTo>
                    <a:pt x="14125" y="14249"/>
                    <a:pt x="14249" y="14124"/>
                    <a:pt x="14249" y="13971"/>
                  </a:cubicBezTo>
                  <a:lnTo>
                    <a:pt x="14249" y="278"/>
                  </a:lnTo>
                  <a:cubicBezTo>
                    <a:pt x="14249" y="126"/>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73"/>
            <p:cNvSpPr/>
            <p:nvPr/>
          </p:nvSpPr>
          <p:spPr>
            <a:xfrm>
              <a:off x="1767650" y="2014800"/>
              <a:ext cx="44875" cy="69650"/>
            </a:xfrm>
            <a:custGeom>
              <a:avLst/>
              <a:gdLst/>
              <a:ahLst/>
              <a:cxnLst/>
              <a:rect l="l" t="t" r="r" b="b"/>
              <a:pathLst>
                <a:path w="1795" h="2786" extrusionOk="0">
                  <a:moveTo>
                    <a:pt x="898" y="557"/>
                  </a:moveTo>
                  <a:cubicBezTo>
                    <a:pt x="1085" y="557"/>
                    <a:pt x="1238" y="710"/>
                    <a:pt x="1238" y="898"/>
                  </a:cubicBezTo>
                  <a:lnTo>
                    <a:pt x="1238" y="1888"/>
                  </a:lnTo>
                  <a:cubicBezTo>
                    <a:pt x="1238" y="2076"/>
                    <a:pt x="1085" y="2229"/>
                    <a:pt x="898" y="2229"/>
                  </a:cubicBezTo>
                  <a:cubicBezTo>
                    <a:pt x="709" y="2229"/>
                    <a:pt x="557" y="2076"/>
                    <a:pt x="557" y="1888"/>
                  </a:cubicBezTo>
                  <a:lnTo>
                    <a:pt x="557" y="898"/>
                  </a:lnTo>
                  <a:cubicBezTo>
                    <a:pt x="557" y="710"/>
                    <a:pt x="709" y="557"/>
                    <a:pt x="898" y="557"/>
                  </a:cubicBezTo>
                  <a:close/>
                  <a:moveTo>
                    <a:pt x="898" y="1"/>
                  </a:moveTo>
                  <a:cubicBezTo>
                    <a:pt x="403" y="1"/>
                    <a:pt x="1" y="404"/>
                    <a:pt x="1" y="898"/>
                  </a:cubicBezTo>
                  <a:lnTo>
                    <a:pt x="1" y="1888"/>
                  </a:lnTo>
                  <a:cubicBezTo>
                    <a:pt x="1" y="2383"/>
                    <a:pt x="403" y="2786"/>
                    <a:pt x="898" y="2786"/>
                  </a:cubicBezTo>
                  <a:cubicBezTo>
                    <a:pt x="1391" y="2786"/>
                    <a:pt x="1794" y="2383"/>
                    <a:pt x="1794" y="1888"/>
                  </a:cubicBezTo>
                  <a:lnTo>
                    <a:pt x="1794" y="898"/>
                  </a:lnTo>
                  <a:cubicBezTo>
                    <a:pt x="1794" y="404"/>
                    <a:pt x="1391" y="1"/>
                    <a:pt x="8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73"/>
            <p:cNvSpPr/>
            <p:nvPr/>
          </p:nvSpPr>
          <p:spPr>
            <a:xfrm>
              <a:off x="1706275" y="2014800"/>
              <a:ext cx="44625" cy="69650"/>
            </a:xfrm>
            <a:custGeom>
              <a:avLst/>
              <a:gdLst/>
              <a:ahLst/>
              <a:cxnLst/>
              <a:rect l="l" t="t" r="r" b="b"/>
              <a:pathLst>
                <a:path w="1785" h="2786" extrusionOk="0">
                  <a:moveTo>
                    <a:pt x="852" y="1"/>
                  </a:moveTo>
                  <a:cubicBezTo>
                    <a:pt x="451" y="1"/>
                    <a:pt x="106" y="286"/>
                    <a:pt x="29" y="679"/>
                  </a:cubicBezTo>
                  <a:cubicBezTo>
                    <a:pt x="0" y="828"/>
                    <a:pt x="97" y="975"/>
                    <a:pt x="249" y="1007"/>
                  </a:cubicBezTo>
                  <a:cubicBezTo>
                    <a:pt x="267" y="1010"/>
                    <a:pt x="284" y="1012"/>
                    <a:pt x="302" y="1012"/>
                  </a:cubicBezTo>
                  <a:cubicBezTo>
                    <a:pt x="431" y="1012"/>
                    <a:pt x="549" y="919"/>
                    <a:pt x="577" y="787"/>
                  </a:cubicBezTo>
                  <a:cubicBezTo>
                    <a:pt x="602" y="655"/>
                    <a:pt x="719" y="560"/>
                    <a:pt x="855" y="560"/>
                  </a:cubicBezTo>
                  <a:cubicBezTo>
                    <a:pt x="1013" y="560"/>
                    <a:pt x="1136" y="711"/>
                    <a:pt x="1136" y="841"/>
                  </a:cubicBezTo>
                  <a:cubicBezTo>
                    <a:pt x="1136" y="953"/>
                    <a:pt x="1034" y="1114"/>
                    <a:pt x="943" y="1242"/>
                  </a:cubicBezTo>
                  <a:cubicBezTo>
                    <a:pt x="251" y="2225"/>
                    <a:pt x="167" y="2341"/>
                    <a:pt x="164" y="2343"/>
                  </a:cubicBezTo>
                  <a:cubicBezTo>
                    <a:pt x="104" y="2428"/>
                    <a:pt x="95" y="2540"/>
                    <a:pt x="142" y="2633"/>
                  </a:cubicBezTo>
                  <a:cubicBezTo>
                    <a:pt x="191" y="2727"/>
                    <a:pt x="286" y="2786"/>
                    <a:pt x="390" y="2786"/>
                  </a:cubicBezTo>
                  <a:lnTo>
                    <a:pt x="1507" y="2786"/>
                  </a:lnTo>
                  <a:cubicBezTo>
                    <a:pt x="1660" y="2786"/>
                    <a:pt x="1785" y="2661"/>
                    <a:pt x="1785" y="2507"/>
                  </a:cubicBezTo>
                  <a:cubicBezTo>
                    <a:pt x="1785" y="2354"/>
                    <a:pt x="1660" y="2229"/>
                    <a:pt x="1507" y="2229"/>
                  </a:cubicBezTo>
                  <a:lnTo>
                    <a:pt x="928" y="2229"/>
                  </a:lnTo>
                  <a:cubicBezTo>
                    <a:pt x="1040" y="2070"/>
                    <a:pt x="1192" y="1853"/>
                    <a:pt x="1398" y="1563"/>
                  </a:cubicBezTo>
                  <a:cubicBezTo>
                    <a:pt x="1551" y="1345"/>
                    <a:pt x="1693" y="1106"/>
                    <a:pt x="1693" y="841"/>
                  </a:cubicBezTo>
                  <a:cubicBezTo>
                    <a:pt x="1693" y="386"/>
                    <a:pt x="1309" y="1"/>
                    <a:pt x="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73"/>
            <p:cNvSpPr/>
            <p:nvPr/>
          </p:nvSpPr>
          <p:spPr>
            <a:xfrm>
              <a:off x="1659550" y="2105225"/>
              <a:ext cx="100950" cy="119700"/>
            </a:xfrm>
            <a:custGeom>
              <a:avLst/>
              <a:gdLst/>
              <a:ahLst/>
              <a:cxnLst/>
              <a:rect l="l" t="t" r="r" b="b"/>
              <a:pathLst>
                <a:path w="4038" h="4788" extrusionOk="0">
                  <a:moveTo>
                    <a:pt x="2395" y="0"/>
                  </a:moveTo>
                  <a:cubicBezTo>
                    <a:pt x="1074" y="0"/>
                    <a:pt x="1" y="1075"/>
                    <a:pt x="1" y="2394"/>
                  </a:cubicBezTo>
                  <a:cubicBezTo>
                    <a:pt x="1" y="3715"/>
                    <a:pt x="1074" y="4788"/>
                    <a:pt x="2395" y="4788"/>
                  </a:cubicBezTo>
                  <a:cubicBezTo>
                    <a:pt x="2915" y="4788"/>
                    <a:pt x="3380" y="4618"/>
                    <a:pt x="3739" y="4297"/>
                  </a:cubicBezTo>
                  <a:cubicBezTo>
                    <a:pt x="3811" y="4236"/>
                    <a:pt x="3876" y="4166"/>
                    <a:pt x="3939" y="4091"/>
                  </a:cubicBezTo>
                  <a:cubicBezTo>
                    <a:pt x="4038" y="3974"/>
                    <a:pt x="4023" y="3798"/>
                    <a:pt x="3904" y="3700"/>
                  </a:cubicBezTo>
                  <a:cubicBezTo>
                    <a:pt x="3852" y="3656"/>
                    <a:pt x="3789" y="3634"/>
                    <a:pt x="3725" y="3634"/>
                  </a:cubicBezTo>
                  <a:cubicBezTo>
                    <a:pt x="3646" y="3634"/>
                    <a:pt x="3567" y="3668"/>
                    <a:pt x="3512" y="3734"/>
                  </a:cubicBezTo>
                  <a:cubicBezTo>
                    <a:pt x="3468" y="3788"/>
                    <a:pt x="3420" y="3836"/>
                    <a:pt x="3370" y="3883"/>
                  </a:cubicBezTo>
                  <a:cubicBezTo>
                    <a:pt x="3109" y="4114"/>
                    <a:pt x="2780" y="4232"/>
                    <a:pt x="2395" y="4232"/>
                  </a:cubicBezTo>
                  <a:cubicBezTo>
                    <a:pt x="1380" y="4232"/>
                    <a:pt x="557" y="3409"/>
                    <a:pt x="557" y="2394"/>
                  </a:cubicBezTo>
                  <a:cubicBezTo>
                    <a:pt x="557" y="1381"/>
                    <a:pt x="1380" y="557"/>
                    <a:pt x="2395" y="557"/>
                  </a:cubicBezTo>
                  <a:cubicBezTo>
                    <a:pt x="2762" y="557"/>
                    <a:pt x="3117" y="665"/>
                    <a:pt x="3421" y="870"/>
                  </a:cubicBezTo>
                  <a:cubicBezTo>
                    <a:pt x="3469" y="902"/>
                    <a:pt x="3523" y="918"/>
                    <a:pt x="3577" y="918"/>
                  </a:cubicBezTo>
                  <a:cubicBezTo>
                    <a:pt x="3666" y="918"/>
                    <a:pt x="3754" y="875"/>
                    <a:pt x="3808" y="795"/>
                  </a:cubicBezTo>
                  <a:cubicBezTo>
                    <a:pt x="3893" y="666"/>
                    <a:pt x="3860" y="495"/>
                    <a:pt x="3732" y="409"/>
                  </a:cubicBezTo>
                  <a:cubicBezTo>
                    <a:pt x="3336" y="142"/>
                    <a:pt x="2874"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73"/>
            <p:cNvSpPr/>
            <p:nvPr/>
          </p:nvSpPr>
          <p:spPr>
            <a:xfrm>
              <a:off x="1786050" y="2151150"/>
              <a:ext cx="73800" cy="73775"/>
            </a:xfrm>
            <a:custGeom>
              <a:avLst/>
              <a:gdLst/>
              <a:ahLst/>
              <a:cxnLst/>
              <a:rect l="l" t="t" r="r" b="b"/>
              <a:pathLst>
                <a:path w="2952" h="2951" extrusionOk="0">
                  <a:moveTo>
                    <a:pt x="1475" y="557"/>
                  </a:moveTo>
                  <a:cubicBezTo>
                    <a:pt x="1983" y="557"/>
                    <a:pt x="2395" y="970"/>
                    <a:pt x="2395" y="1477"/>
                  </a:cubicBezTo>
                  <a:cubicBezTo>
                    <a:pt x="2395" y="1983"/>
                    <a:pt x="1983" y="2395"/>
                    <a:pt x="1475" y="2395"/>
                  </a:cubicBezTo>
                  <a:cubicBezTo>
                    <a:pt x="969" y="2395"/>
                    <a:pt x="557" y="1983"/>
                    <a:pt x="557" y="1477"/>
                  </a:cubicBezTo>
                  <a:cubicBezTo>
                    <a:pt x="557" y="970"/>
                    <a:pt x="969" y="557"/>
                    <a:pt x="1475" y="557"/>
                  </a:cubicBezTo>
                  <a:close/>
                  <a:moveTo>
                    <a:pt x="1475" y="1"/>
                  </a:moveTo>
                  <a:cubicBezTo>
                    <a:pt x="663" y="1"/>
                    <a:pt x="1" y="664"/>
                    <a:pt x="1" y="1477"/>
                  </a:cubicBezTo>
                  <a:cubicBezTo>
                    <a:pt x="1" y="2289"/>
                    <a:pt x="663" y="2951"/>
                    <a:pt x="1475" y="2951"/>
                  </a:cubicBezTo>
                  <a:cubicBezTo>
                    <a:pt x="1824" y="2951"/>
                    <a:pt x="2141" y="2831"/>
                    <a:pt x="2395" y="2629"/>
                  </a:cubicBezTo>
                  <a:lnTo>
                    <a:pt x="2395" y="2673"/>
                  </a:lnTo>
                  <a:cubicBezTo>
                    <a:pt x="2395" y="2826"/>
                    <a:pt x="2519" y="2951"/>
                    <a:pt x="2673" y="2951"/>
                  </a:cubicBezTo>
                  <a:cubicBezTo>
                    <a:pt x="2827" y="2951"/>
                    <a:pt x="2951" y="2826"/>
                    <a:pt x="2951" y="2673"/>
                  </a:cubicBezTo>
                  <a:lnTo>
                    <a:pt x="2951" y="279"/>
                  </a:lnTo>
                  <a:cubicBezTo>
                    <a:pt x="2951" y="125"/>
                    <a:pt x="2827" y="1"/>
                    <a:pt x="2673" y="1"/>
                  </a:cubicBezTo>
                  <a:cubicBezTo>
                    <a:pt x="2519" y="1"/>
                    <a:pt x="2395" y="125"/>
                    <a:pt x="2395" y="279"/>
                  </a:cubicBezTo>
                  <a:lnTo>
                    <a:pt x="2395" y="323"/>
                  </a:lnTo>
                  <a:cubicBezTo>
                    <a:pt x="2141" y="122"/>
                    <a:pt x="1824" y="1"/>
                    <a:pt x="1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73"/>
            <p:cNvSpPr/>
            <p:nvPr/>
          </p:nvSpPr>
          <p:spPr>
            <a:xfrm>
              <a:off x="1612150" y="1979975"/>
              <a:ext cx="295100" cy="295075"/>
            </a:xfrm>
            <a:custGeom>
              <a:avLst/>
              <a:gdLst/>
              <a:ahLst/>
              <a:cxnLst/>
              <a:rect l="l" t="t" r="r" b="b"/>
              <a:pathLst>
                <a:path w="11804" h="11803" extrusionOk="0">
                  <a:moveTo>
                    <a:pt x="1371" y="0"/>
                  </a:moveTo>
                  <a:cubicBezTo>
                    <a:pt x="616" y="0"/>
                    <a:pt x="1" y="615"/>
                    <a:pt x="1" y="1371"/>
                  </a:cubicBezTo>
                  <a:lnTo>
                    <a:pt x="1" y="10432"/>
                  </a:lnTo>
                  <a:cubicBezTo>
                    <a:pt x="1" y="11187"/>
                    <a:pt x="616" y="11802"/>
                    <a:pt x="1371" y="11802"/>
                  </a:cubicBezTo>
                  <a:lnTo>
                    <a:pt x="4650" y="11802"/>
                  </a:lnTo>
                  <a:cubicBezTo>
                    <a:pt x="4803" y="11802"/>
                    <a:pt x="4928" y="11678"/>
                    <a:pt x="4928" y="11524"/>
                  </a:cubicBezTo>
                  <a:cubicBezTo>
                    <a:pt x="4928" y="11370"/>
                    <a:pt x="4803" y="11246"/>
                    <a:pt x="4650" y="11246"/>
                  </a:cubicBezTo>
                  <a:lnTo>
                    <a:pt x="1371" y="11246"/>
                  </a:lnTo>
                  <a:cubicBezTo>
                    <a:pt x="923" y="11246"/>
                    <a:pt x="559" y="10881"/>
                    <a:pt x="559" y="10433"/>
                  </a:cubicBezTo>
                  <a:lnTo>
                    <a:pt x="559" y="1372"/>
                  </a:lnTo>
                  <a:cubicBezTo>
                    <a:pt x="559" y="924"/>
                    <a:pt x="923" y="559"/>
                    <a:pt x="1371" y="559"/>
                  </a:cubicBezTo>
                  <a:lnTo>
                    <a:pt x="10433" y="559"/>
                  </a:lnTo>
                  <a:cubicBezTo>
                    <a:pt x="10881" y="559"/>
                    <a:pt x="11245" y="924"/>
                    <a:pt x="11245" y="1372"/>
                  </a:cubicBezTo>
                  <a:lnTo>
                    <a:pt x="11245" y="10433"/>
                  </a:lnTo>
                  <a:cubicBezTo>
                    <a:pt x="11245" y="10881"/>
                    <a:pt x="10881" y="11246"/>
                    <a:pt x="10433" y="11246"/>
                  </a:cubicBezTo>
                  <a:lnTo>
                    <a:pt x="7155" y="11246"/>
                  </a:lnTo>
                  <a:cubicBezTo>
                    <a:pt x="7001" y="11246"/>
                    <a:pt x="6876" y="11370"/>
                    <a:pt x="6876" y="11524"/>
                  </a:cubicBezTo>
                  <a:cubicBezTo>
                    <a:pt x="6876" y="11678"/>
                    <a:pt x="7001" y="11802"/>
                    <a:pt x="7155" y="11802"/>
                  </a:cubicBezTo>
                  <a:lnTo>
                    <a:pt x="10433" y="11802"/>
                  </a:lnTo>
                  <a:cubicBezTo>
                    <a:pt x="11188" y="11802"/>
                    <a:pt x="11803" y="11187"/>
                    <a:pt x="11803" y="10432"/>
                  </a:cubicBezTo>
                  <a:lnTo>
                    <a:pt x="11803" y="1371"/>
                  </a:lnTo>
                  <a:cubicBezTo>
                    <a:pt x="11803" y="615"/>
                    <a:pt x="11188"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73"/>
            <p:cNvSpPr/>
            <p:nvPr/>
          </p:nvSpPr>
          <p:spPr>
            <a:xfrm>
              <a:off x="1752750" y="2261100"/>
              <a:ext cx="13925" cy="13950"/>
            </a:xfrm>
            <a:custGeom>
              <a:avLst/>
              <a:gdLst/>
              <a:ahLst/>
              <a:cxnLst/>
              <a:rect l="l" t="t" r="r" b="b"/>
              <a:pathLst>
                <a:path w="557" h="558" extrusionOk="0">
                  <a:moveTo>
                    <a:pt x="279" y="1"/>
                  </a:moveTo>
                  <a:cubicBezTo>
                    <a:pt x="125" y="1"/>
                    <a:pt x="1" y="125"/>
                    <a:pt x="1" y="279"/>
                  </a:cubicBezTo>
                  <a:cubicBezTo>
                    <a:pt x="1" y="433"/>
                    <a:pt x="125" y="557"/>
                    <a:pt x="279" y="557"/>
                  </a:cubicBezTo>
                  <a:cubicBezTo>
                    <a:pt x="433" y="557"/>
                    <a:pt x="557" y="433"/>
                    <a:pt x="557" y="279"/>
                  </a:cubicBezTo>
                  <a:cubicBezTo>
                    <a:pt x="557" y="125"/>
                    <a:pt x="431"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8" name="Google Shape;18828;p73"/>
          <p:cNvGrpSpPr/>
          <p:nvPr/>
        </p:nvGrpSpPr>
        <p:grpSpPr>
          <a:xfrm>
            <a:off x="2165097" y="2311932"/>
            <a:ext cx="334400" cy="334531"/>
            <a:chOff x="1948650" y="1949375"/>
            <a:chExt cx="356275" cy="356225"/>
          </a:xfrm>
        </p:grpSpPr>
        <p:sp>
          <p:nvSpPr>
            <p:cNvPr id="18829" name="Google Shape;18829;p73"/>
            <p:cNvSpPr/>
            <p:nvPr/>
          </p:nvSpPr>
          <p:spPr>
            <a:xfrm>
              <a:off x="1955600" y="1956350"/>
              <a:ext cx="342375" cy="342350"/>
            </a:xfrm>
            <a:custGeom>
              <a:avLst/>
              <a:gdLst/>
              <a:ahLst/>
              <a:cxnLst/>
              <a:rect l="l" t="t" r="r" b="b"/>
              <a:pathLst>
                <a:path w="13695" h="13694" extrusionOk="0">
                  <a:moveTo>
                    <a:pt x="1" y="1"/>
                  </a:moveTo>
                  <a:lnTo>
                    <a:pt x="1" y="13693"/>
                  </a:lnTo>
                  <a:lnTo>
                    <a:pt x="13695" y="13693"/>
                  </a:lnTo>
                  <a:lnTo>
                    <a:pt x="136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3"/>
            <p:cNvSpPr/>
            <p:nvPr/>
          </p:nvSpPr>
          <p:spPr>
            <a:xfrm>
              <a:off x="1986250" y="1986925"/>
              <a:ext cx="281150" cy="281175"/>
            </a:xfrm>
            <a:custGeom>
              <a:avLst/>
              <a:gdLst/>
              <a:ahLst/>
              <a:cxnLst/>
              <a:rect l="l" t="t" r="r" b="b"/>
              <a:pathLst>
                <a:path w="11246" h="11247" extrusionOk="0">
                  <a:moveTo>
                    <a:pt x="1092" y="0"/>
                  </a:moveTo>
                  <a:cubicBezTo>
                    <a:pt x="488" y="0"/>
                    <a:pt x="0" y="491"/>
                    <a:pt x="0" y="1093"/>
                  </a:cubicBezTo>
                  <a:lnTo>
                    <a:pt x="0" y="10154"/>
                  </a:lnTo>
                  <a:cubicBezTo>
                    <a:pt x="0" y="10757"/>
                    <a:pt x="489" y="11246"/>
                    <a:pt x="1092" y="11246"/>
                  </a:cubicBezTo>
                  <a:lnTo>
                    <a:pt x="10152" y="11246"/>
                  </a:lnTo>
                  <a:cubicBezTo>
                    <a:pt x="10755" y="11246"/>
                    <a:pt x="11245" y="10757"/>
                    <a:pt x="11246" y="10154"/>
                  </a:cubicBezTo>
                  <a:lnTo>
                    <a:pt x="11246" y="1093"/>
                  </a:lnTo>
                  <a:cubicBezTo>
                    <a:pt x="11246" y="489"/>
                    <a:pt x="10755" y="0"/>
                    <a:pt x="10152"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73"/>
            <p:cNvSpPr/>
            <p:nvPr/>
          </p:nvSpPr>
          <p:spPr>
            <a:xfrm>
              <a:off x="1979250" y="1979975"/>
              <a:ext cx="295125" cy="295075"/>
            </a:xfrm>
            <a:custGeom>
              <a:avLst/>
              <a:gdLst/>
              <a:ahLst/>
              <a:cxnLst/>
              <a:rect l="l" t="t" r="r" b="b"/>
              <a:pathLst>
                <a:path w="11805" h="11803" extrusionOk="0">
                  <a:moveTo>
                    <a:pt x="10431" y="558"/>
                  </a:moveTo>
                  <a:cubicBezTo>
                    <a:pt x="10880" y="558"/>
                    <a:pt x="11243" y="922"/>
                    <a:pt x="11243" y="1371"/>
                  </a:cubicBezTo>
                  <a:lnTo>
                    <a:pt x="11243" y="10432"/>
                  </a:lnTo>
                  <a:cubicBezTo>
                    <a:pt x="11243" y="10880"/>
                    <a:pt x="10880" y="11244"/>
                    <a:pt x="10431" y="11244"/>
                  </a:cubicBezTo>
                  <a:lnTo>
                    <a:pt x="1371" y="11244"/>
                  </a:lnTo>
                  <a:cubicBezTo>
                    <a:pt x="1370" y="11244"/>
                    <a:pt x="1369" y="11244"/>
                    <a:pt x="1368" y="11244"/>
                  </a:cubicBezTo>
                  <a:cubicBezTo>
                    <a:pt x="923" y="11244"/>
                    <a:pt x="558" y="10879"/>
                    <a:pt x="558" y="10432"/>
                  </a:cubicBezTo>
                  <a:lnTo>
                    <a:pt x="558" y="1371"/>
                  </a:lnTo>
                  <a:cubicBezTo>
                    <a:pt x="558" y="922"/>
                    <a:pt x="921" y="558"/>
                    <a:pt x="1371" y="558"/>
                  </a:cubicBezTo>
                  <a:close/>
                  <a:moveTo>
                    <a:pt x="1372" y="0"/>
                  </a:moveTo>
                  <a:cubicBezTo>
                    <a:pt x="617" y="0"/>
                    <a:pt x="1" y="615"/>
                    <a:pt x="1" y="1371"/>
                  </a:cubicBezTo>
                  <a:lnTo>
                    <a:pt x="1" y="10432"/>
                  </a:lnTo>
                  <a:cubicBezTo>
                    <a:pt x="1" y="11187"/>
                    <a:pt x="615" y="11802"/>
                    <a:pt x="1372" y="11802"/>
                  </a:cubicBezTo>
                  <a:lnTo>
                    <a:pt x="10432" y="11802"/>
                  </a:lnTo>
                  <a:cubicBezTo>
                    <a:pt x="11189" y="11802"/>
                    <a:pt x="11804" y="11187"/>
                    <a:pt x="11804" y="10432"/>
                  </a:cubicBezTo>
                  <a:lnTo>
                    <a:pt x="11804" y="1371"/>
                  </a:lnTo>
                  <a:cubicBezTo>
                    <a:pt x="11804" y="615"/>
                    <a:pt x="11189"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73"/>
            <p:cNvSpPr/>
            <p:nvPr/>
          </p:nvSpPr>
          <p:spPr>
            <a:xfrm>
              <a:off x="2144175" y="2014800"/>
              <a:ext cx="25825" cy="69650"/>
            </a:xfrm>
            <a:custGeom>
              <a:avLst/>
              <a:gdLst/>
              <a:ahLst/>
              <a:cxnLst/>
              <a:rect l="l" t="t" r="r" b="b"/>
              <a:pathLst>
                <a:path w="1033" h="2786" extrusionOk="0">
                  <a:moveTo>
                    <a:pt x="279" y="1"/>
                  </a:moveTo>
                  <a:cubicBezTo>
                    <a:pt x="125" y="1"/>
                    <a:pt x="1" y="125"/>
                    <a:pt x="1" y="279"/>
                  </a:cubicBezTo>
                  <a:cubicBezTo>
                    <a:pt x="1" y="433"/>
                    <a:pt x="125" y="557"/>
                    <a:pt x="279" y="557"/>
                  </a:cubicBezTo>
                  <a:lnTo>
                    <a:pt x="477" y="557"/>
                  </a:lnTo>
                  <a:lnTo>
                    <a:pt x="477" y="2507"/>
                  </a:lnTo>
                  <a:cubicBezTo>
                    <a:pt x="477" y="2661"/>
                    <a:pt x="601" y="2786"/>
                    <a:pt x="755" y="2786"/>
                  </a:cubicBezTo>
                  <a:cubicBezTo>
                    <a:pt x="909" y="2786"/>
                    <a:pt x="1033" y="2661"/>
                    <a:pt x="1033" y="2507"/>
                  </a:cubicBezTo>
                  <a:lnTo>
                    <a:pt x="1033" y="279"/>
                  </a:lnTo>
                  <a:cubicBezTo>
                    <a:pt x="1033" y="125"/>
                    <a:pt x="907"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73"/>
            <p:cNvSpPr/>
            <p:nvPr/>
          </p:nvSpPr>
          <p:spPr>
            <a:xfrm>
              <a:off x="2082975" y="2014800"/>
              <a:ext cx="44650" cy="69650"/>
            </a:xfrm>
            <a:custGeom>
              <a:avLst/>
              <a:gdLst/>
              <a:ahLst/>
              <a:cxnLst/>
              <a:rect l="l" t="t" r="r" b="b"/>
              <a:pathLst>
                <a:path w="1786" h="2786" extrusionOk="0">
                  <a:moveTo>
                    <a:pt x="854" y="1"/>
                  </a:moveTo>
                  <a:cubicBezTo>
                    <a:pt x="453" y="1"/>
                    <a:pt x="108" y="286"/>
                    <a:pt x="30" y="679"/>
                  </a:cubicBezTo>
                  <a:cubicBezTo>
                    <a:pt x="1" y="828"/>
                    <a:pt x="97" y="975"/>
                    <a:pt x="250" y="1007"/>
                  </a:cubicBezTo>
                  <a:cubicBezTo>
                    <a:pt x="267" y="1010"/>
                    <a:pt x="285" y="1012"/>
                    <a:pt x="303" y="1012"/>
                  </a:cubicBezTo>
                  <a:cubicBezTo>
                    <a:pt x="433" y="1012"/>
                    <a:pt x="551" y="919"/>
                    <a:pt x="578" y="787"/>
                  </a:cubicBezTo>
                  <a:cubicBezTo>
                    <a:pt x="604" y="655"/>
                    <a:pt x="721" y="560"/>
                    <a:pt x="856" y="560"/>
                  </a:cubicBezTo>
                  <a:cubicBezTo>
                    <a:pt x="1015" y="560"/>
                    <a:pt x="1138" y="711"/>
                    <a:pt x="1138" y="841"/>
                  </a:cubicBezTo>
                  <a:cubicBezTo>
                    <a:pt x="1138" y="953"/>
                    <a:pt x="1036" y="1114"/>
                    <a:pt x="944" y="1242"/>
                  </a:cubicBezTo>
                  <a:cubicBezTo>
                    <a:pt x="253" y="2225"/>
                    <a:pt x="168" y="2341"/>
                    <a:pt x="166" y="2343"/>
                  </a:cubicBezTo>
                  <a:cubicBezTo>
                    <a:pt x="106" y="2428"/>
                    <a:pt x="96" y="2540"/>
                    <a:pt x="144" y="2633"/>
                  </a:cubicBezTo>
                  <a:cubicBezTo>
                    <a:pt x="191" y="2727"/>
                    <a:pt x="286" y="2786"/>
                    <a:pt x="392" y="2786"/>
                  </a:cubicBezTo>
                  <a:lnTo>
                    <a:pt x="1507" y="2786"/>
                  </a:lnTo>
                  <a:cubicBezTo>
                    <a:pt x="1661" y="2786"/>
                    <a:pt x="1786" y="2661"/>
                    <a:pt x="1786" y="2507"/>
                  </a:cubicBezTo>
                  <a:cubicBezTo>
                    <a:pt x="1786" y="2354"/>
                    <a:pt x="1661" y="2229"/>
                    <a:pt x="1507" y="2229"/>
                  </a:cubicBezTo>
                  <a:lnTo>
                    <a:pt x="929" y="2229"/>
                  </a:lnTo>
                  <a:cubicBezTo>
                    <a:pt x="1040" y="2070"/>
                    <a:pt x="1193" y="1853"/>
                    <a:pt x="1399" y="1563"/>
                  </a:cubicBezTo>
                  <a:cubicBezTo>
                    <a:pt x="1553" y="1345"/>
                    <a:pt x="1695" y="1106"/>
                    <a:pt x="1695" y="841"/>
                  </a:cubicBezTo>
                  <a:cubicBezTo>
                    <a:pt x="1695" y="386"/>
                    <a:pt x="1310"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3"/>
            <p:cNvSpPr/>
            <p:nvPr/>
          </p:nvSpPr>
          <p:spPr>
            <a:xfrm>
              <a:off x="2042525" y="2105200"/>
              <a:ext cx="84375" cy="119725"/>
            </a:xfrm>
            <a:custGeom>
              <a:avLst/>
              <a:gdLst/>
              <a:ahLst/>
              <a:cxnLst/>
              <a:rect l="l" t="t" r="r" b="b"/>
              <a:pathLst>
                <a:path w="3375" h="4789" extrusionOk="0">
                  <a:moveTo>
                    <a:pt x="1719" y="1"/>
                  </a:moveTo>
                  <a:cubicBezTo>
                    <a:pt x="1549" y="1"/>
                    <a:pt x="1370" y="23"/>
                    <a:pt x="1185" y="79"/>
                  </a:cubicBezTo>
                  <a:cubicBezTo>
                    <a:pt x="696" y="227"/>
                    <a:pt x="351" y="607"/>
                    <a:pt x="284" y="1076"/>
                  </a:cubicBezTo>
                  <a:cubicBezTo>
                    <a:pt x="221" y="1508"/>
                    <a:pt x="408" y="1925"/>
                    <a:pt x="773" y="2161"/>
                  </a:cubicBezTo>
                  <a:cubicBezTo>
                    <a:pt x="784" y="2168"/>
                    <a:pt x="797" y="2175"/>
                    <a:pt x="811" y="2181"/>
                  </a:cubicBezTo>
                  <a:cubicBezTo>
                    <a:pt x="834" y="2193"/>
                    <a:pt x="1411" y="2449"/>
                    <a:pt x="2058" y="2686"/>
                  </a:cubicBezTo>
                  <a:cubicBezTo>
                    <a:pt x="2576" y="2877"/>
                    <a:pt x="2835" y="3190"/>
                    <a:pt x="2773" y="3541"/>
                  </a:cubicBezTo>
                  <a:cubicBezTo>
                    <a:pt x="2714" y="3874"/>
                    <a:pt x="2348" y="4230"/>
                    <a:pt x="1786" y="4230"/>
                  </a:cubicBezTo>
                  <a:cubicBezTo>
                    <a:pt x="1295" y="4230"/>
                    <a:pt x="821" y="4029"/>
                    <a:pt x="518" y="3692"/>
                  </a:cubicBezTo>
                  <a:cubicBezTo>
                    <a:pt x="463" y="3632"/>
                    <a:pt x="387" y="3602"/>
                    <a:pt x="311" y="3602"/>
                  </a:cubicBezTo>
                  <a:cubicBezTo>
                    <a:pt x="244" y="3602"/>
                    <a:pt x="177" y="3625"/>
                    <a:pt x="124" y="3673"/>
                  </a:cubicBezTo>
                  <a:cubicBezTo>
                    <a:pt x="10" y="3776"/>
                    <a:pt x="1" y="3953"/>
                    <a:pt x="103" y="4066"/>
                  </a:cubicBezTo>
                  <a:cubicBezTo>
                    <a:pt x="516" y="4521"/>
                    <a:pt x="1143" y="4789"/>
                    <a:pt x="1787" y="4789"/>
                  </a:cubicBezTo>
                  <a:cubicBezTo>
                    <a:pt x="2546" y="4789"/>
                    <a:pt x="3204" y="4297"/>
                    <a:pt x="3322" y="3644"/>
                  </a:cubicBezTo>
                  <a:cubicBezTo>
                    <a:pt x="3374" y="3345"/>
                    <a:pt x="3308" y="3051"/>
                    <a:pt x="3131" y="2795"/>
                  </a:cubicBezTo>
                  <a:cubicBezTo>
                    <a:pt x="2944" y="2525"/>
                    <a:pt x="2650" y="2315"/>
                    <a:pt x="2251" y="2168"/>
                  </a:cubicBezTo>
                  <a:cubicBezTo>
                    <a:pt x="1689" y="1962"/>
                    <a:pt x="1169" y="1735"/>
                    <a:pt x="1060" y="1685"/>
                  </a:cubicBezTo>
                  <a:cubicBezTo>
                    <a:pt x="887" y="1565"/>
                    <a:pt x="805" y="1369"/>
                    <a:pt x="834" y="1156"/>
                  </a:cubicBezTo>
                  <a:cubicBezTo>
                    <a:pt x="871" y="902"/>
                    <a:pt x="1062" y="700"/>
                    <a:pt x="1346" y="613"/>
                  </a:cubicBezTo>
                  <a:cubicBezTo>
                    <a:pt x="1473" y="575"/>
                    <a:pt x="1597" y="559"/>
                    <a:pt x="1716" y="559"/>
                  </a:cubicBezTo>
                  <a:cubicBezTo>
                    <a:pt x="2286" y="559"/>
                    <a:pt x="2736" y="923"/>
                    <a:pt x="2743" y="928"/>
                  </a:cubicBezTo>
                  <a:cubicBezTo>
                    <a:pt x="2795" y="971"/>
                    <a:pt x="2858" y="992"/>
                    <a:pt x="2921" y="992"/>
                  </a:cubicBezTo>
                  <a:cubicBezTo>
                    <a:pt x="3000" y="992"/>
                    <a:pt x="3079" y="958"/>
                    <a:pt x="3134" y="893"/>
                  </a:cubicBezTo>
                  <a:cubicBezTo>
                    <a:pt x="3234" y="776"/>
                    <a:pt x="3219" y="600"/>
                    <a:pt x="3100" y="502"/>
                  </a:cubicBezTo>
                  <a:cubicBezTo>
                    <a:pt x="3070" y="478"/>
                    <a:pt x="2493" y="1"/>
                    <a:pt x="1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73"/>
            <p:cNvSpPr/>
            <p:nvPr/>
          </p:nvSpPr>
          <p:spPr>
            <a:xfrm>
              <a:off x="2147025" y="2150675"/>
              <a:ext cx="64025" cy="74250"/>
            </a:xfrm>
            <a:custGeom>
              <a:avLst/>
              <a:gdLst/>
              <a:ahLst/>
              <a:cxnLst/>
              <a:rect l="l" t="t" r="r" b="b"/>
              <a:pathLst>
                <a:path w="2561" h="2970" extrusionOk="0">
                  <a:moveTo>
                    <a:pt x="1482" y="1"/>
                  </a:moveTo>
                  <a:cubicBezTo>
                    <a:pt x="664" y="1"/>
                    <a:pt x="1" y="666"/>
                    <a:pt x="1" y="1484"/>
                  </a:cubicBezTo>
                  <a:cubicBezTo>
                    <a:pt x="1" y="2304"/>
                    <a:pt x="667" y="2970"/>
                    <a:pt x="1487" y="2970"/>
                  </a:cubicBezTo>
                  <a:cubicBezTo>
                    <a:pt x="1815" y="2970"/>
                    <a:pt x="2108" y="2863"/>
                    <a:pt x="2335" y="2661"/>
                  </a:cubicBezTo>
                  <a:cubicBezTo>
                    <a:pt x="2379" y="2621"/>
                    <a:pt x="2423" y="2577"/>
                    <a:pt x="2461" y="2531"/>
                  </a:cubicBezTo>
                  <a:cubicBezTo>
                    <a:pt x="2560" y="2414"/>
                    <a:pt x="2546" y="2238"/>
                    <a:pt x="2427" y="2140"/>
                  </a:cubicBezTo>
                  <a:cubicBezTo>
                    <a:pt x="2375" y="2096"/>
                    <a:pt x="2312" y="2074"/>
                    <a:pt x="2248" y="2074"/>
                  </a:cubicBezTo>
                  <a:cubicBezTo>
                    <a:pt x="2169" y="2074"/>
                    <a:pt x="2090" y="2108"/>
                    <a:pt x="2035" y="2175"/>
                  </a:cubicBezTo>
                  <a:cubicBezTo>
                    <a:pt x="2013" y="2200"/>
                    <a:pt x="1989" y="2223"/>
                    <a:pt x="1964" y="2245"/>
                  </a:cubicBezTo>
                  <a:cubicBezTo>
                    <a:pt x="1838" y="2358"/>
                    <a:pt x="1677" y="2416"/>
                    <a:pt x="1487" y="2416"/>
                  </a:cubicBezTo>
                  <a:cubicBezTo>
                    <a:pt x="975" y="2416"/>
                    <a:pt x="557" y="1999"/>
                    <a:pt x="557" y="1487"/>
                  </a:cubicBezTo>
                  <a:cubicBezTo>
                    <a:pt x="557" y="974"/>
                    <a:pt x="975" y="557"/>
                    <a:pt x="1487" y="557"/>
                  </a:cubicBezTo>
                  <a:cubicBezTo>
                    <a:pt x="1674" y="557"/>
                    <a:pt x="1853" y="611"/>
                    <a:pt x="2007" y="715"/>
                  </a:cubicBezTo>
                  <a:cubicBezTo>
                    <a:pt x="2055" y="748"/>
                    <a:pt x="2110" y="763"/>
                    <a:pt x="2164" y="763"/>
                  </a:cubicBezTo>
                  <a:cubicBezTo>
                    <a:pt x="2253" y="763"/>
                    <a:pt x="2340" y="721"/>
                    <a:pt x="2393" y="640"/>
                  </a:cubicBezTo>
                  <a:cubicBezTo>
                    <a:pt x="2480" y="513"/>
                    <a:pt x="2446" y="340"/>
                    <a:pt x="2319" y="254"/>
                  </a:cubicBezTo>
                  <a:cubicBezTo>
                    <a:pt x="2073" y="89"/>
                    <a:pt x="1786" y="1"/>
                    <a:pt x="1487" y="1"/>
                  </a:cubicBezTo>
                  <a:cubicBezTo>
                    <a:pt x="1485" y="1"/>
                    <a:pt x="1483" y="1"/>
                    <a:pt x="1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73"/>
            <p:cNvSpPr/>
            <p:nvPr/>
          </p:nvSpPr>
          <p:spPr>
            <a:xfrm>
              <a:off x="1948650" y="1949375"/>
              <a:ext cx="356275" cy="356225"/>
            </a:xfrm>
            <a:custGeom>
              <a:avLst/>
              <a:gdLst/>
              <a:ahLst/>
              <a:cxnLst/>
              <a:rect l="l" t="t" r="r" b="b"/>
              <a:pathLst>
                <a:path w="14251" h="14249" extrusionOk="0">
                  <a:moveTo>
                    <a:pt x="279" y="0"/>
                  </a:moveTo>
                  <a:cubicBezTo>
                    <a:pt x="125" y="0"/>
                    <a:pt x="1" y="125"/>
                    <a:pt x="1" y="278"/>
                  </a:cubicBezTo>
                  <a:lnTo>
                    <a:pt x="1" y="5873"/>
                  </a:lnTo>
                  <a:cubicBezTo>
                    <a:pt x="1" y="6026"/>
                    <a:pt x="125" y="6151"/>
                    <a:pt x="279" y="6151"/>
                  </a:cubicBezTo>
                  <a:cubicBezTo>
                    <a:pt x="432" y="6151"/>
                    <a:pt x="557" y="6026"/>
                    <a:pt x="557" y="5873"/>
                  </a:cubicBezTo>
                  <a:lnTo>
                    <a:pt x="557" y="556"/>
                  </a:lnTo>
                  <a:lnTo>
                    <a:pt x="13694" y="556"/>
                  </a:lnTo>
                  <a:lnTo>
                    <a:pt x="13694" y="13692"/>
                  </a:lnTo>
                  <a:lnTo>
                    <a:pt x="557" y="13692"/>
                  </a:lnTo>
                  <a:lnTo>
                    <a:pt x="557" y="8376"/>
                  </a:lnTo>
                  <a:cubicBezTo>
                    <a:pt x="557" y="8223"/>
                    <a:pt x="432" y="8098"/>
                    <a:pt x="279" y="8098"/>
                  </a:cubicBezTo>
                  <a:cubicBezTo>
                    <a:pt x="125" y="8098"/>
                    <a:pt x="1" y="8223"/>
                    <a:pt x="1" y="8376"/>
                  </a:cubicBezTo>
                  <a:lnTo>
                    <a:pt x="1" y="13971"/>
                  </a:lnTo>
                  <a:cubicBezTo>
                    <a:pt x="1" y="14124"/>
                    <a:pt x="125" y="14249"/>
                    <a:pt x="279" y="14249"/>
                  </a:cubicBezTo>
                  <a:lnTo>
                    <a:pt x="13973" y="14249"/>
                  </a:lnTo>
                  <a:cubicBezTo>
                    <a:pt x="14126" y="14249"/>
                    <a:pt x="14251" y="14124"/>
                    <a:pt x="14251" y="13971"/>
                  </a:cubicBezTo>
                  <a:lnTo>
                    <a:pt x="14251" y="278"/>
                  </a:lnTo>
                  <a:cubicBezTo>
                    <a:pt x="14251" y="126"/>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73"/>
            <p:cNvSpPr/>
            <p:nvPr/>
          </p:nvSpPr>
          <p:spPr>
            <a:xfrm>
              <a:off x="1948650" y="2120550"/>
              <a:ext cx="13925" cy="13950"/>
            </a:xfrm>
            <a:custGeom>
              <a:avLst/>
              <a:gdLst/>
              <a:ahLst/>
              <a:cxnLst/>
              <a:rect l="l" t="t" r="r" b="b"/>
              <a:pathLst>
                <a:path w="557" h="558" extrusionOk="0">
                  <a:moveTo>
                    <a:pt x="279" y="1"/>
                  </a:moveTo>
                  <a:cubicBezTo>
                    <a:pt x="125" y="1"/>
                    <a:pt x="1" y="125"/>
                    <a:pt x="1" y="279"/>
                  </a:cubicBezTo>
                  <a:cubicBezTo>
                    <a:pt x="1" y="433"/>
                    <a:pt x="125" y="557"/>
                    <a:pt x="279" y="557"/>
                  </a:cubicBezTo>
                  <a:cubicBezTo>
                    <a:pt x="432" y="557"/>
                    <a:pt x="557" y="433"/>
                    <a:pt x="557" y="279"/>
                  </a:cubicBez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8" name="Google Shape;18838;p73"/>
          <p:cNvGrpSpPr/>
          <p:nvPr/>
        </p:nvGrpSpPr>
        <p:grpSpPr>
          <a:xfrm>
            <a:off x="2509680" y="2311932"/>
            <a:ext cx="334400" cy="334531"/>
            <a:chOff x="2315775" y="1949375"/>
            <a:chExt cx="356275" cy="356225"/>
          </a:xfrm>
        </p:grpSpPr>
        <p:sp>
          <p:nvSpPr>
            <p:cNvPr id="18839" name="Google Shape;18839;p73"/>
            <p:cNvSpPr/>
            <p:nvPr/>
          </p:nvSpPr>
          <p:spPr>
            <a:xfrm>
              <a:off x="2322700" y="1956350"/>
              <a:ext cx="342375" cy="342350"/>
            </a:xfrm>
            <a:custGeom>
              <a:avLst/>
              <a:gdLst/>
              <a:ahLst/>
              <a:cxnLst/>
              <a:rect l="l" t="t" r="r" b="b"/>
              <a:pathLst>
                <a:path w="13695" h="13694" extrusionOk="0">
                  <a:moveTo>
                    <a:pt x="0" y="1"/>
                  </a:moveTo>
                  <a:lnTo>
                    <a:pt x="0" y="13693"/>
                  </a:lnTo>
                  <a:lnTo>
                    <a:pt x="13694" y="13693"/>
                  </a:lnTo>
                  <a:lnTo>
                    <a:pt x="13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73"/>
            <p:cNvSpPr/>
            <p:nvPr/>
          </p:nvSpPr>
          <p:spPr>
            <a:xfrm>
              <a:off x="2353300" y="1986925"/>
              <a:ext cx="281200" cy="281175"/>
            </a:xfrm>
            <a:custGeom>
              <a:avLst/>
              <a:gdLst/>
              <a:ahLst/>
              <a:cxnLst/>
              <a:rect l="l" t="t" r="r" b="b"/>
              <a:pathLst>
                <a:path w="11248" h="11247" extrusionOk="0">
                  <a:moveTo>
                    <a:pt x="1094" y="0"/>
                  </a:moveTo>
                  <a:cubicBezTo>
                    <a:pt x="489" y="0"/>
                    <a:pt x="0" y="491"/>
                    <a:pt x="0" y="1093"/>
                  </a:cubicBezTo>
                  <a:lnTo>
                    <a:pt x="0" y="10154"/>
                  </a:lnTo>
                  <a:cubicBezTo>
                    <a:pt x="0" y="10757"/>
                    <a:pt x="491" y="11246"/>
                    <a:pt x="1094" y="11246"/>
                  </a:cubicBezTo>
                  <a:lnTo>
                    <a:pt x="10154" y="11246"/>
                  </a:lnTo>
                  <a:cubicBezTo>
                    <a:pt x="10759" y="11246"/>
                    <a:pt x="11248" y="10757"/>
                    <a:pt x="11248" y="10154"/>
                  </a:cubicBezTo>
                  <a:lnTo>
                    <a:pt x="11248" y="1093"/>
                  </a:lnTo>
                  <a:cubicBezTo>
                    <a:pt x="11248" y="489"/>
                    <a:pt x="10757"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73"/>
            <p:cNvSpPr/>
            <p:nvPr/>
          </p:nvSpPr>
          <p:spPr>
            <a:xfrm>
              <a:off x="2346350" y="1979975"/>
              <a:ext cx="295100" cy="295075"/>
            </a:xfrm>
            <a:custGeom>
              <a:avLst/>
              <a:gdLst/>
              <a:ahLst/>
              <a:cxnLst/>
              <a:rect l="l" t="t" r="r" b="b"/>
              <a:pathLst>
                <a:path w="11804" h="11803" extrusionOk="0">
                  <a:moveTo>
                    <a:pt x="10432" y="558"/>
                  </a:moveTo>
                  <a:cubicBezTo>
                    <a:pt x="10881" y="558"/>
                    <a:pt x="11244" y="922"/>
                    <a:pt x="11244" y="1371"/>
                  </a:cubicBezTo>
                  <a:lnTo>
                    <a:pt x="11244" y="10432"/>
                  </a:lnTo>
                  <a:cubicBezTo>
                    <a:pt x="11244" y="10880"/>
                    <a:pt x="10881" y="11244"/>
                    <a:pt x="10432" y="11244"/>
                  </a:cubicBezTo>
                  <a:lnTo>
                    <a:pt x="1372" y="11244"/>
                  </a:lnTo>
                  <a:cubicBezTo>
                    <a:pt x="1371" y="11244"/>
                    <a:pt x="1370" y="11244"/>
                    <a:pt x="1369" y="11244"/>
                  </a:cubicBezTo>
                  <a:cubicBezTo>
                    <a:pt x="921" y="11244"/>
                    <a:pt x="559" y="10879"/>
                    <a:pt x="559" y="10432"/>
                  </a:cubicBezTo>
                  <a:lnTo>
                    <a:pt x="559" y="1371"/>
                  </a:lnTo>
                  <a:cubicBezTo>
                    <a:pt x="559" y="922"/>
                    <a:pt x="922" y="558"/>
                    <a:pt x="1372" y="558"/>
                  </a:cubicBezTo>
                  <a:close/>
                  <a:moveTo>
                    <a:pt x="1372" y="0"/>
                  </a:moveTo>
                  <a:cubicBezTo>
                    <a:pt x="615" y="0"/>
                    <a:pt x="0" y="615"/>
                    <a:pt x="0" y="1371"/>
                  </a:cubicBezTo>
                  <a:lnTo>
                    <a:pt x="0" y="10432"/>
                  </a:lnTo>
                  <a:cubicBezTo>
                    <a:pt x="0" y="11187"/>
                    <a:pt x="615" y="11802"/>
                    <a:pt x="1372" y="11802"/>
                  </a:cubicBezTo>
                  <a:lnTo>
                    <a:pt x="10432" y="11802"/>
                  </a:lnTo>
                  <a:cubicBezTo>
                    <a:pt x="11189" y="11802"/>
                    <a:pt x="11804" y="11187"/>
                    <a:pt x="11804" y="10432"/>
                  </a:cubicBezTo>
                  <a:lnTo>
                    <a:pt x="11804" y="1371"/>
                  </a:lnTo>
                  <a:cubicBezTo>
                    <a:pt x="11804" y="615"/>
                    <a:pt x="11189"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73"/>
            <p:cNvSpPr/>
            <p:nvPr/>
          </p:nvSpPr>
          <p:spPr>
            <a:xfrm>
              <a:off x="2501450" y="2014800"/>
              <a:ext cx="44650" cy="69650"/>
            </a:xfrm>
            <a:custGeom>
              <a:avLst/>
              <a:gdLst/>
              <a:ahLst/>
              <a:cxnLst/>
              <a:rect l="l" t="t" r="r" b="b"/>
              <a:pathLst>
                <a:path w="1786" h="2786" extrusionOk="0">
                  <a:moveTo>
                    <a:pt x="853" y="1"/>
                  </a:moveTo>
                  <a:cubicBezTo>
                    <a:pt x="453" y="1"/>
                    <a:pt x="106" y="286"/>
                    <a:pt x="30" y="679"/>
                  </a:cubicBezTo>
                  <a:cubicBezTo>
                    <a:pt x="1" y="828"/>
                    <a:pt x="99" y="975"/>
                    <a:pt x="250" y="1007"/>
                  </a:cubicBezTo>
                  <a:cubicBezTo>
                    <a:pt x="267" y="1010"/>
                    <a:pt x="285" y="1012"/>
                    <a:pt x="302" y="1012"/>
                  </a:cubicBezTo>
                  <a:cubicBezTo>
                    <a:pt x="432" y="1012"/>
                    <a:pt x="549" y="919"/>
                    <a:pt x="578" y="787"/>
                  </a:cubicBezTo>
                  <a:cubicBezTo>
                    <a:pt x="603" y="655"/>
                    <a:pt x="720" y="560"/>
                    <a:pt x="856" y="560"/>
                  </a:cubicBezTo>
                  <a:cubicBezTo>
                    <a:pt x="1014" y="560"/>
                    <a:pt x="1137" y="711"/>
                    <a:pt x="1137" y="841"/>
                  </a:cubicBezTo>
                  <a:cubicBezTo>
                    <a:pt x="1137" y="953"/>
                    <a:pt x="1035" y="1114"/>
                    <a:pt x="944" y="1242"/>
                  </a:cubicBezTo>
                  <a:cubicBezTo>
                    <a:pt x="251" y="2225"/>
                    <a:pt x="168" y="2341"/>
                    <a:pt x="165" y="2343"/>
                  </a:cubicBezTo>
                  <a:cubicBezTo>
                    <a:pt x="103" y="2428"/>
                    <a:pt x="96" y="2540"/>
                    <a:pt x="143" y="2633"/>
                  </a:cubicBezTo>
                  <a:cubicBezTo>
                    <a:pt x="191" y="2727"/>
                    <a:pt x="286" y="2786"/>
                    <a:pt x="390" y="2786"/>
                  </a:cubicBezTo>
                  <a:lnTo>
                    <a:pt x="1508" y="2786"/>
                  </a:lnTo>
                  <a:cubicBezTo>
                    <a:pt x="1661" y="2786"/>
                    <a:pt x="1786" y="2661"/>
                    <a:pt x="1786" y="2507"/>
                  </a:cubicBezTo>
                  <a:cubicBezTo>
                    <a:pt x="1786" y="2354"/>
                    <a:pt x="1661" y="2229"/>
                    <a:pt x="1508" y="2229"/>
                  </a:cubicBezTo>
                  <a:lnTo>
                    <a:pt x="929" y="2229"/>
                  </a:lnTo>
                  <a:cubicBezTo>
                    <a:pt x="1040" y="2070"/>
                    <a:pt x="1193" y="1853"/>
                    <a:pt x="1399" y="1563"/>
                  </a:cubicBezTo>
                  <a:cubicBezTo>
                    <a:pt x="1553" y="1345"/>
                    <a:pt x="1693" y="1106"/>
                    <a:pt x="1693" y="841"/>
                  </a:cubicBezTo>
                  <a:cubicBezTo>
                    <a:pt x="1693" y="386"/>
                    <a:pt x="1310" y="1"/>
                    <a:pt x="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3"/>
            <p:cNvSpPr/>
            <p:nvPr/>
          </p:nvSpPr>
          <p:spPr>
            <a:xfrm>
              <a:off x="2441075" y="2014800"/>
              <a:ext cx="44625" cy="69650"/>
            </a:xfrm>
            <a:custGeom>
              <a:avLst/>
              <a:gdLst/>
              <a:ahLst/>
              <a:cxnLst/>
              <a:rect l="l" t="t" r="r" b="b"/>
              <a:pathLst>
                <a:path w="1785" h="2786" extrusionOk="0">
                  <a:moveTo>
                    <a:pt x="852" y="1"/>
                  </a:moveTo>
                  <a:cubicBezTo>
                    <a:pt x="453" y="1"/>
                    <a:pt x="106" y="286"/>
                    <a:pt x="29" y="679"/>
                  </a:cubicBezTo>
                  <a:cubicBezTo>
                    <a:pt x="0" y="828"/>
                    <a:pt x="98" y="975"/>
                    <a:pt x="249" y="1007"/>
                  </a:cubicBezTo>
                  <a:cubicBezTo>
                    <a:pt x="267" y="1010"/>
                    <a:pt x="284" y="1012"/>
                    <a:pt x="302" y="1012"/>
                  </a:cubicBezTo>
                  <a:cubicBezTo>
                    <a:pt x="431" y="1012"/>
                    <a:pt x="549" y="919"/>
                    <a:pt x="577" y="787"/>
                  </a:cubicBezTo>
                  <a:cubicBezTo>
                    <a:pt x="602" y="655"/>
                    <a:pt x="719" y="560"/>
                    <a:pt x="855" y="560"/>
                  </a:cubicBezTo>
                  <a:cubicBezTo>
                    <a:pt x="1013" y="560"/>
                    <a:pt x="1136" y="711"/>
                    <a:pt x="1136" y="841"/>
                  </a:cubicBezTo>
                  <a:cubicBezTo>
                    <a:pt x="1136" y="953"/>
                    <a:pt x="1034" y="1114"/>
                    <a:pt x="943" y="1242"/>
                  </a:cubicBezTo>
                  <a:cubicBezTo>
                    <a:pt x="251" y="2225"/>
                    <a:pt x="167" y="2341"/>
                    <a:pt x="164" y="2343"/>
                  </a:cubicBezTo>
                  <a:cubicBezTo>
                    <a:pt x="104" y="2428"/>
                    <a:pt x="95" y="2540"/>
                    <a:pt x="142" y="2633"/>
                  </a:cubicBezTo>
                  <a:cubicBezTo>
                    <a:pt x="191" y="2727"/>
                    <a:pt x="286" y="2786"/>
                    <a:pt x="390" y="2786"/>
                  </a:cubicBezTo>
                  <a:lnTo>
                    <a:pt x="1507" y="2786"/>
                  </a:lnTo>
                  <a:cubicBezTo>
                    <a:pt x="1660" y="2786"/>
                    <a:pt x="1785" y="2661"/>
                    <a:pt x="1785" y="2507"/>
                  </a:cubicBezTo>
                  <a:cubicBezTo>
                    <a:pt x="1785" y="2354"/>
                    <a:pt x="1660" y="2229"/>
                    <a:pt x="1507" y="2229"/>
                  </a:cubicBezTo>
                  <a:lnTo>
                    <a:pt x="928" y="2229"/>
                  </a:lnTo>
                  <a:cubicBezTo>
                    <a:pt x="1040" y="2070"/>
                    <a:pt x="1192" y="1853"/>
                    <a:pt x="1398" y="1563"/>
                  </a:cubicBezTo>
                  <a:cubicBezTo>
                    <a:pt x="1552" y="1345"/>
                    <a:pt x="1693" y="1106"/>
                    <a:pt x="1693" y="841"/>
                  </a:cubicBezTo>
                  <a:cubicBezTo>
                    <a:pt x="1693" y="386"/>
                    <a:pt x="1309" y="1"/>
                    <a:pt x="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3"/>
            <p:cNvSpPr/>
            <p:nvPr/>
          </p:nvSpPr>
          <p:spPr>
            <a:xfrm>
              <a:off x="2447875" y="2105225"/>
              <a:ext cx="72350" cy="119700"/>
            </a:xfrm>
            <a:custGeom>
              <a:avLst/>
              <a:gdLst/>
              <a:ahLst/>
              <a:cxnLst/>
              <a:rect l="l" t="t" r="r" b="b"/>
              <a:pathLst>
                <a:path w="2894" h="4788" extrusionOk="0">
                  <a:moveTo>
                    <a:pt x="279" y="0"/>
                  </a:moveTo>
                  <a:cubicBezTo>
                    <a:pt x="125" y="0"/>
                    <a:pt x="0" y="125"/>
                    <a:pt x="0" y="278"/>
                  </a:cubicBezTo>
                  <a:cubicBezTo>
                    <a:pt x="0" y="432"/>
                    <a:pt x="125" y="557"/>
                    <a:pt x="279" y="557"/>
                  </a:cubicBezTo>
                  <a:lnTo>
                    <a:pt x="1164" y="557"/>
                  </a:lnTo>
                  <a:lnTo>
                    <a:pt x="1164" y="4510"/>
                  </a:lnTo>
                  <a:cubicBezTo>
                    <a:pt x="1164" y="4663"/>
                    <a:pt x="1289" y="4788"/>
                    <a:pt x="1443" y="4788"/>
                  </a:cubicBezTo>
                  <a:cubicBezTo>
                    <a:pt x="1596" y="4788"/>
                    <a:pt x="1721" y="4663"/>
                    <a:pt x="1721" y="4510"/>
                  </a:cubicBezTo>
                  <a:lnTo>
                    <a:pt x="1721" y="557"/>
                  </a:lnTo>
                  <a:lnTo>
                    <a:pt x="2615" y="557"/>
                  </a:lnTo>
                  <a:cubicBezTo>
                    <a:pt x="2769" y="557"/>
                    <a:pt x="2894" y="432"/>
                    <a:pt x="2894" y="278"/>
                  </a:cubicBezTo>
                  <a:cubicBezTo>
                    <a:pt x="2894" y="125"/>
                    <a:pt x="2769" y="0"/>
                    <a:pt x="2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73"/>
            <p:cNvSpPr/>
            <p:nvPr/>
          </p:nvSpPr>
          <p:spPr>
            <a:xfrm>
              <a:off x="2525950" y="2166500"/>
              <a:ext cx="13975" cy="58425"/>
            </a:xfrm>
            <a:custGeom>
              <a:avLst/>
              <a:gdLst/>
              <a:ahLst/>
              <a:cxnLst/>
              <a:rect l="l" t="t" r="r" b="b"/>
              <a:pathLst>
                <a:path w="559" h="2337" extrusionOk="0">
                  <a:moveTo>
                    <a:pt x="279" y="0"/>
                  </a:moveTo>
                  <a:cubicBezTo>
                    <a:pt x="125" y="0"/>
                    <a:pt x="0" y="125"/>
                    <a:pt x="0" y="278"/>
                  </a:cubicBezTo>
                  <a:lnTo>
                    <a:pt x="0" y="2059"/>
                  </a:lnTo>
                  <a:cubicBezTo>
                    <a:pt x="0" y="2212"/>
                    <a:pt x="125" y="2337"/>
                    <a:pt x="279" y="2337"/>
                  </a:cubicBezTo>
                  <a:cubicBezTo>
                    <a:pt x="432" y="2337"/>
                    <a:pt x="555" y="2212"/>
                    <a:pt x="555" y="2059"/>
                  </a:cubicBezTo>
                  <a:lnTo>
                    <a:pt x="555" y="278"/>
                  </a:lnTo>
                  <a:cubicBezTo>
                    <a:pt x="558"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73"/>
            <p:cNvSpPr/>
            <p:nvPr/>
          </p:nvSpPr>
          <p:spPr>
            <a:xfrm>
              <a:off x="2315775" y="1949375"/>
              <a:ext cx="356275" cy="356225"/>
            </a:xfrm>
            <a:custGeom>
              <a:avLst/>
              <a:gdLst/>
              <a:ahLst/>
              <a:cxnLst/>
              <a:rect l="l" t="t" r="r" b="b"/>
              <a:pathLst>
                <a:path w="14251" h="14249" extrusionOk="0">
                  <a:moveTo>
                    <a:pt x="279" y="0"/>
                  </a:moveTo>
                  <a:cubicBezTo>
                    <a:pt x="125" y="0"/>
                    <a:pt x="1" y="125"/>
                    <a:pt x="1" y="278"/>
                  </a:cubicBezTo>
                  <a:lnTo>
                    <a:pt x="1" y="5873"/>
                  </a:lnTo>
                  <a:cubicBezTo>
                    <a:pt x="1" y="6026"/>
                    <a:pt x="125" y="6151"/>
                    <a:pt x="279" y="6151"/>
                  </a:cubicBezTo>
                  <a:cubicBezTo>
                    <a:pt x="432" y="6151"/>
                    <a:pt x="557" y="6026"/>
                    <a:pt x="557" y="5873"/>
                  </a:cubicBezTo>
                  <a:lnTo>
                    <a:pt x="557" y="556"/>
                  </a:lnTo>
                  <a:lnTo>
                    <a:pt x="13694" y="556"/>
                  </a:lnTo>
                  <a:lnTo>
                    <a:pt x="13694" y="13692"/>
                  </a:lnTo>
                  <a:lnTo>
                    <a:pt x="557" y="13692"/>
                  </a:lnTo>
                  <a:lnTo>
                    <a:pt x="557" y="8376"/>
                  </a:lnTo>
                  <a:cubicBezTo>
                    <a:pt x="557" y="8223"/>
                    <a:pt x="432" y="8098"/>
                    <a:pt x="279" y="8098"/>
                  </a:cubicBezTo>
                  <a:cubicBezTo>
                    <a:pt x="125" y="8098"/>
                    <a:pt x="1" y="8223"/>
                    <a:pt x="1" y="8376"/>
                  </a:cubicBezTo>
                  <a:lnTo>
                    <a:pt x="1" y="13971"/>
                  </a:lnTo>
                  <a:cubicBezTo>
                    <a:pt x="1" y="14124"/>
                    <a:pt x="125" y="14249"/>
                    <a:pt x="279" y="14249"/>
                  </a:cubicBezTo>
                  <a:lnTo>
                    <a:pt x="13973" y="14249"/>
                  </a:lnTo>
                  <a:cubicBezTo>
                    <a:pt x="14126" y="14249"/>
                    <a:pt x="14251" y="14124"/>
                    <a:pt x="14251" y="13971"/>
                  </a:cubicBezTo>
                  <a:lnTo>
                    <a:pt x="14251" y="278"/>
                  </a:lnTo>
                  <a:cubicBezTo>
                    <a:pt x="14251" y="126"/>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73"/>
            <p:cNvSpPr/>
            <p:nvPr/>
          </p:nvSpPr>
          <p:spPr>
            <a:xfrm>
              <a:off x="2315775" y="2120550"/>
              <a:ext cx="13925" cy="13950"/>
            </a:xfrm>
            <a:custGeom>
              <a:avLst/>
              <a:gdLst/>
              <a:ahLst/>
              <a:cxnLst/>
              <a:rect l="l" t="t" r="r" b="b"/>
              <a:pathLst>
                <a:path w="557" h="558" extrusionOk="0">
                  <a:moveTo>
                    <a:pt x="279" y="1"/>
                  </a:moveTo>
                  <a:cubicBezTo>
                    <a:pt x="125" y="1"/>
                    <a:pt x="1" y="125"/>
                    <a:pt x="1" y="279"/>
                  </a:cubicBezTo>
                  <a:cubicBezTo>
                    <a:pt x="1" y="433"/>
                    <a:pt x="125" y="557"/>
                    <a:pt x="279" y="557"/>
                  </a:cubicBezTo>
                  <a:cubicBezTo>
                    <a:pt x="432" y="557"/>
                    <a:pt x="557" y="433"/>
                    <a:pt x="557" y="279"/>
                  </a:cubicBezTo>
                  <a:cubicBezTo>
                    <a:pt x="557" y="125"/>
                    <a:pt x="431"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73"/>
            <p:cNvSpPr/>
            <p:nvPr/>
          </p:nvSpPr>
          <p:spPr>
            <a:xfrm>
              <a:off x="2525975" y="2137250"/>
              <a:ext cx="13950" cy="13925"/>
            </a:xfrm>
            <a:custGeom>
              <a:avLst/>
              <a:gdLst/>
              <a:ahLst/>
              <a:cxnLst/>
              <a:rect l="l" t="t" r="r" b="b"/>
              <a:pathLst>
                <a:path w="558" h="557" extrusionOk="0">
                  <a:moveTo>
                    <a:pt x="279" y="0"/>
                  </a:moveTo>
                  <a:cubicBezTo>
                    <a:pt x="125" y="0"/>
                    <a:pt x="1" y="125"/>
                    <a:pt x="1" y="279"/>
                  </a:cubicBezTo>
                  <a:cubicBezTo>
                    <a:pt x="1" y="432"/>
                    <a:pt x="125" y="557"/>
                    <a:pt x="279" y="557"/>
                  </a:cubicBezTo>
                  <a:cubicBezTo>
                    <a:pt x="433" y="557"/>
                    <a:pt x="557" y="432"/>
                    <a:pt x="557" y="279"/>
                  </a:cubicBezTo>
                  <a:cubicBezTo>
                    <a:pt x="557" y="125"/>
                    <a:pt x="431"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9" name="Google Shape;18849;p73"/>
          <p:cNvGrpSpPr/>
          <p:nvPr/>
        </p:nvGrpSpPr>
        <p:grpSpPr>
          <a:xfrm>
            <a:off x="2854240" y="2311932"/>
            <a:ext cx="334400" cy="334531"/>
            <a:chOff x="2682875" y="1949375"/>
            <a:chExt cx="356275" cy="356225"/>
          </a:xfrm>
        </p:grpSpPr>
        <p:sp>
          <p:nvSpPr>
            <p:cNvPr id="18850" name="Google Shape;18850;p73"/>
            <p:cNvSpPr/>
            <p:nvPr/>
          </p:nvSpPr>
          <p:spPr>
            <a:xfrm>
              <a:off x="2689825" y="1956350"/>
              <a:ext cx="342325" cy="342350"/>
            </a:xfrm>
            <a:custGeom>
              <a:avLst/>
              <a:gdLst/>
              <a:ahLst/>
              <a:cxnLst/>
              <a:rect l="l" t="t" r="r" b="b"/>
              <a:pathLst>
                <a:path w="13693" h="13694" extrusionOk="0">
                  <a:moveTo>
                    <a:pt x="0" y="1"/>
                  </a:moveTo>
                  <a:lnTo>
                    <a:pt x="0" y="13693"/>
                  </a:lnTo>
                  <a:lnTo>
                    <a:pt x="13693" y="13693"/>
                  </a:lnTo>
                  <a:lnTo>
                    <a:pt x="13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73"/>
            <p:cNvSpPr/>
            <p:nvPr/>
          </p:nvSpPr>
          <p:spPr>
            <a:xfrm>
              <a:off x="2720425" y="1986925"/>
              <a:ext cx="281200" cy="281175"/>
            </a:xfrm>
            <a:custGeom>
              <a:avLst/>
              <a:gdLst/>
              <a:ahLst/>
              <a:cxnLst/>
              <a:rect l="l" t="t" r="r" b="b"/>
              <a:pathLst>
                <a:path w="11248" h="11247" extrusionOk="0">
                  <a:moveTo>
                    <a:pt x="1094" y="0"/>
                  </a:moveTo>
                  <a:cubicBezTo>
                    <a:pt x="489" y="0"/>
                    <a:pt x="0" y="491"/>
                    <a:pt x="0" y="1093"/>
                  </a:cubicBezTo>
                  <a:lnTo>
                    <a:pt x="0" y="10154"/>
                  </a:lnTo>
                  <a:cubicBezTo>
                    <a:pt x="0" y="10757"/>
                    <a:pt x="491" y="11246"/>
                    <a:pt x="1094" y="11246"/>
                  </a:cubicBezTo>
                  <a:lnTo>
                    <a:pt x="10154" y="11246"/>
                  </a:lnTo>
                  <a:cubicBezTo>
                    <a:pt x="10757" y="11246"/>
                    <a:pt x="11245" y="10757"/>
                    <a:pt x="11248" y="10154"/>
                  </a:cubicBezTo>
                  <a:lnTo>
                    <a:pt x="11248" y="1093"/>
                  </a:lnTo>
                  <a:cubicBezTo>
                    <a:pt x="11248" y="489"/>
                    <a:pt x="10757"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73"/>
            <p:cNvSpPr/>
            <p:nvPr/>
          </p:nvSpPr>
          <p:spPr>
            <a:xfrm>
              <a:off x="2713475" y="1979975"/>
              <a:ext cx="295100" cy="295075"/>
            </a:xfrm>
            <a:custGeom>
              <a:avLst/>
              <a:gdLst/>
              <a:ahLst/>
              <a:cxnLst/>
              <a:rect l="l" t="t" r="r" b="b"/>
              <a:pathLst>
                <a:path w="11804" h="11803" extrusionOk="0">
                  <a:moveTo>
                    <a:pt x="10430" y="558"/>
                  </a:moveTo>
                  <a:cubicBezTo>
                    <a:pt x="10878" y="558"/>
                    <a:pt x="11243" y="922"/>
                    <a:pt x="11243" y="1371"/>
                  </a:cubicBezTo>
                  <a:lnTo>
                    <a:pt x="11243" y="10432"/>
                  </a:lnTo>
                  <a:cubicBezTo>
                    <a:pt x="11243" y="10880"/>
                    <a:pt x="10878" y="11244"/>
                    <a:pt x="10430" y="11244"/>
                  </a:cubicBezTo>
                  <a:lnTo>
                    <a:pt x="1369" y="11244"/>
                  </a:lnTo>
                  <a:cubicBezTo>
                    <a:pt x="1368" y="11244"/>
                    <a:pt x="1367" y="11244"/>
                    <a:pt x="1366" y="11244"/>
                  </a:cubicBezTo>
                  <a:cubicBezTo>
                    <a:pt x="921" y="11244"/>
                    <a:pt x="556" y="10879"/>
                    <a:pt x="556" y="10432"/>
                  </a:cubicBezTo>
                  <a:lnTo>
                    <a:pt x="556" y="1371"/>
                  </a:lnTo>
                  <a:cubicBezTo>
                    <a:pt x="556" y="922"/>
                    <a:pt x="921" y="558"/>
                    <a:pt x="1369" y="558"/>
                  </a:cubicBezTo>
                  <a:close/>
                  <a:moveTo>
                    <a:pt x="1372" y="0"/>
                  </a:moveTo>
                  <a:cubicBezTo>
                    <a:pt x="615" y="0"/>
                    <a:pt x="0" y="615"/>
                    <a:pt x="0" y="1371"/>
                  </a:cubicBezTo>
                  <a:lnTo>
                    <a:pt x="0" y="10432"/>
                  </a:lnTo>
                  <a:cubicBezTo>
                    <a:pt x="0" y="11187"/>
                    <a:pt x="615" y="11802"/>
                    <a:pt x="1372" y="11802"/>
                  </a:cubicBezTo>
                  <a:lnTo>
                    <a:pt x="10432" y="11802"/>
                  </a:lnTo>
                  <a:cubicBezTo>
                    <a:pt x="11189" y="11802"/>
                    <a:pt x="11804" y="11187"/>
                    <a:pt x="11804" y="10432"/>
                  </a:cubicBezTo>
                  <a:lnTo>
                    <a:pt x="11804" y="1371"/>
                  </a:lnTo>
                  <a:cubicBezTo>
                    <a:pt x="11804" y="615"/>
                    <a:pt x="11189"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73"/>
            <p:cNvSpPr/>
            <p:nvPr/>
          </p:nvSpPr>
          <p:spPr>
            <a:xfrm>
              <a:off x="2868725" y="2014875"/>
              <a:ext cx="42125" cy="69575"/>
            </a:xfrm>
            <a:custGeom>
              <a:avLst/>
              <a:gdLst/>
              <a:ahLst/>
              <a:cxnLst/>
              <a:rect l="l" t="t" r="r" b="b"/>
              <a:pathLst>
                <a:path w="1685" h="2783" extrusionOk="0">
                  <a:moveTo>
                    <a:pt x="850" y="1"/>
                  </a:moveTo>
                  <a:cubicBezTo>
                    <a:pt x="450" y="1"/>
                    <a:pt x="106" y="283"/>
                    <a:pt x="30" y="674"/>
                  </a:cubicBezTo>
                  <a:cubicBezTo>
                    <a:pt x="1" y="824"/>
                    <a:pt x="97" y="970"/>
                    <a:pt x="250" y="1001"/>
                  </a:cubicBezTo>
                  <a:cubicBezTo>
                    <a:pt x="267" y="1004"/>
                    <a:pt x="285" y="1006"/>
                    <a:pt x="303" y="1006"/>
                  </a:cubicBezTo>
                  <a:cubicBezTo>
                    <a:pt x="432" y="1006"/>
                    <a:pt x="549" y="914"/>
                    <a:pt x="576" y="781"/>
                  </a:cubicBezTo>
                  <a:cubicBezTo>
                    <a:pt x="603" y="652"/>
                    <a:pt x="718" y="559"/>
                    <a:pt x="850" y="559"/>
                  </a:cubicBezTo>
                  <a:cubicBezTo>
                    <a:pt x="1004" y="559"/>
                    <a:pt x="1128" y="683"/>
                    <a:pt x="1128" y="837"/>
                  </a:cubicBezTo>
                  <a:cubicBezTo>
                    <a:pt x="1128" y="991"/>
                    <a:pt x="1004" y="1115"/>
                    <a:pt x="850" y="1115"/>
                  </a:cubicBezTo>
                  <a:cubicBezTo>
                    <a:pt x="696" y="1115"/>
                    <a:pt x="572" y="1239"/>
                    <a:pt x="572" y="1393"/>
                  </a:cubicBezTo>
                  <a:cubicBezTo>
                    <a:pt x="572" y="1547"/>
                    <a:pt x="696" y="1671"/>
                    <a:pt x="850" y="1671"/>
                  </a:cubicBezTo>
                  <a:cubicBezTo>
                    <a:pt x="1004" y="1671"/>
                    <a:pt x="1128" y="1796"/>
                    <a:pt x="1128" y="1950"/>
                  </a:cubicBezTo>
                  <a:cubicBezTo>
                    <a:pt x="1130" y="2102"/>
                    <a:pt x="1004" y="2226"/>
                    <a:pt x="850" y="2226"/>
                  </a:cubicBezTo>
                  <a:cubicBezTo>
                    <a:pt x="712" y="2226"/>
                    <a:pt x="594" y="2124"/>
                    <a:pt x="573" y="1986"/>
                  </a:cubicBezTo>
                  <a:cubicBezTo>
                    <a:pt x="572" y="1973"/>
                    <a:pt x="572" y="1960"/>
                    <a:pt x="572" y="1948"/>
                  </a:cubicBezTo>
                  <a:cubicBezTo>
                    <a:pt x="572" y="1794"/>
                    <a:pt x="447" y="1670"/>
                    <a:pt x="294" y="1670"/>
                  </a:cubicBezTo>
                  <a:cubicBezTo>
                    <a:pt x="140" y="1670"/>
                    <a:pt x="15" y="1794"/>
                    <a:pt x="15" y="1948"/>
                  </a:cubicBezTo>
                  <a:cubicBezTo>
                    <a:pt x="15" y="1986"/>
                    <a:pt x="17" y="2026"/>
                    <a:pt x="23" y="2062"/>
                  </a:cubicBezTo>
                  <a:cubicBezTo>
                    <a:pt x="78" y="2472"/>
                    <a:pt x="436" y="2783"/>
                    <a:pt x="850" y="2783"/>
                  </a:cubicBezTo>
                  <a:cubicBezTo>
                    <a:pt x="1311" y="2783"/>
                    <a:pt x="1685" y="2406"/>
                    <a:pt x="1685" y="1948"/>
                  </a:cubicBezTo>
                  <a:cubicBezTo>
                    <a:pt x="1685" y="1733"/>
                    <a:pt x="1604" y="1540"/>
                    <a:pt x="1469" y="1392"/>
                  </a:cubicBezTo>
                  <a:cubicBezTo>
                    <a:pt x="1601" y="1242"/>
                    <a:pt x="1685" y="1049"/>
                    <a:pt x="1685" y="835"/>
                  </a:cubicBezTo>
                  <a:cubicBezTo>
                    <a:pt x="1685" y="374"/>
                    <a:pt x="130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73"/>
            <p:cNvSpPr/>
            <p:nvPr/>
          </p:nvSpPr>
          <p:spPr>
            <a:xfrm>
              <a:off x="2810525" y="2014800"/>
              <a:ext cx="44725" cy="69650"/>
            </a:xfrm>
            <a:custGeom>
              <a:avLst/>
              <a:gdLst/>
              <a:ahLst/>
              <a:cxnLst/>
              <a:rect l="l" t="t" r="r" b="b"/>
              <a:pathLst>
                <a:path w="1789" h="2786" extrusionOk="0">
                  <a:moveTo>
                    <a:pt x="857" y="1"/>
                  </a:moveTo>
                  <a:cubicBezTo>
                    <a:pt x="456" y="1"/>
                    <a:pt x="109" y="286"/>
                    <a:pt x="33" y="679"/>
                  </a:cubicBezTo>
                  <a:cubicBezTo>
                    <a:pt x="1" y="828"/>
                    <a:pt x="99" y="975"/>
                    <a:pt x="251" y="1007"/>
                  </a:cubicBezTo>
                  <a:cubicBezTo>
                    <a:pt x="269" y="1010"/>
                    <a:pt x="286" y="1012"/>
                    <a:pt x="304" y="1012"/>
                  </a:cubicBezTo>
                  <a:cubicBezTo>
                    <a:pt x="434" y="1012"/>
                    <a:pt x="551" y="919"/>
                    <a:pt x="579" y="787"/>
                  </a:cubicBezTo>
                  <a:cubicBezTo>
                    <a:pt x="604" y="655"/>
                    <a:pt x="721" y="560"/>
                    <a:pt x="857" y="560"/>
                  </a:cubicBezTo>
                  <a:cubicBezTo>
                    <a:pt x="1016" y="560"/>
                    <a:pt x="1138" y="711"/>
                    <a:pt x="1138" y="841"/>
                  </a:cubicBezTo>
                  <a:cubicBezTo>
                    <a:pt x="1138" y="953"/>
                    <a:pt x="1036" y="1114"/>
                    <a:pt x="945" y="1242"/>
                  </a:cubicBezTo>
                  <a:cubicBezTo>
                    <a:pt x="251" y="2225"/>
                    <a:pt x="169" y="2341"/>
                    <a:pt x="166" y="2343"/>
                  </a:cubicBezTo>
                  <a:cubicBezTo>
                    <a:pt x="105" y="2428"/>
                    <a:pt x="98" y="2540"/>
                    <a:pt x="144" y="2633"/>
                  </a:cubicBezTo>
                  <a:cubicBezTo>
                    <a:pt x="193" y="2727"/>
                    <a:pt x="288" y="2786"/>
                    <a:pt x="393" y="2786"/>
                  </a:cubicBezTo>
                  <a:lnTo>
                    <a:pt x="1510" y="2786"/>
                  </a:lnTo>
                  <a:cubicBezTo>
                    <a:pt x="1664" y="2786"/>
                    <a:pt x="1789" y="2661"/>
                    <a:pt x="1789" y="2507"/>
                  </a:cubicBezTo>
                  <a:cubicBezTo>
                    <a:pt x="1789" y="2354"/>
                    <a:pt x="1664" y="2229"/>
                    <a:pt x="1510" y="2229"/>
                  </a:cubicBezTo>
                  <a:lnTo>
                    <a:pt x="932" y="2229"/>
                  </a:lnTo>
                  <a:cubicBezTo>
                    <a:pt x="1043" y="2070"/>
                    <a:pt x="1196" y="1853"/>
                    <a:pt x="1402" y="1563"/>
                  </a:cubicBezTo>
                  <a:cubicBezTo>
                    <a:pt x="1556" y="1345"/>
                    <a:pt x="1696" y="1106"/>
                    <a:pt x="1696" y="841"/>
                  </a:cubicBezTo>
                  <a:cubicBezTo>
                    <a:pt x="1696" y="386"/>
                    <a:pt x="1313"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3"/>
            <p:cNvSpPr/>
            <p:nvPr/>
          </p:nvSpPr>
          <p:spPr>
            <a:xfrm>
              <a:off x="2815575" y="2105250"/>
              <a:ext cx="90850" cy="119750"/>
            </a:xfrm>
            <a:custGeom>
              <a:avLst/>
              <a:gdLst/>
              <a:ahLst/>
              <a:cxnLst/>
              <a:rect l="l" t="t" r="r" b="b"/>
              <a:pathLst>
                <a:path w="3634" h="4790" extrusionOk="0">
                  <a:moveTo>
                    <a:pt x="315" y="1"/>
                  </a:moveTo>
                  <a:cubicBezTo>
                    <a:pt x="285" y="1"/>
                    <a:pt x="254" y="6"/>
                    <a:pt x="223" y="17"/>
                  </a:cubicBezTo>
                  <a:cubicBezTo>
                    <a:pt x="79" y="68"/>
                    <a:pt x="1" y="225"/>
                    <a:pt x="51" y="371"/>
                  </a:cubicBezTo>
                  <a:lnTo>
                    <a:pt x="1499" y="4541"/>
                  </a:lnTo>
                  <a:cubicBezTo>
                    <a:pt x="1551" y="4689"/>
                    <a:pt x="1692" y="4790"/>
                    <a:pt x="1850" y="4790"/>
                  </a:cubicBezTo>
                  <a:lnTo>
                    <a:pt x="1852" y="4790"/>
                  </a:lnTo>
                  <a:cubicBezTo>
                    <a:pt x="2011" y="4787"/>
                    <a:pt x="2152" y="4687"/>
                    <a:pt x="2203" y="4535"/>
                  </a:cubicBezTo>
                  <a:lnTo>
                    <a:pt x="3585" y="377"/>
                  </a:lnTo>
                  <a:cubicBezTo>
                    <a:pt x="3633" y="231"/>
                    <a:pt x="3553" y="72"/>
                    <a:pt x="3409" y="26"/>
                  </a:cubicBezTo>
                  <a:cubicBezTo>
                    <a:pt x="3380" y="16"/>
                    <a:pt x="3350" y="11"/>
                    <a:pt x="3321" y="11"/>
                  </a:cubicBezTo>
                  <a:cubicBezTo>
                    <a:pt x="3204" y="11"/>
                    <a:pt x="3095" y="86"/>
                    <a:pt x="3058" y="201"/>
                  </a:cubicBezTo>
                  <a:lnTo>
                    <a:pt x="1846" y="3848"/>
                  </a:lnTo>
                  <a:lnTo>
                    <a:pt x="576" y="190"/>
                  </a:lnTo>
                  <a:cubicBezTo>
                    <a:pt x="537" y="73"/>
                    <a:pt x="42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3"/>
            <p:cNvSpPr/>
            <p:nvPr/>
          </p:nvSpPr>
          <p:spPr>
            <a:xfrm>
              <a:off x="2682875" y="1949375"/>
              <a:ext cx="356275" cy="356225"/>
            </a:xfrm>
            <a:custGeom>
              <a:avLst/>
              <a:gdLst/>
              <a:ahLst/>
              <a:cxnLst/>
              <a:rect l="l" t="t" r="r" b="b"/>
              <a:pathLst>
                <a:path w="14251" h="14249" extrusionOk="0">
                  <a:moveTo>
                    <a:pt x="278" y="0"/>
                  </a:moveTo>
                  <a:cubicBezTo>
                    <a:pt x="125" y="0"/>
                    <a:pt x="0" y="125"/>
                    <a:pt x="0" y="278"/>
                  </a:cubicBezTo>
                  <a:lnTo>
                    <a:pt x="0" y="5873"/>
                  </a:lnTo>
                  <a:cubicBezTo>
                    <a:pt x="0" y="6026"/>
                    <a:pt x="125" y="6151"/>
                    <a:pt x="278" y="6151"/>
                  </a:cubicBezTo>
                  <a:cubicBezTo>
                    <a:pt x="432" y="6151"/>
                    <a:pt x="556" y="6026"/>
                    <a:pt x="556" y="5873"/>
                  </a:cubicBezTo>
                  <a:lnTo>
                    <a:pt x="556" y="556"/>
                  </a:lnTo>
                  <a:lnTo>
                    <a:pt x="13694" y="556"/>
                  </a:lnTo>
                  <a:lnTo>
                    <a:pt x="13694" y="13692"/>
                  </a:lnTo>
                  <a:lnTo>
                    <a:pt x="556" y="13692"/>
                  </a:lnTo>
                  <a:lnTo>
                    <a:pt x="556" y="8376"/>
                  </a:lnTo>
                  <a:cubicBezTo>
                    <a:pt x="556" y="8223"/>
                    <a:pt x="432" y="8098"/>
                    <a:pt x="278" y="8098"/>
                  </a:cubicBezTo>
                  <a:cubicBezTo>
                    <a:pt x="125" y="8098"/>
                    <a:pt x="0" y="8223"/>
                    <a:pt x="0" y="8376"/>
                  </a:cubicBezTo>
                  <a:lnTo>
                    <a:pt x="0" y="13971"/>
                  </a:lnTo>
                  <a:cubicBezTo>
                    <a:pt x="0" y="14124"/>
                    <a:pt x="125" y="14249"/>
                    <a:pt x="278" y="14249"/>
                  </a:cubicBezTo>
                  <a:lnTo>
                    <a:pt x="13971" y="14249"/>
                  </a:lnTo>
                  <a:cubicBezTo>
                    <a:pt x="14124" y="14249"/>
                    <a:pt x="14249" y="14124"/>
                    <a:pt x="14249" y="13971"/>
                  </a:cubicBezTo>
                  <a:lnTo>
                    <a:pt x="14249" y="278"/>
                  </a:lnTo>
                  <a:cubicBezTo>
                    <a:pt x="14250" y="126"/>
                    <a:pt x="14126"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73"/>
            <p:cNvSpPr/>
            <p:nvPr/>
          </p:nvSpPr>
          <p:spPr>
            <a:xfrm>
              <a:off x="2682875" y="2120550"/>
              <a:ext cx="13925" cy="13950"/>
            </a:xfrm>
            <a:custGeom>
              <a:avLst/>
              <a:gdLst/>
              <a:ahLst/>
              <a:cxnLst/>
              <a:rect l="l" t="t" r="r" b="b"/>
              <a:pathLst>
                <a:path w="557" h="558" extrusionOk="0">
                  <a:moveTo>
                    <a:pt x="278" y="1"/>
                  </a:moveTo>
                  <a:cubicBezTo>
                    <a:pt x="125" y="1"/>
                    <a:pt x="0" y="125"/>
                    <a:pt x="0" y="279"/>
                  </a:cubicBezTo>
                  <a:cubicBezTo>
                    <a:pt x="0" y="433"/>
                    <a:pt x="125" y="557"/>
                    <a:pt x="278" y="557"/>
                  </a:cubicBezTo>
                  <a:cubicBezTo>
                    <a:pt x="432" y="557"/>
                    <a:pt x="556" y="433"/>
                    <a:pt x="556" y="279"/>
                  </a:cubicBez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8" name="Google Shape;18858;p73"/>
          <p:cNvGrpSpPr/>
          <p:nvPr/>
        </p:nvGrpSpPr>
        <p:grpSpPr>
          <a:xfrm>
            <a:off x="3198824" y="2311932"/>
            <a:ext cx="334400" cy="334531"/>
            <a:chOff x="3050000" y="1949375"/>
            <a:chExt cx="356275" cy="356225"/>
          </a:xfrm>
        </p:grpSpPr>
        <p:sp>
          <p:nvSpPr>
            <p:cNvPr id="18859" name="Google Shape;18859;p73"/>
            <p:cNvSpPr/>
            <p:nvPr/>
          </p:nvSpPr>
          <p:spPr>
            <a:xfrm>
              <a:off x="3056950" y="1956350"/>
              <a:ext cx="342375" cy="342350"/>
            </a:xfrm>
            <a:custGeom>
              <a:avLst/>
              <a:gdLst/>
              <a:ahLst/>
              <a:cxnLst/>
              <a:rect l="l" t="t" r="r" b="b"/>
              <a:pathLst>
                <a:path w="13695" h="13694" extrusionOk="0">
                  <a:moveTo>
                    <a:pt x="0" y="1"/>
                  </a:moveTo>
                  <a:lnTo>
                    <a:pt x="0" y="13693"/>
                  </a:lnTo>
                  <a:lnTo>
                    <a:pt x="13694" y="13693"/>
                  </a:lnTo>
                  <a:lnTo>
                    <a:pt x="13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73"/>
            <p:cNvSpPr/>
            <p:nvPr/>
          </p:nvSpPr>
          <p:spPr>
            <a:xfrm>
              <a:off x="3087500" y="1986925"/>
              <a:ext cx="281175" cy="281175"/>
            </a:xfrm>
            <a:custGeom>
              <a:avLst/>
              <a:gdLst/>
              <a:ahLst/>
              <a:cxnLst/>
              <a:rect l="l" t="t" r="r" b="b"/>
              <a:pathLst>
                <a:path w="11247" h="11247" extrusionOk="0">
                  <a:moveTo>
                    <a:pt x="1093" y="0"/>
                  </a:moveTo>
                  <a:cubicBezTo>
                    <a:pt x="490" y="0"/>
                    <a:pt x="1" y="491"/>
                    <a:pt x="1" y="1093"/>
                  </a:cubicBezTo>
                  <a:lnTo>
                    <a:pt x="1" y="10154"/>
                  </a:lnTo>
                  <a:cubicBezTo>
                    <a:pt x="1" y="10757"/>
                    <a:pt x="491" y="11246"/>
                    <a:pt x="1093" y="11246"/>
                  </a:cubicBezTo>
                  <a:lnTo>
                    <a:pt x="10154" y="11246"/>
                  </a:lnTo>
                  <a:cubicBezTo>
                    <a:pt x="10759" y="11246"/>
                    <a:pt x="11247" y="10757"/>
                    <a:pt x="11247" y="10154"/>
                  </a:cubicBezTo>
                  <a:lnTo>
                    <a:pt x="11247" y="1093"/>
                  </a:lnTo>
                  <a:cubicBezTo>
                    <a:pt x="11247"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73"/>
            <p:cNvSpPr/>
            <p:nvPr/>
          </p:nvSpPr>
          <p:spPr>
            <a:xfrm>
              <a:off x="3080550" y="1979975"/>
              <a:ext cx="295075" cy="295075"/>
            </a:xfrm>
            <a:custGeom>
              <a:avLst/>
              <a:gdLst/>
              <a:ahLst/>
              <a:cxnLst/>
              <a:rect l="l" t="t" r="r" b="b"/>
              <a:pathLst>
                <a:path w="11803" h="11803" extrusionOk="0">
                  <a:moveTo>
                    <a:pt x="10432" y="558"/>
                  </a:moveTo>
                  <a:cubicBezTo>
                    <a:pt x="10880" y="558"/>
                    <a:pt x="11245" y="922"/>
                    <a:pt x="11245" y="1371"/>
                  </a:cubicBezTo>
                  <a:lnTo>
                    <a:pt x="11245" y="10432"/>
                  </a:lnTo>
                  <a:cubicBezTo>
                    <a:pt x="11245" y="10880"/>
                    <a:pt x="10880" y="11244"/>
                    <a:pt x="10432" y="11244"/>
                  </a:cubicBezTo>
                  <a:lnTo>
                    <a:pt x="1371" y="11244"/>
                  </a:lnTo>
                  <a:cubicBezTo>
                    <a:pt x="1370" y="11244"/>
                    <a:pt x="1369" y="11244"/>
                    <a:pt x="1368" y="11244"/>
                  </a:cubicBezTo>
                  <a:cubicBezTo>
                    <a:pt x="922" y="11244"/>
                    <a:pt x="558" y="10879"/>
                    <a:pt x="558" y="10432"/>
                  </a:cubicBezTo>
                  <a:lnTo>
                    <a:pt x="558" y="1371"/>
                  </a:lnTo>
                  <a:cubicBezTo>
                    <a:pt x="558" y="922"/>
                    <a:pt x="923" y="558"/>
                    <a:pt x="1371" y="558"/>
                  </a:cubicBezTo>
                  <a:close/>
                  <a:moveTo>
                    <a:pt x="1371" y="0"/>
                  </a:moveTo>
                  <a:cubicBezTo>
                    <a:pt x="616" y="0"/>
                    <a:pt x="1" y="615"/>
                    <a:pt x="1" y="1371"/>
                  </a:cubicBezTo>
                  <a:lnTo>
                    <a:pt x="1" y="10432"/>
                  </a:lnTo>
                  <a:cubicBezTo>
                    <a:pt x="1" y="11187"/>
                    <a:pt x="616" y="11802"/>
                    <a:pt x="1371" y="11802"/>
                  </a:cubicBezTo>
                  <a:lnTo>
                    <a:pt x="10432" y="11802"/>
                  </a:lnTo>
                  <a:cubicBezTo>
                    <a:pt x="11188" y="11802"/>
                    <a:pt x="11803" y="11187"/>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73"/>
            <p:cNvSpPr/>
            <p:nvPr/>
          </p:nvSpPr>
          <p:spPr>
            <a:xfrm>
              <a:off x="3234325" y="2014825"/>
              <a:ext cx="49175" cy="69625"/>
            </a:xfrm>
            <a:custGeom>
              <a:avLst/>
              <a:gdLst/>
              <a:ahLst/>
              <a:cxnLst/>
              <a:rect l="l" t="t" r="r" b="b"/>
              <a:pathLst>
                <a:path w="1967" h="2785" extrusionOk="0">
                  <a:moveTo>
                    <a:pt x="1128" y="925"/>
                  </a:moveTo>
                  <a:cubicBezTo>
                    <a:pt x="1128" y="1111"/>
                    <a:pt x="1126" y="1337"/>
                    <a:pt x="1126" y="1569"/>
                  </a:cubicBezTo>
                  <a:lnTo>
                    <a:pt x="762" y="1569"/>
                  </a:lnTo>
                  <a:cubicBezTo>
                    <a:pt x="896" y="1332"/>
                    <a:pt x="1024" y="1108"/>
                    <a:pt x="1128" y="925"/>
                  </a:cubicBezTo>
                  <a:close/>
                  <a:moveTo>
                    <a:pt x="1279" y="0"/>
                  </a:moveTo>
                  <a:cubicBezTo>
                    <a:pt x="1155" y="0"/>
                    <a:pt x="1033" y="63"/>
                    <a:pt x="937" y="180"/>
                  </a:cubicBezTo>
                  <a:cubicBezTo>
                    <a:pt x="810" y="337"/>
                    <a:pt x="224" y="1394"/>
                    <a:pt x="49" y="1713"/>
                  </a:cubicBezTo>
                  <a:cubicBezTo>
                    <a:pt x="0" y="1799"/>
                    <a:pt x="3" y="1903"/>
                    <a:pt x="52" y="1990"/>
                  </a:cubicBezTo>
                  <a:cubicBezTo>
                    <a:pt x="100" y="2075"/>
                    <a:pt x="191" y="2127"/>
                    <a:pt x="290" y="2127"/>
                  </a:cubicBezTo>
                  <a:lnTo>
                    <a:pt x="1123" y="2127"/>
                  </a:lnTo>
                  <a:cubicBezTo>
                    <a:pt x="1120" y="2261"/>
                    <a:pt x="1120" y="2386"/>
                    <a:pt x="1119" y="2504"/>
                  </a:cubicBezTo>
                  <a:cubicBezTo>
                    <a:pt x="1117" y="2657"/>
                    <a:pt x="1242" y="2785"/>
                    <a:pt x="1396" y="2785"/>
                  </a:cubicBezTo>
                  <a:lnTo>
                    <a:pt x="1397" y="2785"/>
                  </a:lnTo>
                  <a:cubicBezTo>
                    <a:pt x="1549" y="2785"/>
                    <a:pt x="1674" y="2662"/>
                    <a:pt x="1675" y="2508"/>
                  </a:cubicBezTo>
                  <a:cubicBezTo>
                    <a:pt x="1675" y="2416"/>
                    <a:pt x="1677" y="2282"/>
                    <a:pt x="1680" y="2127"/>
                  </a:cubicBezTo>
                  <a:lnTo>
                    <a:pt x="1688" y="2127"/>
                  </a:lnTo>
                  <a:cubicBezTo>
                    <a:pt x="1842" y="2127"/>
                    <a:pt x="1967" y="2003"/>
                    <a:pt x="1967" y="1849"/>
                  </a:cubicBezTo>
                  <a:cubicBezTo>
                    <a:pt x="1967" y="1695"/>
                    <a:pt x="1842" y="1571"/>
                    <a:pt x="1688" y="1571"/>
                  </a:cubicBezTo>
                  <a:lnTo>
                    <a:pt x="1684" y="1571"/>
                  </a:lnTo>
                  <a:cubicBezTo>
                    <a:pt x="1688" y="1038"/>
                    <a:pt x="1688" y="490"/>
                    <a:pt x="1683" y="410"/>
                  </a:cubicBezTo>
                  <a:cubicBezTo>
                    <a:pt x="1666" y="222"/>
                    <a:pt x="1552" y="69"/>
                    <a:pt x="1391" y="18"/>
                  </a:cubicBezTo>
                  <a:cubicBezTo>
                    <a:pt x="1354" y="6"/>
                    <a:pt x="1316" y="0"/>
                    <a:pt x="1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73"/>
            <p:cNvSpPr/>
            <p:nvPr/>
          </p:nvSpPr>
          <p:spPr>
            <a:xfrm>
              <a:off x="3172100" y="2014800"/>
              <a:ext cx="44675" cy="69650"/>
            </a:xfrm>
            <a:custGeom>
              <a:avLst/>
              <a:gdLst/>
              <a:ahLst/>
              <a:cxnLst/>
              <a:rect l="l" t="t" r="r" b="b"/>
              <a:pathLst>
                <a:path w="1787" h="2786" extrusionOk="0">
                  <a:moveTo>
                    <a:pt x="855" y="1"/>
                  </a:moveTo>
                  <a:cubicBezTo>
                    <a:pt x="454" y="1"/>
                    <a:pt x="109" y="286"/>
                    <a:pt x="31" y="679"/>
                  </a:cubicBezTo>
                  <a:cubicBezTo>
                    <a:pt x="0" y="828"/>
                    <a:pt x="100" y="975"/>
                    <a:pt x="252" y="1007"/>
                  </a:cubicBezTo>
                  <a:cubicBezTo>
                    <a:pt x="270" y="1010"/>
                    <a:pt x="287" y="1012"/>
                    <a:pt x="305" y="1012"/>
                  </a:cubicBezTo>
                  <a:cubicBezTo>
                    <a:pt x="434" y="1012"/>
                    <a:pt x="552" y="919"/>
                    <a:pt x="579" y="787"/>
                  </a:cubicBezTo>
                  <a:cubicBezTo>
                    <a:pt x="605" y="655"/>
                    <a:pt x="722" y="560"/>
                    <a:pt x="857" y="560"/>
                  </a:cubicBezTo>
                  <a:cubicBezTo>
                    <a:pt x="1016" y="560"/>
                    <a:pt x="1139" y="711"/>
                    <a:pt x="1139" y="841"/>
                  </a:cubicBezTo>
                  <a:cubicBezTo>
                    <a:pt x="1139" y="953"/>
                    <a:pt x="1037" y="1114"/>
                    <a:pt x="945" y="1242"/>
                  </a:cubicBezTo>
                  <a:cubicBezTo>
                    <a:pt x="251" y="2225"/>
                    <a:pt x="169" y="2341"/>
                    <a:pt x="167" y="2343"/>
                  </a:cubicBezTo>
                  <a:cubicBezTo>
                    <a:pt x="104" y="2428"/>
                    <a:pt x="97" y="2540"/>
                    <a:pt x="145" y="2633"/>
                  </a:cubicBezTo>
                  <a:cubicBezTo>
                    <a:pt x="192" y="2727"/>
                    <a:pt x="287" y="2786"/>
                    <a:pt x="393" y="2786"/>
                  </a:cubicBezTo>
                  <a:lnTo>
                    <a:pt x="1508" y="2786"/>
                  </a:lnTo>
                  <a:cubicBezTo>
                    <a:pt x="1662" y="2786"/>
                    <a:pt x="1787" y="2661"/>
                    <a:pt x="1787" y="2507"/>
                  </a:cubicBezTo>
                  <a:cubicBezTo>
                    <a:pt x="1787" y="2354"/>
                    <a:pt x="1662" y="2229"/>
                    <a:pt x="1508" y="2229"/>
                  </a:cubicBezTo>
                  <a:lnTo>
                    <a:pt x="930" y="2229"/>
                  </a:lnTo>
                  <a:cubicBezTo>
                    <a:pt x="1041" y="2070"/>
                    <a:pt x="1194" y="1853"/>
                    <a:pt x="1400" y="1563"/>
                  </a:cubicBezTo>
                  <a:cubicBezTo>
                    <a:pt x="1554" y="1345"/>
                    <a:pt x="1696" y="1106"/>
                    <a:pt x="1696" y="841"/>
                  </a:cubicBezTo>
                  <a:cubicBezTo>
                    <a:pt x="1696" y="386"/>
                    <a:pt x="1311"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73"/>
            <p:cNvSpPr/>
            <p:nvPr/>
          </p:nvSpPr>
          <p:spPr>
            <a:xfrm>
              <a:off x="3149375" y="2105225"/>
              <a:ext cx="100925" cy="119700"/>
            </a:xfrm>
            <a:custGeom>
              <a:avLst/>
              <a:gdLst/>
              <a:ahLst/>
              <a:cxnLst/>
              <a:rect l="l" t="t" r="r" b="b"/>
              <a:pathLst>
                <a:path w="4037" h="4788" extrusionOk="0">
                  <a:moveTo>
                    <a:pt x="2394" y="0"/>
                  </a:moveTo>
                  <a:cubicBezTo>
                    <a:pt x="1075" y="0"/>
                    <a:pt x="0" y="1075"/>
                    <a:pt x="0" y="2394"/>
                  </a:cubicBezTo>
                  <a:cubicBezTo>
                    <a:pt x="0" y="3713"/>
                    <a:pt x="1075" y="4788"/>
                    <a:pt x="2394" y="4788"/>
                  </a:cubicBezTo>
                  <a:cubicBezTo>
                    <a:pt x="2914" y="4788"/>
                    <a:pt x="3381" y="4618"/>
                    <a:pt x="3739" y="4297"/>
                  </a:cubicBezTo>
                  <a:cubicBezTo>
                    <a:pt x="3810" y="4236"/>
                    <a:pt x="3876" y="4166"/>
                    <a:pt x="3939" y="4091"/>
                  </a:cubicBezTo>
                  <a:cubicBezTo>
                    <a:pt x="4037" y="3974"/>
                    <a:pt x="4022" y="3798"/>
                    <a:pt x="3903" y="3699"/>
                  </a:cubicBezTo>
                  <a:cubicBezTo>
                    <a:pt x="3852" y="3655"/>
                    <a:pt x="3788" y="3634"/>
                    <a:pt x="3725" y="3634"/>
                  </a:cubicBezTo>
                  <a:cubicBezTo>
                    <a:pt x="3646" y="3634"/>
                    <a:pt x="3567" y="3668"/>
                    <a:pt x="3513" y="3734"/>
                  </a:cubicBezTo>
                  <a:cubicBezTo>
                    <a:pt x="3469" y="3786"/>
                    <a:pt x="3419" y="3836"/>
                    <a:pt x="3369" y="3882"/>
                  </a:cubicBezTo>
                  <a:cubicBezTo>
                    <a:pt x="3110" y="4114"/>
                    <a:pt x="2780" y="4232"/>
                    <a:pt x="2394" y="4232"/>
                  </a:cubicBezTo>
                  <a:cubicBezTo>
                    <a:pt x="1382" y="4232"/>
                    <a:pt x="556" y="3409"/>
                    <a:pt x="556" y="2394"/>
                  </a:cubicBezTo>
                  <a:cubicBezTo>
                    <a:pt x="556" y="1381"/>
                    <a:pt x="1381" y="557"/>
                    <a:pt x="2394" y="557"/>
                  </a:cubicBezTo>
                  <a:cubicBezTo>
                    <a:pt x="2761" y="557"/>
                    <a:pt x="3117" y="665"/>
                    <a:pt x="3420" y="870"/>
                  </a:cubicBezTo>
                  <a:cubicBezTo>
                    <a:pt x="3469" y="902"/>
                    <a:pt x="3523" y="918"/>
                    <a:pt x="3577" y="918"/>
                  </a:cubicBezTo>
                  <a:cubicBezTo>
                    <a:pt x="3666" y="918"/>
                    <a:pt x="3753" y="875"/>
                    <a:pt x="3807" y="795"/>
                  </a:cubicBezTo>
                  <a:cubicBezTo>
                    <a:pt x="3893" y="666"/>
                    <a:pt x="3860" y="495"/>
                    <a:pt x="3732" y="409"/>
                  </a:cubicBezTo>
                  <a:cubicBezTo>
                    <a:pt x="3337" y="141"/>
                    <a:pt x="2874" y="0"/>
                    <a:pt x="2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73"/>
            <p:cNvSpPr/>
            <p:nvPr/>
          </p:nvSpPr>
          <p:spPr>
            <a:xfrm>
              <a:off x="3274875" y="2151225"/>
              <a:ext cx="32775" cy="73700"/>
            </a:xfrm>
            <a:custGeom>
              <a:avLst/>
              <a:gdLst/>
              <a:ahLst/>
              <a:cxnLst/>
              <a:rect l="l" t="t" r="r" b="b"/>
              <a:pathLst>
                <a:path w="1311" h="2948" extrusionOk="0">
                  <a:moveTo>
                    <a:pt x="279" y="1"/>
                  </a:moveTo>
                  <a:cubicBezTo>
                    <a:pt x="125" y="1"/>
                    <a:pt x="1" y="125"/>
                    <a:pt x="1" y="279"/>
                  </a:cubicBezTo>
                  <a:lnTo>
                    <a:pt x="1" y="2670"/>
                  </a:lnTo>
                  <a:cubicBezTo>
                    <a:pt x="1" y="2823"/>
                    <a:pt x="125" y="2948"/>
                    <a:pt x="279" y="2948"/>
                  </a:cubicBezTo>
                  <a:cubicBezTo>
                    <a:pt x="432" y="2948"/>
                    <a:pt x="557" y="2823"/>
                    <a:pt x="557" y="2670"/>
                  </a:cubicBezTo>
                  <a:lnTo>
                    <a:pt x="557" y="1245"/>
                  </a:lnTo>
                  <a:cubicBezTo>
                    <a:pt x="557" y="1093"/>
                    <a:pt x="617" y="941"/>
                    <a:pt x="721" y="828"/>
                  </a:cubicBezTo>
                  <a:cubicBezTo>
                    <a:pt x="819" y="721"/>
                    <a:pt x="946" y="640"/>
                    <a:pt x="1080" y="601"/>
                  </a:cubicBezTo>
                  <a:cubicBezTo>
                    <a:pt x="1226" y="556"/>
                    <a:pt x="1311" y="400"/>
                    <a:pt x="1267" y="254"/>
                  </a:cubicBezTo>
                  <a:cubicBezTo>
                    <a:pt x="1231" y="134"/>
                    <a:pt x="1120" y="56"/>
                    <a:pt x="1001" y="56"/>
                  </a:cubicBezTo>
                  <a:cubicBezTo>
                    <a:pt x="975" y="56"/>
                    <a:pt x="948" y="60"/>
                    <a:pt x="921" y="68"/>
                  </a:cubicBezTo>
                  <a:cubicBezTo>
                    <a:pt x="791" y="106"/>
                    <a:pt x="668" y="166"/>
                    <a:pt x="555" y="242"/>
                  </a:cubicBezTo>
                  <a:cubicBezTo>
                    <a:pt x="536" y="106"/>
                    <a:pt x="421"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73"/>
            <p:cNvSpPr/>
            <p:nvPr/>
          </p:nvSpPr>
          <p:spPr>
            <a:xfrm>
              <a:off x="3050000" y="1949375"/>
              <a:ext cx="356275" cy="356225"/>
            </a:xfrm>
            <a:custGeom>
              <a:avLst/>
              <a:gdLst/>
              <a:ahLst/>
              <a:cxnLst/>
              <a:rect l="l" t="t" r="r" b="b"/>
              <a:pathLst>
                <a:path w="14251" h="14249" extrusionOk="0">
                  <a:moveTo>
                    <a:pt x="278" y="0"/>
                  </a:moveTo>
                  <a:cubicBezTo>
                    <a:pt x="125" y="0"/>
                    <a:pt x="0" y="125"/>
                    <a:pt x="0" y="278"/>
                  </a:cubicBezTo>
                  <a:lnTo>
                    <a:pt x="0" y="5873"/>
                  </a:lnTo>
                  <a:cubicBezTo>
                    <a:pt x="0" y="6026"/>
                    <a:pt x="125" y="6151"/>
                    <a:pt x="278" y="6151"/>
                  </a:cubicBezTo>
                  <a:cubicBezTo>
                    <a:pt x="432" y="6151"/>
                    <a:pt x="556" y="6026"/>
                    <a:pt x="556" y="5873"/>
                  </a:cubicBezTo>
                  <a:lnTo>
                    <a:pt x="556" y="556"/>
                  </a:lnTo>
                  <a:lnTo>
                    <a:pt x="13694" y="556"/>
                  </a:lnTo>
                  <a:lnTo>
                    <a:pt x="13694" y="13692"/>
                  </a:lnTo>
                  <a:lnTo>
                    <a:pt x="556" y="13692"/>
                  </a:lnTo>
                  <a:lnTo>
                    <a:pt x="556" y="8376"/>
                  </a:lnTo>
                  <a:cubicBezTo>
                    <a:pt x="556" y="8223"/>
                    <a:pt x="432" y="8098"/>
                    <a:pt x="278" y="8098"/>
                  </a:cubicBezTo>
                  <a:cubicBezTo>
                    <a:pt x="125" y="8098"/>
                    <a:pt x="0" y="8223"/>
                    <a:pt x="0" y="8376"/>
                  </a:cubicBezTo>
                  <a:lnTo>
                    <a:pt x="0" y="13971"/>
                  </a:lnTo>
                  <a:cubicBezTo>
                    <a:pt x="0" y="14124"/>
                    <a:pt x="125" y="14249"/>
                    <a:pt x="278" y="14249"/>
                  </a:cubicBezTo>
                  <a:lnTo>
                    <a:pt x="13972" y="14249"/>
                  </a:lnTo>
                  <a:cubicBezTo>
                    <a:pt x="14126" y="14249"/>
                    <a:pt x="14250" y="14124"/>
                    <a:pt x="14250" y="13971"/>
                  </a:cubicBezTo>
                  <a:lnTo>
                    <a:pt x="14250" y="278"/>
                  </a:lnTo>
                  <a:cubicBezTo>
                    <a:pt x="14250" y="126"/>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3"/>
            <p:cNvSpPr/>
            <p:nvPr/>
          </p:nvSpPr>
          <p:spPr>
            <a:xfrm>
              <a:off x="3050000" y="2120550"/>
              <a:ext cx="13925" cy="13950"/>
            </a:xfrm>
            <a:custGeom>
              <a:avLst/>
              <a:gdLst/>
              <a:ahLst/>
              <a:cxnLst/>
              <a:rect l="l" t="t" r="r" b="b"/>
              <a:pathLst>
                <a:path w="557" h="558" extrusionOk="0">
                  <a:moveTo>
                    <a:pt x="278" y="1"/>
                  </a:moveTo>
                  <a:cubicBezTo>
                    <a:pt x="125" y="1"/>
                    <a:pt x="0" y="125"/>
                    <a:pt x="0" y="279"/>
                  </a:cubicBezTo>
                  <a:cubicBezTo>
                    <a:pt x="0" y="433"/>
                    <a:pt x="125" y="557"/>
                    <a:pt x="278" y="557"/>
                  </a:cubicBezTo>
                  <a:cubicBezTo>
                    <a:pt x="432" y="557"/>
                    <a:pt x="556" y="433"/>
                    <a:pt x="556" y="279"/>
                  </a:cubicBez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8" name="Google Shape;18868;p73"/>
          <p:cNvGrpSpPr/>
          <p:nvPr/>
        </p:nvGrpSpPr>
        <p:grpSpPr>
          <a:xfrm>
            <a:off x="3543360" y="2311932"/>
            <a:ext cx="334447" cy="334531"/>
            <a:chOff x="3417075" y="1949375"/>
            <a:chExt cx="356325" cy="356225"/>
          </a:xfrm>
        </p:grpSpPr>
        <p:sp>
          <p:nvSpPr>
            <p:cNvPr id="18869" name="Google Shape;18869;p73"/>
            <p:cNvSpPr/>
            <p:nvPr/>
          </p:nvSpPr>
          <p:spPr>
            <a:xfrm>
              <a:off x="3424025" y="1956350"/>
              <a:ext cx="342350" cy="342350"/>
            </a:xfrm>
            <a:custGeom>
              <a:avLst/>
              <a:gdLst/>
              <a:ahLst/>
              <a:cxnLst/>
              <a:rect l="l" t="t" r="r" b="b"/>
              <a:pathLst>
                <a:path w="13694" h="13694" extrusionOk="0">
                  <a:moveTo>
                    <a:pt x="1" y="1"/>
                  </a:moveTo>
                  <a:lnTo>
                    <a:pt x="1" y="13693"/>
                  </a:lnTo>
                  <a:lnTo>
                    <a:pt x="13693" y="13693"/>
                  </a:lnTo>
                  <a:lnTo>
                    <a:pt x="13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73"/>
            <p:cNvSpPr/>
            <p:nvPr/>
          </p:nvSpPr>
          <p:spPr>
            <a:xfrm>
              <a:off x="3454625" y="1986925"/>
              <a:ext cx="281175" cy="281175"/>
            </a:xfrm>
            <a:custGeom>
              <a:avLst/>
              <a:gdLst/>
              <a:ahLst/>
              <a:cxnLst/>
              <a:rect l="l" t="t" r="r" b="b"/>
              <a:pathLst>
                <a:path w="11247" h="11247" extrusionOk="0">
                  <a:moveTo>
                    <a:pt x="1093" y="0"/>
                  </a:moveTo>
                  <a:cubicBezTo>
                    <a:pt x="490" y="0"/>
                    <a:pt x="1" y="491"/>
                    <a:pt x="1" y="1093"/>
                  </a:cubicBezTo>
                  <a:lnTo>
                    <a:pt x="1" y="10154"/>
                  </a:lnTo>
                  <a:cubicBezTo>
                    <a:pt x="1" y="10757"/>
                    <a:pt x="491" y="11246"/>
                    <a:pt x="1093" y="11246"/>
                  </a:cubicBezTo>
                  <a:lnTo>
                    <a:pt x="10154" y="11246"/>
                  </a:lnTo>
                  <a:cubicBezTo>
                    <a:pt x="10756" y="11246"/>
                    <a:pt x="11245" y="10757"/>
                    <a:pt x="11247" y="10154"/>
                  </a:cubicBezTo>
                  <a:lnTo>
                    <a:pt x="11247" y="1093"/>
                  </a:lnTo>
                  <a:cubicBezTo>
                    <a:pt x="11247"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73"/>
            <p:cNvSpPr/>
            <p:nvPr/>
          </p:nvSpPr>
          <p:spPr>
            <a:xfrm>
              <a:off x="3447675" y="1979975"/>
              <a:ext cx="295075" cy="295075"/>
            </a:xfrm>
            <a:custGeom>
              <a:avLst/>
              <a:gdLst/>
              <a:ahLst/>
              <a:cxnLst/>
              <a:rect l="l" t="t" r="r" b="b"/>
              <a:pathLst>
                <a:path w="11803" h="11803" extrusionOk="0">
                  <a:moveTo>
                    <a:pt x="10431" y="558"/>
                  </a:moveTo>
                  <a:cubicBezTo>
                    <a:pt x="10879" y="558"/>
                    <a:pt x="11243" y="922"/>
                    <a:pt x="11243" y="1371"/>
                  </a:cubicBezTo>
                  <a:lnTo>
                    <a:pt x="11243" y="10432"/>
                  </a:lnTo>
                  <a:cubicBezTo>
                    <a:pt x="11243" y="10880"/>
                    <a:pt x="10879" y="11244"/>
                    <a:pt x="10431" y="11244"/>
                  </a:cubicBezTo>
                  <a:lnTo>
                    <a:pt x="1370" y="11244"/>
                  </a:lnTo>
                  <a:cubicBezTo>
                    <a:pt x="1369" y="11244"/>
                    <a:pt x="1368" y="11244"/>
                    <a:pt x="1367" y="11244"/>
                  </a:cubicBezTo>
                  <a:cubicBezTo>
                    <a:pt x="922" y="11244"/>
                    <a:pt x="557" y="10879"/>
                    <a:pt x="557" y="10432"/>
                  </a:cubicBezTo>
                  <a:lnTo>
                    <a:pt x="557" y="1371"/>
                  </a:lnTo>
                  <a:cubicBezTo>
                    <a:pt x="557" y="922"/>
                    <a:pt x="922" y="558"/>
                    <a:pt x="1370" y="558"/>
                  </a:cubicBezTo>
                  <a:close/>
                  <a:moveTo>
                    <a:pt x="1371" y="0"/>
                  </a:moveTo>
                  <a:cubicBezTo>
                    <a:pt x="616" y="0"/>
                    <a:pt x="1" y="615"/>
                    <a:pt x="1" y="1371"/>
                  </a:cubicBezTo>
                  <a:lnTo>
                    <a:pt x="1" y="10432"/>
                  </a:lnTo>
                  <a:cubicBezTo>
                    <a:pt x="1" y="11187"/>
                    <a:pt x="616" y="11802"/>
                    <a:pt x="1371" y="11802"/>
                  </a:cubicBezTo>
                  <a:lnTo>
                    <a:pt x="10432" y="11802"/>
                  </a:lnTo>
                  <a:cubicBezTo>
                    <a:pt x="11188" y="11802"/>
                    <a:pt x="11803" y="11187"/>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3"/>
            <p:cNvSpPr/>
            <p:nvPr/>
          </p:nvSpPr>
          <p:spPr>
            <a:xfrm>
              <a:off x="3601950" y="2014875"/>
              <a:ext cx="47825" cy="69575"/>
            </a:xfrm>
            <a:custGeom>
              <a:avLst/>
              <a:gdLst/>
              <a:ahLst/>
              <a:cxnLst/>
              <a:rect l="l" t="t" r="r" b="b"/>
              <a:pathLst>
                <a:path w="1913" h="2783" extrusionOk="0">
                  <a:moveTo>
                    <a:pt x="658" y="1"/>
                  </a:moveTo>
                  <a:cubicBezTo>
                    <a:pt x="522" y="1"/>
                    <a:pt x="405" y="99"/>
                    <a:pt x="383" y="232"/>
                  </a:cubicBezTo>
                  <a:lnTo>
                    <a:pt x="220" y="1218"/>
                  </a:lnTo>
                  <a:cubicBezTo>
                    <a:pt x="204" y="1320"/>
                    <a:pt x="247" y="1424"/>
                    <a:pt x="330" y="1487"/>
                  </a:cubicBezTo>
                  <a:cubicBezTo>
                    <a:pt x="379" y="1522"/>
                    <a:pt x="437" y="1540"/>
                    <a:pt x="495" y="1540"/>
                  </a:cubicBezTo>
                  <a:cubicBezTo>
                    <a:pt x="538" y="1540"/>
                    <a:pt x="582" y="1530"/>
                    <a:pt x="622" y="1510"/>
                  </a:cubicBezTo>
                  <a:cubicBezTo>
                    <a:pt x="623" y="1509"/>
                    <a:pt x="629" y="1506"/>
                    <a:pt x="638" y="1503"/>
                  </a:cubicBezTo>
                  <a:cubicBezTo>
                    <a:pt x="724" y="1465"/>
                    <a:pt x="787" y="1440"/>
                    <a:pt x="951" y="1440"/>
                  </a:cubicBezTo>
                  <a:cubicBezTo>
                    <a:pt x="1059" y="1440"/>
                    <a:pt x="1162" y="1484"/>
                    <a:pt x="1235" y="1563"/>
                  </a:cubicBezTo>
                  <a:cubicBezTo>
                    <a:pt x="1310" y="1642"/>
                    <a:pt x="1348" y="1746"/>
                    <a:pt x="1342" y="1854"/>
                  </a:cubicBezTo>
                  <a:cubicBezTo>
                    <a:pt x="1332" y="2058"/>
                    <a:pt x="1163" y="2220"/>
                    <a:pt x="958" y="2226"/>
                  </a:cubicBezTo>
                  <a:cubicBezTo>
                    <a:pt x="955" y="2226"/>
                    <a:pt x="953" y="2226"/>
                    <a:pt x="950" y="2226"/>
                  </a:cubicBezTo>
                  <a:cubicBezTo>
                    <a:pt x="754" y="2226"/>
                    <a:pt x="588" y="2081"/>
                    <a:pt x="562" y="1890"/>
                  </a:cubicBezTo>
                  <a:cubicBezTo>
                    <a:pt x="559" y="1871"/>
                    <a:pt x="557" y="1853"/>
                    <a:pt x="557" y="1834"/>
                  </a:cubicBezTo>
                  <a:cubicBezTo>
                    <a:pt x="557" y="1680"/>
                    <a:pt x="433" y="1556"/>
                    <a:pt x="279" y="1556"/>
                  </a:cubicBezTo>
                  <a:cubicBezTo>
                    <a:pt x="125" y="1556"/>
                    <a:pt x="1" y="1680"/>
                    <a:pt x="1" y="1834"/>
                  </a:cubicBezTo>
                  <a:cubicBezTo>
                    <a:pt x="1" y="1878"/>
                    <a:pt x="5" y="1922"/>
                    <a:pt x="10" y="1966"/>
                  </a:cubicBezTo>
                  <a:cubicBezTo>
                    <a:pt x="75" y="2434"/>
                    <a:pt x="478" y="2783"/>
                    <a:pt x="951" y="2783"/>
                  </a:cubicBezTo>
                  <a:lnTo>
                    <a:pt x="972" y="2783"/>
                  </a:lnTo>
                  <a:cubicBezTo>
                    <a:pt x="1465" y="2772"/>
                    <a:pt x="1873" y="2377"/>
                    <a:pt x="1898" y="1884"/>
                  </a:cubicBezTo>
                  <a:cubicBezTo>
                    <a:pt x="1913" y="1620"/>
                    <a:pt x="1821" y="1371"/>
                    <a:pt x="1639" y="1181"/>
                  </a:cubicBezTo>
                  <a:cubicBezTo>
                    <a:pt x="1462" y="992"/>
                    <a:pt x="1209" y="884"/>
                    <a:pt x="951" y="884"/>
                  </a:cubicBezTo>
                  <a:cubicBezTo>
                    <a:pt x="910" y="884"/>
                    <a:pt x="873" y="887"/>
                    <a:pt x="840" y="888"/>
                  </a:cubicBezTo>
                  <a:lnTo>
                    <a:pt x="894" y="557"/>
                  </a:lnTo>
                  <a:lnTo>
                    <a:pt x="1481" y="557"/>
                  </a:lnTo>
                  <a:cubicBezTo>
                    <a:pt x="1635" y="557"/>
                    <a:pt x="1759" y="433"/>
                    <a:pt x="1759" y="279"/>
                  </a:cubicBezTo>
                  <a:cubicBezTo>
                    <a:pt x="1759" y="125"/>
                    <a:pt x="1635"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73"/>
            <p:cNvSpPr/>
            <p:nvPr/>
          </p:nvSpPr>
          <p:spPr>
            <a:xfrm>
              <a:off x="3540400" y="2014800"/>
              <a:ext cx="44600" cy="69650"/>
            </a:xfrm>
            <a:custGeom>
              <a:avLst/>
              <a:gdLst/>
              <a:ahLst/>
              <a:cxnLst/>
              <a:rect l="l" t="t" r="r" b="b"/>
              <a:pathLst>
                <a:path w="1784" h="2786" extrusionOk="0">
                  <a:moveTo>
                    <a:pt x="852" y="1"/>
                  </a:moveTo>
                  <a:cubicBezTo>
                    <a:pt x="451" y="1"/>
                    <a:pt x="106" y="286"/>
                    <a:pt x="28" y="679"/>
                  </a:cubicBezTo>
                  <a:cubicBezTo>
                    <a:pt x="0" y="828"/>
                    <a:pt x="97" y="975"/>
                    <a:pt x="249" y="1007"/>
                  </a:cubicBezTo>
                  <a:cubicBezTo>
                    <a:pt x="267" y="1010"/>
                    <a:pt x="284" y="1012"/>
                    <a:pt x="302" y="1012"/>
                  </a:cubicBezTo>
                  <a:cubicBezTo>
                    <a:pt x="431" y="1012"/>
                    <a:pt x="548" y="919"/>
                    <a:pt x="576" y="787"/>
                  </a:cubicBezTo>
                  <a:cubicBezTo>
                    <a:pt x="602" y="655"/>
                    <a:pt x="719" y="560"/>
                    <a:pt x="854" y="560"/>
                  </a:cubicBezTo>
                  <a:cubicBezTo>
                    <a:pt x="1013" y="560"/>
                    <a:pt x="1136" y="711"/>
                    <a:pt x="1136" y="841"/>
                  </a:cubicBezTo>
                  <a:cubicBezTo>
                    <a:pt x="1136" y="953"/>
                    <a:pt x="1034" y="1114"/>
                    <a:pt x="942" y="1242"/>
                  </a:cubicBezTo>
                  <a:cubicBezTo>
                    <a:pt x="248" y="2225"/>
                    <a:pt x="166" y="2341"/>
                    <a:pt x="164" y="2343"/>
                  </a:cubicBezTo>
                  <a:cubicBezTo>
                    <a:pt x="104" y="2428"/>
                    <a:pt x="94" y="2540"/>
                    <a:pt x="142" y="2633"/>
                  </a:cubicBezTo>
                  <a:cubicBezTo>
                    <a:pt x="191" y="2727"/>
                    <a:pt x="284" y="2786"/>
                    <a:pt x="390" y="2786"/>
                  </a:cubicBezTo>
                  <a:lnTo>
                    <a:pt x="1505" y="2786"/>
                  </a:lnTo>
                  <a:cubicBezTo>
                    <a:pt x="1659" y="2786"/>
                    <a:pt x="1783" y="2661"/>
                    <a:pt x="1783" y="2507"/>
                  </a:cubicBezTo>
                  <a:cubicBezTo>
                    <a:pt x="1783" y="2354"/>
                    <a:pt x="1659" y="2229"/>
                    <a:pt x="1505" y="2229"/>
                  </a:cubicBezTo>
                  <a:lnTo>
                    <a:pt x="927" y="2229"/>
                  </a:lnTo>
                  <a:cubicBezTo>
                    <a:pt x="1038" y="2070"/>
                    <a:pt x="1191" y="1853"/>
                    <a:pt x="1397" y="1563"/>
                  </a:cubicBezTo>
                  <a:cubicBezTo>
                    <a:pt x="1551" y="1345"/>
                    <a:pt x="1693" y="1106"/>
                    <a:pt x="1693" y="841"/>
                  </a:cubicBezTo>
                  <a:cubicBezTo>
                    <a:pt x="1693" y="386"/>
                    <a:pt x="1308" y="1"/>
                    <a:pt x="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73"/>
            <p:cNvSpPr/>
            <p:nvPr/>
          </p:nvSpPr>
          <p:spPr>
            <a:xfrm>
              <a:off x="3491350" y="2105175"/>
              <a:ext cx="126600" cy="119675"/>
            </a:xfrm>
            <a:custGeom>
              <a:avLst/>
              <a:gdLst/>
              <a:ahLst/>
              <a:cxnLst/>
              <a:rect l="l" t="t" r="r" b="b"/>
              <a:pathLst>
                <a:path w="5064" h="4787" extrusionOk="0">
                  <a:moveTo>
                    <a:pt x="1138" y="0"/>
                  </a:moveTo>
                  <a:cubicBezTo>
                    <a:pt x="1130" y="0"/>
                    <a:pt x="1122" y="0"/>
                    <a:pt x="1114" y="1"/>
                  </a:cubicBezTo>
                  <a:cubicBezTo>
                    <a:pt x="942" y="11"/>
                    <a:pt x="806" y="134"/>
                    <a:pt x="772" y="302"/>
                  </a:cubicBezTo>
                  <a:lnTo>
                    <a:pt x="772" y="307"/>
                  </a:lnTo>
                  <a:lnTo>
                    <a:pt x="30" y="4425"/>
                  </a:lnTo>
                  <a:cubicBezTo>
                    <a:pt x="0" y="4581"/>
                    <a:pt x="98" y="4727"/>
                    <a:pt x="251" y="4752"/>
                  </a:cubicBezTo>
                  <a:cubicBezTo>
                    <a:pt x="268" y="4755"/>
                    <a:pt x="285" y="4756"/>
                    <a:pt x="301" y="4756"/>
                  </a:cubicBezTo>
                  <a:cubicBezTo>
                    <a:pt x="434" y="4756"/>
                    <a:pt x="550" y="4662"/>
                    <a:pt x="574" y="4526"/>
                  </a:cubicBezTo>
                  <a:lnTo>
                    <a:pt x="1180" y="1166"/>
                  </a:lnTo>
                  <a:lnTo>
                    <a:pt x="2170" y="4523"/>
                  </a:lnTo>
                  <a:cubicBezTo>
                    <a:pt x="2170" y="4526"/>
                    <a:pt x="2172" y="4531"/>
                    <a:pt x="2174" y="4532"/>
                  </a:cubicBezTo>
                  <a:cubicBezTo>
                    <a:pt x="2226" y="4684"/>
                    <a:pt x="2368" y="4787"/>
                    <a:pt x="2529" y="4787"/>
                  </a:cubicBezTo>
                  <a:lnTo>
                    <a:pt x="2530" y="4787"/>
                  </a:lnTo>
                  <a:cubicBezTo>
                    <a:pt x="2691" y="4787"/>
                    <a:pt x="2835" y="4683"/>
                    <a:pt x="2885" y="4529"/>
                  </a:cubicBezTo>
                  <a:cubicBezTo>
                    <a:pt x="2886" y="4525"/>
                    <a:pt x="2886" y="4523"/>
                    <a:pt x="2888" y="4519"/>
                  </a:cubicBezTo>
                  <a:lnTo>
                    <a:pt x="3845" y="1165"/>
                  </a:lnTo>
                  <a:lnTo>
                    <a:pt x="4488" y="4529"/>
                  </a:lnTo>
                  <a:cubicBezTo>
                    <a:pt x="4514" y="4662"/>
                    <a:pt x="4628" y="4755"/>
                    <a:pt x="4760" y="4755"/>
                  </a:cubicBezTo>
                  <a:cubicBezTo>
                    <a:pt x="4777" y="4755"/>
                    <a:pt x="4795" y="4754"/>
                    <a:pt x="4813" y="4750"/>
                  </a:cubicBezTo>
                  <a:cubicBezTo>
                    <a:pt x="4964" y="4721"/>
                    <a:pt x="5063" y="4576"/>
                    <a:pt x="5034" y="4424"/>
                  </a:cubicBezTo>
                  <a:lnTo>
                    <a:pt x="4248" y="302"/>
                  </a:lnTo>
                  <a:lnTo>
                    <a:pt x="4248" y="299"/>
                  </a:lnTo>
                  <a:cubicBezTo>
                    <a:pt x="4213" y="131"/>
                    <a:pt x="4073" y="10"/>
                    <a:pt x="3902" y="1"/>
                  </a:cubicBezTo>
                  <a:cubicBezTo>
                    <a:pt x="3895" y="0"/>
                    <a:pt x="3888" y="0"/>
                    <a:pt x="3882" y="0"/>
                  </a:cubicBezTo>
                  <a:cubicBezTo>
                    <a:pt x="3717" y="0"/>
                    <a:pt x="3575" y="101"/>
                    <a:pt x="3524" y="258"/>
                  </a:cubicBezTo>
                  <a:cubicBezTo>
                    <a:pt x="3523" y="263"/>
                    <a:pt x="3523" y="264"/>
                    <a:pt x="3521" y="269"/>
                  </a:cubicBezTo>
                  <a:lnTo>
                    <a:pt x="2527" y="3756"/>
                  </a:lnTo>
                  <a:lnTo>
                    <a:pt x="1497" y="264"/>
                  </a:lnTo>
                  <a:cubicBezTo>
                    <a:pt x="1497" y="261"/>
                    <a:pt x="1495" y="257"/>
                    <a:pt x="1494" y="256"/>
                  </a:cubicBezTo>
                  <a:cubicBezTo>
                    <a:pt x="1441" y="99"/>
                    <a:pt x="1300" y="0"/>
                    <a:pt x="1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73"/>
            <p:cNvSpPr/>
            <p:nvPr/>
          </p:nvSpPr>
          <p:spPr>
            <a:xfrm>
              <a:off x="3642325" y="2150325"/>
              <a:ext cx="56175" cy="74600"/>
            </a:xfrm>
            <a:custGeom>
              <a:avLst/>
              <a:gdLst/>
              <a:ahLst/>
              <a:cxnLst/>
              <a:rect l="l" t="t" r="r" b="b"/>
              <a:pathLst>
                <a:path w="2247" h="2984" extrusionOk="0">
                  <a:moveTo>
                    <a:pt x="279" y="0"/>
                  </a:moveTo>
                  <a:cubicBezTo>
                    <a:pt x="125" y="0"/>
                    <a:pt x="1" y="124"/>
                    <a:pt x="1" y="278"/>
                  </a:cubicBezTo>
                  <a:lnTo>
                    <a:pt x="1" y="2706"/>
                  </a:lnTo>
                  <a:cubicBezTo>
                    <a:pt x="1" y="2859"/>
                    <a:pt x="125" y="2984"/>
                    <a:pt x="279" y="2984"/>
                  </a:cubicBezTo>
                  <a:cubicBezTo>
                    <a:pt x="433" y="2984"/>
                    <a:pt x="557" y="2859"/>
                    <a:pt x="557" y="2706"/>
                  </a:cubicBezTo>
                  <a:lnTo>
                    <a:pt x="557" y="1146"/>
                  </a:lnTo>
                  <a:cubicBezTo>
                    <a:pt x="557" y="835"/>
                    <a:pt x="810" y="580"/>
                    <a:pt x="1124" y="580"/>
                  </a:cubicBezTo>
                  <a:cubicBezTo>
                    <a:pt x="1437" y="580"/>
                    <a:pt x="1692" y="835"/>
                    <a:pt x="1692" y="1146"/>
                  </a:cubicBezTo>
                  <a:lnTo>
                    <a:pt x="1692" y="2694"/>
                  </a:lnTo>
                  <a:cubicBezTo>
                    <a:pt x="1692" y="2848"/>
                    <a:pt x="1816" y="2971"/>
                    <a:pt x="1970" y="2971"/>
                  </a:cubicBezTo>
                  <a:cubicBezTo>
                    <a:pt x="2122" y="2971"/>
                    <a:pt x="2247" y="2846"/>
                    <a:pt x="2247" y="2694"/>
                  </a:cubicBezTo>
                  <a:lnTo>
                    <a:pt x="2247" y="1146"/>
                  </a:lnTo>
                  <a:cubicBezTo>
                    <a:pt x="2247" y="527"/>
                    <a:pt x="1742" y="23"/>
                    <a:pt x="1124" y="23"/>
                  </a:cubicBezTo>
                  <a:cubicBezTo>
                    <a:pt x="910" y="23"/>
                    <a:pt x="709" y="83"/>
                    <a:pt x="540" y="186"/>
                  </a:cubicBezTo>
                  <a:cubicBezTo>
                    <a:pt x="503" y="76"/>
                    <a:pt x="399"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73"/>
            <p:cNvSpPr/>
            <p:nvPr/>
          </p:nvSpPr>
          <p:spPr>
            <a:xfrm>
              <a:off x="3417125" y="1949375"/>
              <a:ext cx="356275" cy="356225"/>
            </a:xfrm>
            <a:custGeom>
              <a:avLst/>
              <a:gdLst/>
              <a:ahLst/>
              <a:cxnLst/>
              <a:rect l="l" t="t" r="r" b="b"/>
              <a:pathLst>
                <a:path w="14251" h="14249" extrusionOk="0">
                  <a:moveTo>
                    <a:pt x="278" y="0"/>
                  </a:moveTo>
                  <a:cubicBezTo>
                    <a:pt x="125" y="0"/>
                    <a:pt x="0" y="125"/>
                    <a:pt x="0" y="278"/>
                  </a:cubicBezTo>
                  <a:lnTo>
                    <a:pt x="0" y="5873"/>
                  </a:lnTo>
                  <a:cubicBezTo>
                    <a:pt x="0" y="6026"/>
                    <a:pt x="125" y="6151"/>
                    <a:pt x="278" y="6151"/>
                  </a:cubicBezTo>
                  <a:cubicBezTo>
                    <a:pt x="432" y="6151"/>
                    <a:pt x="556" y="6026"/>
                    <a:pt x="556" y="5873"/>
                  </a:cubicBezTo>
                  <a:lnTo>
                    <a:pt x="556" y="556"/>
                  </a:lnTo>
                  <a:lnTo>
                    <a:pt x="13694" y="556"/>
                  </a:lnTo>
                  <a:lnTo>
                    <a:pt x="13694" y="13692"/>
                  </a:lnTo>
                  <a:lnTo>
                    <a:pt x="556" y="13692"/>
                  </a:lnTo>
                  <a:lnTo>
                    <a:pt x="556" y="8376"/>
                  </a:lnTo>
                  <a:cubicBezTo>
                    <a:pt x="556" y="8223"/>
                    <a:pt x="432" y="8098"/>
                    <a:pt x="278" y="8098"/>
                  </a:cubicBezTo>
                  <a:cubicBezTo>
                    <a:pt x="125" y="8098"/>
                    <a:pt x="0" y="8223"/>
                    <a:pt x="0" y="8376"/>
                  </a:cubicBezTo>
                  <a:lnTo>
                    <a:pt x="0" y="13971"/>
                  </a:lnTo>
                  <a:cubicBezTo>
                    <a:pt x="0" y="14124"/>
                    <a:pt x="125" y="14249"/>
                    <a:pt x="278" y="14249"/>
                  </a:cubicBezTo>
                  <a:lnTo>
                    <a:pt x="13972" y="14249"/>
                  </a:lnTo>
                  <a:cubicBezTo>
                    <a:pt x="14126" y="14249"/>
                    <a:pt x="14250" y="14124"/>
                    <a:pt x="14250" y="13971"/>
                  </a:cubicBezTo>
                  <a:lnTo>
                    <a:pt x="14250" y="278"/>
                  </a:lnTo>
                  <a:cubicBezTo>
                    <a:pt x="14250" y="126"/>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73"/>
            <p:cNvSpPr/>
            <p:nvPr/>
          </p:nvSpPr>
          <p:spPr>
            <a:xfrm>
              <a:off x="3417075" y="2120550"/>
              <a:ext cx="13925" cy="13950"/>
            </a:xfrm>
            <a:custGeom>
              <a:avLst/>
              <a:gdLst/>
              <a:ahLst/>
              <a:cxnLst/>
              <a:rect l="l" t="t" r="r" b="b"/>
              <a:pathLst>
                <a:path w="557" h="558"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8" name="Google Shape;18878;p73"/>
          <p:cNvGrpSpPr/>
          <p:nvPr/>
        </p:nvGrpSpPr>
        <p:grpSpPr>
          <a:xfrm>
            <a:off x="3887944" y="2311932"/>
            <a:ext cx="334376" cy="334531"/>
            <a:chOff x="3784200" y="1949375"/>
            <a:chExt cx="356250" cy="356225"/>
          </a:xfrm>
        </p:grpSpPr>
        <p:sp>
          <p:nvSpPr>
            <p:cNvPr id="18879" name="Google Shape;18879;p73"/>
            <p:cNvSpPr/>
            <p:nvPr/>
          </p:nvSpPr>
          <p:spPr>
            <a:xfrm>
              <a:off x="3791150" y="1956350"/>
              <a:ext cx="342350" cy="342350"/>
            </a:xfrm>
            <a:custGeom>
              <a:avLst/>
              <a:gdLst/>
              <a:ahLst/>
              <a:cxnLst/>
              <a:rect l="l" t="t" r="r" b="b"/>
              <a:pathLst>
                <a:path w="13694" h="13694" extrusionOk="0">
                  <a:moveTo>
                    <a:pt x="1" y="1"/>
                  </a:moveTo>
                  <a:lnTo>
                    <a:pt x="1" y="13693"/>
                  </a:lnTo>
                  <a:lnTo>
                    <a:pt x="13693" y="13693"/>
                  </a:lnTo>
                  <a:lnTo>
                    <a:pt x="13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73"/>
            <p:cNvSpPr/>
            <p:nvPr/>
          </p:nvSpPr>
          <p:spPr>
            <a:xfrm>
              <a:off x="3821725" y="1986925"/>
              <a:ext cx="281175" cy="281175"/>
            </a:xfrm>
            <a:custGeom>
              <a:avLst/>
              <a:gdLst/>
              <a:ahLst/>
              <a:cxnLst/>
              <a:rect l="l" t="t" r="r" b="b"/>
              <a:pathLst>
                <a:path w="11247" h="11247" extrusionOk="0">
                  <a:moveTo>
                    <a:pt x="1093" y="0"/>
                  </a:moveTo>
                  <a:cubicBezTo>
                    <a:pt x="488" y="0"/>
                    <a:pt x="0" y="491"/>
                    <a:pt x="0" y="1093"/>
                  </a:cubicBezTo>
                  <a:lnTo>
                    <a:pt x="0" y="10154"/>
                  </a:lnTo>
                  <a:cubicBezTo>
                    <a:pt x="0" y="10757"/>
                    <a:pt x="491" y="11246"/>
                    <a:pt x="1093" y="11246"/>
                  </a:cubicBezTo>
                  <a:lnTo>
                    <a:pt x="10154" y="11246"/>
                  </a:lnTo>
                  <a:cubicBezTo>
                    <a:pt x="10757" y="11246"/>
                    <a:pt x="11246" y="10757"/>
                    <a:pt x="11246" y="10154"/>
                  </a:cubicBezTo>
                  <a:lnTo>
                    <a:pt x="11246" y="1093"/>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73"/>
            <p:cNvSpPr/>
            <p:nvPr/>
          </p:nvSpPr>
          <p:spPr>
            <a:xfrm>
              <a:off x="3814775" y="1979975"/>
              <a:ext cx="295075" cy="295075"/>
            </a:xfrm>
            <a:custGeom>
              <a:avLst/>
              <a:gdLst/>
              <a:ahLst/>
              <a:cxnLst/>
              <a:rect l="l" t="t" r="r" b="b"/>
              <a:pathLst>
                <a:path w="11803" h="11803" extrusionOk="0">
                  <a:moveTo>
                    <a:pt x="10432" y="558"/>
                  </a:moveTo>
                  <a:cubicBezTo>
                    <a:pt x="10880" y="558"/>
                    <a:pt x="11245" y="922"/>
                    <a:pt x="11245" y="1371"/>
                  </a:cubicBezTo>
                  <a:lnTo>
                    <a:pt x="11245" y="10432"/>
                  </a:lnTo>
                  <a:cubicBezTo>
                    <a:pt x="11245" y="10880"/>
                    <a:pt x="10880" y="11244"/>
                    <a:pt x="10432" y="11244"/>
                  </a:cubicBezTo>
                  <a:lnTo>
                    <a:pt x="1371" y="11244"/>
                  </a:lnTo>
                  <a:cubicBezTo>
                    <a:pt x="1370" y="11244"/>
                    <a:pt x="1369" y="11244"/>
                    <a:pt x="1368" y="11244"/>
                  </a:cubicBezTo>
                  <a:cubicBezTo>
                    <a:pt x="921" y="11244"/>
                    <a:pt x="558" y="10879"/>
                    <a:pt x="558" y="10432"/>
                  </a:cubicBezTo>
                  <a:lnTo>
                    <a:pt x="558" y="1371"/>
                  </a:lnTo>
                  <a:cubicBezTo>
                    <a:pt x="558" y="922"/>
                    <a:pt x="923" y="558"/>
                    <a:pt x="1371" y="558"/>
                  </a:cubicBezTo>
                  <a:close/>
                  <a:moveTo>
                    <a:pt x="1371" y="0"/>
                  </a:moveTo>
                  <a:cubicBezTo>
                    <a:pt x="615" y="0"/>
                    <a:pt x="0" y="615"/>
                    <a:pt x="0" y="1371"/>
                  </a:cubicBezTo>
                  <a:lnTo>
                    <a:pt x="0" y="10432"/>
                  </a:lnTo>
                  <a:cubicBezTo>
                    <a:pt x="0" y="11187"/>
                    <a:pt x="615" y="11802"/>
                    <a:pt x="1371" y="11802"/>
                  </a:cubicBezTo>
                  <a:lnTo>
                    <a:pt x="10432" y="11802"/>
                  </a:lnTo>
                  <a:cubicBezTo>
                    <a:pt x="11187" y="11802"/>
                    <a:pt x="11802" y="11187"/>
                    <a:pt x="11802" y="10432"/>
                  </a:cubicBezTo>
                  <a:lnTo>
                    <a:pt x="11802" y="1371"/>
                  </a:lnTo>
                  <a:cubicBezTo>
                    <a:pt x="11802" y="615"/>
                    <a:pt x="11187"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73"/>
            <p:cNvSpPr/>
            <p:nvPr/>
          </p:nvSpPr>
          <p:spPr>
            <a:xfrm>
              <a:off x="3969425" y="2014775"/>
              <a:ext cx="46575" cy="69800"/>
            </a:xfrm>
            <a:custGeom>
              <a:avLst/>
              <a:gdLst/>
              <a:ahLst/>
              <a:cxnLst/>
              <a:rect l="l" t="t" r="r" b="b"/>
              <a:pathLst>
                <a:path w="1863" h="2792" extrusionOk="0">
                  <a:moveTo>
                    <a:pt x="935" y="1485"/>
                  </a:moveTo>
                  <a:cubicBezTo>
                    <a:pt x="1142" y="1485"/>
                    <a:pt x="1309" y="1653"/>
                    <a:pt x="1309" y="1860"/>
                  </a:cubicBezTo>
                  <a:cubicBezTo>
                    <a:pt x="1309" y="2066"/>
                    <a:pt x="1141" y="2235"/>
                    <a:pt x="933" y="2235"/>
                  </a:cubicBezTo>
                  <a:cubicBezTo>
                    <a:pt x="726" y="2235"/>
                    <a:pt x="558" y="2066"/>
                    <a:pt x="558" y="1860"/>
                  </a:cubicBezTo>
                  <a:cubicBezTo>
                    <a:pt x="558" y="1653"/>
                    <a:pt x="726" y="1485"/>
                    <a:pt x="933" y="1485"/>
                  </a:cubicBezTo>
                  <a:cubicBezTo>
                    <a:pt x="934" y="1485"/>
                    <a:pt x="934" y="1485"/>
                    <a:pt x="935" y="1485"/>
                  </a:cubicBezTo>
                  <a:close/>
                  <a:moveTo>
                    <a:pt x="1091" y="1"/>
                  </a:moveTo>
                  <a:cubicBezTo>
                    <a:pt x="1033" y="1"/>
                    <a:pt x="974" y="19"/>
                    <a:pt x="924" y="56"/>
                  </a:cubicBezTo>
                  <a:cubicBezTo>
                    <a:pt x="892" y="80"/>
                    <a:pt x="142" y="649"/>
                    <a:pt x="10" y="1715"/>
                  </a:cubicBezTo>
                  <a:cubicBezTo>
                    <a:pt x="3" y="1763"/>
                    <a:pt x="0" y="1813"/>
                    <a:pt x="0" y="1861"/>
                  </a:cubicBezTo>
                  <a:cubicBezTo>
                    <a:pt x="0" y="2372"/>
                    <a:pt x="417" y="2791"/>
                    <a:pt x="931" y="2791"/>
                  </a:cubicBezTo>
                  <a:cubicBezTo>
                    <a:pt x="1445" y="2791"/>
                    <a:pt x="1862" y="2372"/>
                    <a:pt x="1862" y="1860"/>
                  </a:cubicBezTo>
                  <a:cubicBezTo>
                    <a:pt x="1862" y="1346"/>
                    <a:pt x="1444" y="929"/>
                    <a:pt x="931" y="929"/>
                  </a:cubicBezTo>
                  <a:cubicBezTo>
                    <a:pt x="914" y="929"/>
                    <a:pt x="896" y="929"/>
                    <a:pt x="878" y="930"/>
                  </a:cubicBezTo>
                  <a:cubicBezTo>
                    <a:pt x="1060" y="653"/>
                    <a:pt x="1250" y="506"/>
                    <a:pt x="1258" y="500"/>
                  </a:cubicBezTo>
                  <a:cubicBezTo>
                    <a:pt x="1379" y="409"/>
                    <a:pt x="1406" y="235"/>
                    <a:pt x="1313" y="112"/>
                  </a:cubicBezTo>
                  <a:cubicBezTo>
                    <a:pt x="1259" y="39"/>
                    <a:pt x="1176"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3"/>
            <p:cNvSpPr/>
            <p:nvPr/>
          </p:nvSpPr>
          <p:spPr>
            <a:xfrm>
              <a:off x="3908000" y="2014800"/>
              <a:ext cx="44625" cy="69650"/>
            </a:xfrm>
            <a:custGeom>
              <a:avLst/>
              <a:gdLst/>
              <a:ahLst/>
              <a:cxnLst/>
              <a:rect l="l" t="t" r="r" b="b"/>
              <a:pathLst>
                <a:path w="1785" h="2786" extrusionOk="0">
                  <a:moveTo>
                    <a:pt x="854" y="1"/>
                  </a:moveTo>
                  <a:cubicBezTo>
                    <a:pt x="453" y="1"/>
                    <a:pt x="107" y="286"/>
                    <a:pt x="30" y="679"/>
                  </a:cubicBezTo>
                  <a:cubicBezTo>
                    <a:pt x="0" y="828"/>
                    <a:pt x="98" y="975"/>
                    <a:pt x="249" y="1007"/>
                  </a:cubicBezTo>
                  <a:cubicBezTo>
                    <a:pt x="267" y="1010"/>
                    <a:pt x="285" y="1012"/>
                    <a:pt x="302" y="1012"/>
                  </a:cubicBezTo>
                  <a:cubicBezTo>
                    <a:pt x="433" y="1012"/>
                    <a:pt x="550" y="919"/>
                    <a:pt x="577" y="787"/>
                  </a:cubicBezTo>
                  <a:cubicBezTo>
                    <a:pt x="603" y="655"/>
                    <a:pt x="721" y="560"/>
                    <a:pt x="855" y="560"/>
                  </a:cubicBezTo>
                  <a:cubicBezTo>
                    <a:pt x="1015" y="560"/>
                    <a:pt x="1136" y="711"/>
                    <a:pt x="1136" y="841"/>
                  </a:cubicBezTo>
                  <a:cubicBezTo>
                    <a:pt x="1136" y="953"/>
                    <a:pt x="1034" y="1114"/>
                    <a:pt x="943" y="1242"/>
                  </a:cubicBezTo>
                  <a:cubicBezTo>
                    <a:pt x="249" y="2225"/>
                    <a:pt x="167" y="2341"/>
                    <a:pt x="166" y="2343"/>
                  </a:cubicBezTo>
                  <a:cubicBezTo>
                    <a:pt x="103" y="2428"/>
                    <a:pt x="95" y="2540"/>
                    <a:pt x="144" y="2633"/>
                  </a:cubicBezTo>
                  <a:cubicBezTo>
                    <a:pt x="191" y="2727"/>
                    <a:pt x="286" y="2786"/>
                    <a:pt x="390" y="2786"/>
                  </a:cubicBezTo>
                  <a:lnTo>
                    <a:pt x="1507" y="2786"/>
                  </a:lnTo>
                  <a:cubicBezTo>
                    <a:pt x="1661" y="2786"/>
                    <a:pt x="1785" y="2661"/>
                    <a:pt x="1785" y="2507"/>
                  </a:cubicBezTo>
                  <a:cubicBezTo>
                    <a:pt x="1785" y="2354"/>
                    <a:pt x="1661" y="2229"/>
                    <a:pt x="1507" y="2229"/>
                  </a:cubicBezTo>
                  <a:lnTo>
                    <a:pt x="928" y="2229"/>
                  </a:lnTo>
                  <a:cubicBezTo>
                    <a:pt x="1040" y="2070"/>
                    <a:pt x="1192" y="1853"/>
                    <a:pt x="1398" y="1563"/>
                  </a:cubicBezTo>
                  <a:cubicBezTo>
                    <a:pt x="1552" y="1345"/>
                    <a:pt x="1693" y="1106"/>
                    <a:pt x="1693" y="841"/>
                  </a:cubicBezTo>
                  <a:cubicBezTo>
                    <a:pt x="1693" y="386"/>
                    <a:pt x="1309"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73"/>
            <p:cNvSpPr/>
            <p:nvPr/>
          </p:nvSpPr>
          <p:spPr>
            <a:xfrm>
              <a:off x="3892375" y="2106050"/>
              <a:ext cx="56450" cy="118875"/>
            </a:xfrm>
            <a:custGeom>
              <a:avLst/>
              <a:gdLst/>
              <a:ahLst/>
              <a:cxnLst/>
              <a:rect l="l" t="t" r="r" b="b"/>
              <a:pathLst>
                <a:path w="2258" h="4755" extrusionOk="0">
                  <a:moveTo>
                    <a:pt x="278" y="1"/>
                  </a:moveTo>
                  <a:cubicBezTo>
                    <a:pt x="125" y="1"/>
                    <a:pt x="0" y="125"/>
                    <a:pt x="0" y="279"/>
                  </a:cubicBezTo>
                  <a:lnTo>
                    <a:pt x="0" y="4480"/>
                  </a:lnTo>
                  <a:cubicBezTo>
                    <a:pt x="0" y="4630"/>
                    <a:pt x="125" y="4755"/>
                    <a:pt x="278" y="4755"/>
                  </a:cubicBezTo>
                  <a:cubicBezTo>
                    <a:pt x="432" y="4755"/>
                    <a:pt x="556" y="4630"/>
                    <a:pt x="556" y="4477"/>
                  </a:cubicBezTo>
                  <a:lnTo>
                    <a:pt x="556" y="2616"/>
                  </a:lnTo>
                  <a:lnTo>
                    <a:pt x="1845" y="2616"/>
                  </a:lnTo>
                  <a:cubicBezTo>
                    <a:pt x="1999" y="2616"/>
                    <a:pt x="2123" y="2491"/>
                    <a:pt x="2123" y="2338"/>
                  </a:cubicBezTo>
                  <a:cubicBezTo>
                    <a:pt x="2123" y="2184"/>
                    <a:pt x="1999" y="2059"/>
                    <a:pt x="1845" y="2059"/>
                  </a:cubicBezTo>
                  <a:lnTo>
                    <a:pt x="556" y="2059"/>
                  </a:lnTo>
                  <a:lnTo>
                    <a:pt x="556" y="557"/>
                  </a:lnTo>
                  <a:lnTo>
                    <a:pt x="1980" y="557"/>
                  </a:lnTo>
                  <a:cubicBezTo>
                    <a:pt x="2133" y="557"/>
                    <a:pt x="2258" y="433"/>
                    <a:pt x="2258" y="279"/>
                  </a:cubicBezTo>
                  <a:cubicBezTo>
                    <a:pt x="2258" y="125"/>
                    <a:pt x="2133" y="1"/>
                    <a:pt x="1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73"/>
            <p:cNvSpPr/>
            <p:nvPr/>
          </p:nvSpPr>
          <p:spPr>
            <a:xfrm>
              <a:off x="3964250" y="2150675"/>
              <a:ext cx="68000" cy="74250"/>
            </a:xfrm>
            <a:custGeom>
              <a:avLst/>
              <a:gdLst/>
              <a:ahLst/>
              <a:cxnLst/>
              <a:rect l="l" t="t" r="r" b="b"/>
              <a:pathLst>
                <a:path w="2720" h="2970" extrusionOk="0">
                  <a:moveTo>
                    <a:pt x="1362" y="554"/>
                  </a:moveTo>
                  <a:cubicBezTo>
                    <a:pt x="1766" y="554"/>
                    <a:pt x="2103" y="857"/>
                    <a:pt x="2156" y="1247"/>
                  </a:cubicBezTo>
                  <a:lnTo>
                    <a:pt x="567" y="1242"/>
                  </a:lnTo>
                  <a:cubicBezTo>
                    <a:pt x="624" y="854"/>
                    <a:pt x="960" y="554"/>
                    <a:pt x="1362" y="554"/>
                  </a:cubicBezTo>
                  <a:close/>
                  <a:moveTo>
                    <a:pt x="1359" y="1"/>
                  </a:moveTo>
                  <a:cubicBezTo>
                    <a:pt x="610" y="1"/>
                    <a:pt x="1" y="611"/>
                    <a:pt x="1" y="1362"/>
                  </a:cubicBezTo>
                  <a:cubicBezTo>
                    <a:pt x="3" y="1362"/>
                    <a:pt x="8" y="1484"/>
                    <a:pt x="8" y="1484"/>
                  </a:cubicBezTo>
                  <a:cubicBezTo>
                    <a:pt x="8" y="2304"/>
                    <a:pt x="674" y="2970"/>
                    <a:pt x="1494" y="2970"/>
                  </a:cubicBezTo>
                  <a:cubicBezTo>
                    <a:pt x="1820" y="2970"/>
                    <a:pt x="2113" y="2863"/>
                    <a:pt x="2340" y="2661"/>
                  </a:cubicBezTo>
                  <a:cubicBezTo>
                    <a:pt x="2384" y="2621"/>
                    <a:pt x="2428" y="2577"/>
                    <a:pt x="2468" y="2531"/>
                  </a:cubicBezTo>
                  <a:cubicBezTo>
                    <a:pt x="2566" y="2414"/>
                    <a:pt x="2551" y="2238"/>
                    <a:pt x="2432" y="2140"/>
                  </a:cubicBezTo>
                  <a:cubicBezTo>
                    <a:pt x="2381" y="2096"/>
                    <a:pt x="2317" y="2074"/>
                    <a:pt x="2254" y="2074"/>
                  </a:cubicBezTo>
                  <a:cubicBezTo>
                    <a:pt x="2174" y="2074"/>
                    <a:pt x="2095" y="2108"/>
                    <a:pt x="2040" y="2175"/>
                  </a:cubicBezTo>
                  <a:cubicBezTo>
                    <a:pt x="2018" y="2200"/>
                    <a:pt x="1995" y="2223"/>
                    <a:pt x="1971" y="2245"/>
                  </a:cubicBezTo>
                  <a:cubicBezTo>
                    <a:pt x="1845" y="2358"/>
                    <a:pt x="1684" y="2416"/>
                    <a:pt x="1494" y="2416"/>
                  </a:cubicBezTo>
                  <a:cubicBezTo>
                    <a:pt x="1093" y="2416"/>
                    <a:pt x="749" y="2160"/>
                    <a:pt x="618" y="1803"/>
                  </a:cubicBezTo>
                  <a:lnTo>
                    <a:pt x="618" y="1803"/>
                  </a:lnTo>
                  <a:lnTo>
                    <a:pt x="2441" y="1806"/>
                  </a:lnTo>
                  <a:cubicBezTo>
                    <a:pt x="2514" y="1806"/>
                    <a:pt x="2586" y="1777"/>
                    <a:pt x="2637" y="1725"/>
                  </a:cubicBezTo>
                  <a:cubicBezTo>
                    <a:pt x="2690" y="1673"/>
                    <a:pt x="2719" y="1604"/>
                    <a:pt x="2719" y="1528"/>
                  </a:cubicBezTo>
                  <a:lnTo>
                    <a:pt x="2719" y="1359"/>
                  </a:lnTo>
                  <a:cubicBezTo>
                    <a:pt x="2719" y="610"/>
                    <a:pt x="2110" y="1"/>
                    <a:pt x="1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73"/>
            <p:cNvSpPr/>
            <p:nvPr/>
          </p:nvSpPr>
          <p:spPr>
            <a:xfrm>
              <a:off x="3784200" y="1949375"/>
              <a:ext cx="356250" cy="356225"/>
            </a:xfrm>
            <a:custGeom>
              <a:avLst/>
              <a:gdLst/>
              <a:ahLst/>
              <a:cxnLst/>
              <a:rect l="l" t="t" r="r" b="b"/>
              <a:pathLst>
                <a:path w="14250" h="14249" extrusionOk="0">
                  <a:moveTo>
                    <a:pt x="279" y="0"/>
                  </a:moveTo>
                  <a:cubicBezTo>
                    <a:pt x="125" y="0"/>
                    <a:pt x="1" y="125"/>
                    <a:pt x="1" y="278"/>
                  </a:cubicBezTo>
                  <a:lnTo>
                    <a:pt x="1" y="5873"/>
                  </a:lnTo>
                  <a:cubicBezTo>
                    <a:pt x="1" y="6026"/>
                    <a:pt x="125" y="6151"/>
                    <a:pt x="279" y="6151"/>
                  </a:cubicBezTo>
                  <a:cubicBezTo>
                    <a:pt x="433" y="6151"/>
                    <a:pt x="557" y="6026"/>
                    <a:pt x="557" y="5873"/>
                  </a:cubicBezTo>
                  <a:lnTo>
                    <a:pt x="557" y="556"/>
                  </a:lnTo>
                  <a:lnTo>
                    <a:pt x="13693" y="556"/>
                  </a:lnTo>
                  <a:lnTo>
                    <a:pt x="13693" y="13692"/>
                  </a:lnTo>
                  <a:lnTo>
                    <a:pt x="557" y="13692"/>
                  </a:lnTo>
                  <a:lnTo>
                    <a:pt x="557" y="8376"/>
                  </a:lnTo>
                  <a:cubicBezTo>
                    <a:pt x="557" y="8223"/>
                    <a:pt x="433" y="8098"/>
                    <a:pt x="279" y="8098"/>
                  </a:cubicBezTo>
                  <a:cubicBezTo>
                    <a:pt x="125" y="8098"/>
                    <a:pt x="1" y="8223"/>
                    <a:pt x="1" y="8376"/>
                  </a:cubicBezTo>
                  <a:lnTo>
                    <a:pt x="1" y="13971"/>
                  </a:lnTo>
                  <a:cubicBezTo>
                    <a:pt x="1" y="14124"/>
                    <a:pt x="125" y="14249"/>
                    <a:pt x="279" y="14249"/>
                  </a:cubicBezTo>
                  <a:lnTo>
                    <a:pt x="13971" y="14249"/>
                  </a:lnTo>
                  <a:cubicBezTo>
                    <a:pt x="14125" y="14249"/>
                    <a:pt x="14249" y="14124"/>
                    <a:pt x="14249" y="13971"/>
                  </a:cubicBezTo>
                  <a:lnTo>
                    <a:pt x="14249" y="278"/>
                  </a:lnTo>
                  <a:cubicBezTo>
                    <a:pt x="14249" y="126"/>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73"/>
            <p:cNvSpPr/>
            <p:nvPr/>
          </p:nvSpPr>
          <p:spPr>
            <a:xfrm>
              <a:off x="3784200" y="2120550"/>
              <a:ext cx="13925" cy="13950"/>
            </a:xfrm>
            <a:custGeom>
              <a:avLst/>
              <a:gdLst/>
              <a:ahLst/>
              <a:cxnLst/>
              <a:rect l="l" t="t" r="r" b="b"/>
              <a:pathLst>
                <a:path w="557" h="558"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8" name="Google Shape;18888;p73"/>
          <p:cNvGrpSpPr/>
          <p:nvPr/>
        </p:nvGrpSpPr>
        <p:grpSpPr>
          <a:xfrm>
            <a:off x="4232504" y="2311932"/>
            <a:ext cx="334400" cy="334531"/>
            <a:chOff x="4151300" y="1949375"/>
            <a:chExt cx="356275" cy="356225"/>
          </a:xfrm>
        </p:grpSpPr>
        <p:sp>
          <p:nvSpPr>
            <p:cNvPr id="18889" name="Google Shape;18889;p73"/>
            <p:cNvSpPr/>
            <p:nvPr/>
          </p:nvSpPr>
          <p:spPr>
            <a:xfrm>
              <a:off x="4162325" y="1956350"/>
              <a:ext cx="342325" cy="342350"/>
            </a:xfrm>
            <a:custGeom>
              <a:avLst/>
              <a:gdLst/>
              <a:ahLst/>
              <a:cxnLst/>
              <a:rect l="l" t="t" r="r" b="b"/>
              <a:pathLst>
                <a:path w="13693" h="13694" extrusionOk="0">
                  <a:moveTo>
                    <a:pt x="0" y="1"/>
                  </a:moveTo>
                  <a:lnTo>
                    <a:pt x="0" y="13693"/>
                  </a:lnTo>
                  <a:lnTo>
                    <a:pt x="13693" y="13693"/>
                  </a:lnTo>
                  <a:lnTo>
                    <a:pt x="13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73"/>
            <p:cNvSpPr/>
            <p:nvPr/>
          </p:nvSpPr>
          <p:spPr>
            <a:xfrm>
              <a:off x="4188850" y="1986925"/>
              <a:ext cx="281175" cy="281175"/>
            </a:xfrm>
            <a:custGeom>
              <a:avLst/>
              <a:gdLst/>
              <a:ahLst/>
              <a:cxnLst/>
              <a:rect l="l" t="t" r="r" b="b"/>
              <a:pathLst>
                <a:path w="11247" h="11247" extrusionOk="0">
                  <a:moveTo>
                    <a:pt x="1093" y="0"/>
                  </a:moveTo>
                  <a:cubicBezTo>
                    <a:pt x="489" y="0"/>
                    <a:pt x="0" y="491"/>
                    <a:pt x="0" y="1093"/>
                  </a:cubicBezTo>
                  <a:lnTo>
                    <a:pt x="0" y="10154"/>
                  </a:lnTo>
                  <a:cubicBezTo>
                    <a:pt x="0" y="10757"/>
                    <a:pt x="491" y="11246"/>
                    <a:pt x="1093" y="11246"/>
                  </a:cubicBezTo>
                  <a:lnTo>
                    <a:pt x="10154" y="11246"/>
                  </a:lnTo>
                  <a:cubicBezTo>
                    <a:pt x="10756" y="11246"/>
                    <a:pt x="11246" y="10757"/>
                    <a:pt x="11246" y="10154"/>
                  </a:cubicBezTo>
                  <a:lnTo>
                    <a:pt x="11246" y="1093"/>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73"/>
            <p:cNvSpPr/>
            <p:nvPr/>
          </p:nvSpPr>
          <p:spPr>
            <a:xfrm>
              <a:off x="4181900" y="1979975"/>
              <a:ext cx="295075" cy="295075"/>
            </a:xfrm>
            <a:custGeom>
              <a:avLst/>
              <a:gdLst/>
              <a:ahLst/>
              <a:cxnLst/>
              <a:rect l="l" t="t" r="r" b="b"/>
              <a:pathLst>
                <a:path w="11803" h="11803" extrusionOk="0">
                  <a:moveTo>
                    <a:pt x="10432" y="558"/>
                  </a:moveTo>
                  <a:cubicBezTo>
                    <a:pt x="10880" y="558"/>
                    <a:pt x="11245" y="922"/>
                    <a:pt x="11245" y="1371"/>
                  </a:cubicBezTo>
                  <a:lnTo>
                    <a:pt x="11245" y="10432"/>
                  </a:lnTo>
                  <a:cubicBezTo>
                    <a:pt x="11245" y="10880"/>
                    <a:pt x="10880" y="11244"/>
                    <a:pt x="10432" y="11244"/>
                  </a:cubicBezTo>
                  <a:lnTo>
                    <a:pt x="1371" y="11244"/>
                  </a:lnTo>
                  <a:cubicBezTo>
                    <a:pt x="1370" y="11244"/>
                    <a:pt x="1369" y="11244"/>
                    <a:pt x="1368" y="11244"/>
                  </a:cubicBezTo>
                  <a:cubicBezTo>
                    <a:pt x="921" y="11244"/>
                    <a:pt x="558" y="10879"/>
                    <a:pt x="558" y="10432"/>
                  </a:cubicBezTo>
                  <a:lnTo>
                    <a:pt x="558" y="1371"/>
                  </a:lnTo>
                  <a:cubicBezTo>
                    <a:pt x="558" y="922"/>
                    <a:pt x="923" y="558"/>
                    <a:pt x="1371" y="558"/>
                  </a:cubicBezTo>
                  <a:close/>
                  <a:moveTo>
                    <a:pt x="1371" y="0"/>
                  </a:moveTo>
                  <a:cubicBezTo>
                    <a:pt x="615" y="0"/>
                    <a:pt x="0" y="615"/>
                    <a:pt x="0" y="1371"/>
                  </a:cubicBezTo>
                  <a:lnTo>
                    <a:pt x="0" y="10432"/>
                  </a:lnTo>
                  <a:cubicBezTo>
                    <a:pt x="0" y="11187"/>
                    <a:pt x="615" y="11802"/>
                    <a:pt x="1371" y="11802"/>
                  </a:cubicBezTo>
                  <a:lnTo>
                    <a:pt x="10432" y="11802"/>
                  </a:lnTo>
                  <a:cubicBezTo>
                    <a:pt x="11187" y="11802"/>
                    <a:pt x="11802" y="11187"/>
                    <a:pt x="11802" y="10432"/>
                  </a:cubicBezTo>
                  <a:lnTo>
                    <a:pt x="11802" y="1371"/>
                  </a:lnTo>
                  <a:cubicBezTo>
                    <a:pt x="11802" y="615"/>
                    <a:pt x="11187"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73"/>
            <p:cNvSpPr/>
            <p:nvPr/>
          </p:nvSpPr>
          <p:spPr>
            <a:xfrm>
              <a:off x="4337700" y="2014775"/>
              <a:ext cx="44975" cy="69600"/>
            </a:xfrm>
            <a:custGeom>
              <a:avLst/>
              <a:gdLst/>
              <a:ahLst/>
              <a:cxnLst/>
              <a:rect l="l" t="t" r="r" b="b"/>
              <a:pathLst>
                <a:path w="1799" h="2784" extrusionOk="0">
                  <a:moveTo>
                    <a:pt x="282" y="0"/>
                  </a:moveTo>
                  <a:cubicBezTo>
                    <a:pt x="128" y="0"/>
                    <a:pt x="4" y="125"/>
                    <a:pt x="4" y="279"/>
                  </a:cubicBezTo>
                  <a:cubicBezTo>
                    <a:pt x="1" y="434"/>
                    <a:pt x="125" y="558"/>
                    <a:pt x="282" y="558"/>
                  </a:cubicBezTo>
                  <a:lnTo>
                    <a:pt x="1080" y="558"/>
                  </a:lnTo>
                  <a:lnTo>
                    <a:pt x="272" y="2394"/>
                  </a:lnTo>
                  <a:cubicBezTo>
                    <a:pt x="210" y="2535"/>
                    <a:pt x="275" y="2700"/>
                    <a:pt x="415" y="2760"/>
                  </a:cubicBezTo>
                  <a:cubicBezTo>
                    <a:pt x="452" y="2776"/>
                    <a:pt x="490" y="2784"/>
                    <a:pt x="526" y="2784"/>
                  </a:cubicBezTo>
                  <a:cubicBezTo>
                    <a:pt x="633" y="2784"/>
                    <a:pt x="736" y="2722"/>
                    <a:pt x="781" y="2618"/>
                  </a:cubicBezTo>
                  <a:lnTo>
                    <a:pt x="1761" y="390"/>
                  </a:lnTo>
                  <a:cubicBezTo>
                    <a:pt x="1799" y="305"/>
                    <a:pt x="1790" y="205"/>
                    <a:pt x="1739" y="126"/>
                  </a:cubicBezTo>
                  <a:cubicBezTo>
                    <a:pt x="1688" y="49"/>
                    <a:pt x="1600" y="0"/>
                    <a:pt x="1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73"/>
            <p:cNvSpPr/>
            <p:nvPr/>
          </p:nvSpPr>
          <p:spPr>
            <a:xfrm>
              <a:off x="4275950" y="2014800"/>
              <a:ext cx="44625" cy="69650"/>
            </a:xfrm>
            <a:custGeom>
              <a:avLst/>
              <a:gdLst/>
              <a:ahLst/>
              <a:cxnLst/>
              <a:rect l="l" t="t" r="r" b="b"/>
              <a:pathLst>
                <a:path w="1785" h="2786" extrusionOk="0">
                  <a:moveTo>
                    <a:pt x="853" y="1"/>
                  </a:moveTo>
                  <a:cubicBezTo>
                    <a:pt x="453" y="1"/>
                    <a:pt x="106" y="286"/>
                    <a:pt x="30" y="679"/>
                  </a:cubicBezTo>
                  <a:cubicBezTo>
                    <a:pt x="1" y="828"/>
                    <a:pt x="98" y="975"/>
                    <a:pt x="250" y="1007"/>
                  </a:cubicBezTo>
                  <a:cubicBezTo>
                    <a:pt x="267" y="1010"/>
                    <a:pt x="285" y="1012"/>
                    <a:pt x="302" y="1012"/>
                  </a:cubicBezTo>
                  <a:cubicBezTo>
                    <a:pt x="432" y="1012"/>
                    <a:pt x="549" y="919"/>
                    <a:pt x="578" y="787"/>
                  </a:cubicBezTo>
                  <a:cubicBezTo>
                    <a:pt x="603" y="655"/>
                    <a:pt x="720" y="560"/>
                    <a:pt x="856" y="560"/>
                  </a:cubicBezTo>
                  <a:cubicBezTo>
                    <a:pt x="1014" y="560"/>
                    <a:pt x="1137" y="711"/>
                    <a:pt x="1137" y="841"/>
                  </a:cubicBezTo>
                  <a:cubicBezTo>
                    <a:pt x="1137" y="953"/>
                    <a:pt x="1035" y="1114"/>
                    <a:pt x="942" y="1242"/>
                  </a:cubicBezTo>
                  <a:cubicBezTo>
                    <a:pt x="250" y="2225"/>
                    <a:pt x="166" y="2341"/>
                    <a:pt x="165" y="2343"/>
                  </a:cubicBezTo>
                  <a:cubicBezTo>
                    <a:pt x="103" y="2428"/>
                    <a:pt x="96" y="2540"/>
                    <a:pt x="143" y="2633"/>
                  </a:cubicBezTo>
                  <a:cubicBezTo>
                    <a:pt x="191" y="2727"/>
                    <a:pt x="286" y="2786"/>
                    <a:pt x="390" y="2786"/>
                  </a:cubicBezTo>
                  <a:lnTo>
                    <a:pt x="1506" y="2786"/>
                  </a:lnTo>
                  <a:cubicBezTo>
                    <a:pt x="1660" y="2786"/>
                    <a:pt x="1784" y="2661"/>
                    <a:pt x="1784" y="2507"/>
                  </a:cubicBezTo>
                  <a:cubicBezTo>
                    <a:pt x="1784" y="2354"/>
                    <a:pt x="1660" y="2229"/>
                    <a:pt x="1506" y="2229"/>
                  </a:cubicBezTo>
                  <a:lnTo>
                    <a:pt x="928" y="2229"/>
                  </a:lnTo>
                  <a:cubicBezTo>
                    <a:pt x="1040" y="2070"/>
                    <a:pt x="1191" y="1853"/>
                    <a:pt x="1399" y="1563"/>
                  </a:cubicBezTo>
                  <a:cubicBezTo>
                    <a:pt x="1553" y="1345"/>
                    <a:pt x="1693" y="1106"/>
                    <a:pt x="1693" y="841"/>
                  </a:cubicBezTo>
                  <a:cubicBezTo>
                    <a:pt x="1693" y="386"/>
                    <a:pt x="1308" y="1"/>
                    <a:pt x="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73"/>
            <p:cNvSpPr/>
            <p:nvPr/>
          </p:nvSpPr>
          <p:spPr>
            <a:xfrm>
              <a:off x="4234075" y="2105225"/>
              <a:ext cx="100950" cy="119700"/>
            </a:xfrm>
            <a:custGeom>
              <a:avLst/>
              <a:gdLst/>
              <a:ahLst/>
              <a:cxnLst/>
              <a:rect l="l" t="t" r="r" b="b"/>
              <a:pathLst>
                <a:path w="4038" h="4788" extrusionOk="0">
                  <a:moveTo>
                    <a:pt x="2395" y="0"/>
                  </a:moveTo>
                  <a:cubicBezTo>
                    <a:pt x="1076" y="0"/>
                    <a:pt x="1" y="1075"/>
                    <a:pt x="1" y="2394"/>
                  </a:cubicBezTo>
                  <a:cubicBezTo>
                    <a:pt x="1" y="3713"/>
                    <a:pt x="1074" y="4788"/>
                    <a:pt x="2395" y="4788"/>
                  </a:cubicBezTo>
                  <a:cubicBezTo>
                    <a:pt x="2915" y="4788"/>
                    <a:pt x="3382" y="4618"/>
                    <a:pt x="3740" y="4297"/>
                  </a:cubicBezTo>
                  <a:cubicBezTo>
                    <a:pt x="3812" y="4236"/>
                    <a:pt x="3878" y="4166"/>
                    <a:pt x="3939" y="4091"/>
                  </a:cubicBezTo>
                  <a:cubicBezTo>
                    <a:pt x="4038" y="3974"/>
                    <a:pt x="4024" y="3798"/>
                    <a:pt x="3904" y="3699"/>
                  </a:cubicBezTo>
                  <a:cubicBezTo>
                    <a:pt x="3852" y="3655"/>
                    <a:pt x="3789" y="3634"/>
                    <a:pt x="3726" y="3634"/>
                  </a:cubicBezTo>
                  <a:cubicBezTo>
                    <a:pt x="3647" y="3634"/>
                    <a:pt x="3568" y="3668"/>
                    <a:pt x="3513" y="3734"/>
                  </a:cubicBezTo>
                  <a:cubicBezTo>
                    <a:pt x="3469" y="3786"/>
                    <a:pt x="3420" y="3836"/>
                    <a:pt x="3370" y="3882"/>
                  </a:cubicBezTo>
                  <a:cubicBezTo>
                    <a:pt x="3111" y="4114"/>
                    <a:pt x="2781" y="4232"/>
                    <a:pt x="2395" y="4232"/>
                  </a:cubicBezTo>
                  <a:cubicBezTo>
                    <a:pt x="1383" y="4232"/>
                    <a:pt x="557" y="3409"/>
                    <a:pt x="557" y="2394"/>
                  </a:cubicBezTo>
                  <a:cubicBezTo>
                    <a:pt x="557" y="1382"/>
                    <a:pt x="1382" y="557"/>
                    <a:pt x="2395" y="557"/>
                  </a:cubicBezTo>
                  <a:cubicBezTo>
                    <a:pt x="2762" y="557"/>
                    <a:pt x="3118" y="665"/>
                    <a:pt x="3421" y="870"/>
                  </a:cubicBezTo>
                  <a:cubicBezTo>
                    <a:pt x="3469" y="902"/>
                    <a:pt x="3524" y="918"/>
                    <a:pt x="3577" y="918"/>
                  </a:cubicBezTo>
                  <a:cubicBezTo>
                    <a:pt x="3667" y="918"/>
                    <a:pt x="3754" y="875"/>
                    <a:pt x="3808" y="795"/>
                  </a:cubicBezTo>
                  <a:cubicBezTo>
                    <a:pt x="3894" y="666"/>
                    <a:pt x="3860" y="495"/>
                    <a:pt x="3733" y="409"/>
                  </a:cubicBezTo>
                  <a:cubicBezTo>
                    <a:pt x="3338" y="141"/>
                    <a:pt x="2875"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3"/>
            <p:cNvSpPr/>
            <p:nvPr/>
          </p:nvSpPr>
          <p:spPr>
            <a:xfrm>
              <a:off x="4350450" y="2150600"/>
              <a:ext cx="74325" cy="74325"/>
            </a:xfrm>
            <a:custGeom>
              <a:avLst/>
              <a:gdLst/>
              <a:ahLst/>
              <a:cxnLst/>
              <a:rect l="l" t="t" r="r" b="b"/>
              <a:pathLst>
                <a:path w="2973" h="2973" extrusionOk="0">
                  <a:moveTo>
                    <a:pt x="1486" y="557"/>
                  </a:moveTo>
                  <a:cubicBezTo>
                    <a:pt x="1999" y="557"/>
                    <a:pt x="2416" y="974"/>
                    <a:pt x="2416" y="1487"/>
                  </a:cubicBezTo>
                  <a:cubicBezTo>
                    <a:pt x="2416" y="1999"/>
                    <a:pt x="1999" y="2417"/>
                    <a:pt x="1486" y="2417"/>
                  </a:cubicBezTo>
                  <a:cubicBezTo>
                    <a:pt x="974" y="2417"/>
                    <a:pt x="557" y="1999"/>
                    <a:pt x="557" y="1487"/>
                  </a:cubicBezTo>
                  <a:cubicBezTo>
                    <a:pt x="558" y="974"/>
                    <a:pt x="974" y="557"/>
                    <a:pt x="1486" y="557"/>
                  </a:cubicBezTo>
                  <a:close/>
                  <a:moveTo>
                    <a:pt x="1486" y="1"/>
                  </a:moveTo>
                  <a:cubicBezTo>
                    <a:pt x="668" y="1"/>
                    <a:pt x="0" y="667"/>
                    <a:pt x="0" y="1487"/>
                  </a:cubicBezTo>
                  <a:cubicBezTo>
                    <a:pt x="0" y="2307"/>
                    <a:pt x="667" y="2973"/>
                    <a:pt x="1486" y="2973"/>
                  </a:cubicBezTo>
                  <a:cubicBezTo>
                    <a:pt x="2306" y="2973"/>
                    <a:pt x="2973" y="2307"/>
                    <a:pt x="2973" y="1487"/>
                  </a:cubicBezTo>
                  <a:cubicBezTo>
                    <a:pt x="2973" y="667"/>
                    <a:pt x="2306" y="1"/>
                    <a:pt x="1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3"/>
            <p:cNvSpPr/>
            <p:nvPr/>
          </p:nvSpPr>
          <p:spPr>
            <a:xfrm>
              <a:off x="4151325" y="1949375"/>
              <a:ext cx="356250" cy="356225"/>
            </a:xfrm>
            <a:custGeom>
              <a:avLst/>
              <a:gdLst/>
              <a:ahLst/>
              <a:cxnLst/>
              <a:rect l="l" t="t" r="r" b="b"/>
              <a:pathLst>
                <a:path w="14250" h="14249" extrusionOk="0">
                  <a:moveTo>
                    <a:pt x="279" y="0"/>
                  </a:moveTo>
                  <a:cubicBezTo>
                    <a:pt x="125" y="0"/>
                    <a:pt x="1" y="125"/>
                    <a:pt x="1" y="278"/>
                  </a:cubicBezTo>
                  <a:lnTo>
                    <a:pt x="1" y="5873"/>
                  </a:lnTo>
                  <a:cubicBezTo>
                    <a:pt x="1" y="6026"/>
                    <a:pt x="125" y="6151"/>
                    <a:pt x="279" y="6151"/>
                  </a:cubicBezTo>
                  <a:cubicBezTo>
                    <a:pt x="433" y="6151"/>
                    <a:pt x="557" y="6026"/>
                    <a:pt x="557" y="5873"/>
                  </a:cubicBezTo>
                  <a:lnTo>
                    <a:pt x="557" y="556"/>
                  </a:lnTo>
                  <a:lnTo>
                    <a:pt x="13693" y="556"/>
                  </a:lnTo>
                  <a:lnTo>
                    <a:pt x="13693" y="13692"/>
                  </a:lnTo>
                  <a:lnTo>
                    <a:pt x="557" y="13692"/>
                  </a:lnTo>
                  <a:lnTo>
                    <a:pt x="557" y="8376"/>
                  </a:lnTo>
                  <a:cubicBezTo>
                    <a:pt x="557" y="8223"/>
                    <a:pt x="433" y="8098"/>
                    <a:pt x="279" y="8098"/>
                  </a:cubicBezTo>
                  <a:cubicBezTo>
                    <a:pt x="125" y="8098"/>
                    <a:pt x="1" y="8223"/>
                    <a:pt x="1" y="8376"/>
                  </a:cubicBezTo>
                  <a:lnTo>
                    <a:pt x="1" y="13971"/>
                  </a:lnTo>
                  <a:cubicBezTo>
                    <a:pt x="1" y="14124"/>
                    <a:pt x="125" y="14249"/>
                    <a:pt x="279" y="14249"/>
                  </a:cubicBezTo>
                  <a:lnTo>
                    <a:pt x="13971" y="14249"/>
                  </a:lnTo>
                  <a:cubicBezTo>
                    <a:pt x="14125" y="14249"/>
                    <a:pt x="14249" y="14124"/>
                    <a:pt x="14249" y="13971"/>
                  </a:cubicBezTo>
                  <a:lnTo>
                    <a:pt x="14249" y="278"/>
                  </a:lnTo>
                  <a:cubicBezTo>
                    <a:pt x="14249" y="126"/>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3"/>
            <p:cNvSpPr/>
            <p:nvPr/>
          </p:nvSpPr>
          <p:spPr>
            <a:xfrm>
              <a:off x="4151300" y="2120550"/>
              <a:ext cx="13925" cy="13950"/>
            </a:xfrm>
            <a:custGeom>
              <a:avLst/>
              <a:gdLst/>
              <a:ahLst/>
              <a:cxnLst/>
              <a:rect l="l" t="t" r="r" b="b"/>
              <a:pathLst>
                <a:path w="557" h="558" extrusionOk="0">
                  <a:moveTo>
                    <a:pt x="278" y="1"/>
                  </a:moveTo>
                  <a:cubicBezTo>
                    <a:pt x="125" y="1"/>
                    <a:pt x="0" y="125"/>
                    <a:pt x="0" y="279"/>
                  </a:cubicBezTo>
                  <a:cubicBezTo>
                    <a:pt x="0" y="433"/>
                    <a:pt x="125" y="557"/>
                    <a:pt x="278" y="557"/>
                  </a:cubicBezTo>
                  <a:cubicBezTo>
                    <a:pt x="432" y="557"/>
                    <a:pt x="557" y="433"/>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8" name="Google Shape;18898;p73"/>
          <p:cNvGrpSpPr/>
          <p:nvPr/>
        </p:nvGrpSpPr>
        <p:grpSpPr>
          <a:xfrm>
            <a:off x="4577088" y="2311932"/>
            <a:ext cx="334353" cy="334531"/>
            <a:chOff x="4518425" y="1949375"/>
            <a:chExt cx="356225" cy="356225"/>
          </a:xfrm>
        </p:grpSpPr>
        <p:sp>
          <p:nvSpPr>
            <p:cNvPr id="18899" name="Google Shape;18899;p73"/>
            <p:cNvSpPr/>
            <p:nvPr/>
          </p:nvSpPr>
          <p:spPr>
            <a:xfrm>
              <a:off x="4529450" y="1956350"/>
              <a:ext cx="342325" cy="342350"/>
            </a:xfrm>
            <a:custGeom>
              <a:avLst/>
              <a:gdLst/>
              <a:ahLst/>
              <a:cxnLst/>
              <a:rect l="l" t="t" r="r" b="b"/>
              <a:pathLst>
                <a:path w="13693" h="13694" extrusionOk="0">
                  <a:moveTo>
                    <a:pt x="0" y="1"/>
                  </a:moveTo>
                  <a:lnTo>
                    <a:pt x="0" y="13693"/>
                  </a:lnTo>
                  <a:lnTo>
                    <a:pt x="13693" y="13693"/>
                  </a:lnTo>
                  <a:lnTo>
                    <a:pt x="13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73"/>
            <p:cNvSpPr/>
            <p:nvPr/>
          </p:nvSpPr>
          <p:spPr>
            <a:xfrm>
              <a:off x="4555975" y="1986925"/>
              <a:ext cx="281175" cy="281175"/>
            </a:xfrm>
            <a:custGeom>
              <a:avLst/>
              <a:gdLst/>
              <a:ahLst/>
              <a:cxnLst/>
              <a:rect l="l" t="t" r="r" b="b"/>
              <a:pathLst>
                <a:path w="11247" h="11247" extrusionOk="0">
                  <a:moveTo>
                    <a:pt x="1093" y="0"/>
                  </a:moveTo>
                  <a:cubicBezTo>
                    <a:pt x="489" y="0"/>
                    <a:pt x="0" y="491"/>
                    <a:pt x="0" y="1093"/>
                  </a:cubicBezTo>
                  <a:lnTo>
                    <a:pt x="0" y="10154"/>
                  </a:lnTo>
                  <a:cubicBezTo>
                    <a:pt x="0" y="10757"/>
                    <a:pt x="491" y="11246"/>
                    <a:pt x="1093" y="11246"/>
                  </a:cubicBezTo>
                  <a:lnTo>
                    <a:pt x="10154" y="11246"/>
                  </a:lnTo>
                  <a:cubicBezTo>
                    <a:pt x="10756" y="11246"/>
                    <a:pt x="11245" y="10757"/>
                    <a:pt x="11246" y="10154"/>
                  </a:cubicBezTo>
                  <a:lnTo>
                    <a:pt x="11246" y="1093"/>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73"/>
            <p:cNvSpPr/>
            <p:nvPr/>
          </p:nvSpPr>
          <p:spPr>
            <a:xfrm>
              <a:off x="4549025" y="1979975"/>
              <a:ext cx="295075" cy="295075"/>
            </a:xfrm>
            <a:custGeom>
              <a:avLst/>
              <a:gdLst/>
              <a:ahLst/>
              <a:cxnLst/>
              <a:rect l="l" t="t" r="r" b="b"/>
              <a:pathLst>
                <a:path w="11803" h="11803" extrusionOk="0">
                  <a:moveTo>
                    <a:pt x="10430" y="558"/>
                  </a:moveTo>
                  <a:cubicBezTo>
                    <a:pt x="10878" y="558"/>
                    <a:pt x="11243" y="922"/>
                    <a:pt x="11243" y="1371"/>
                  </a:cubicBezTo>
                  <a:lnTo>
                    <a:pt x="11243" y="10432"/>
                  </a:lnTo>
                  <a:cubicBezTo>
                    <a:pt x="11243" y="10880"/>
                    <a:pt x="10878" y="11244"/>
                    <a:pt x="10430" y="11244"/>
                  </a:cubicBezTo>
                  <a:lnTo>
                    <a:pt x="1369" y="11244"/>
                  </a:lnTo>
                  <a:cubicBezTo>
                    <a:pt x="1368" y="11244"/>
                    <a:pt x="1367" y="11244"/>
                    <a:pt x="1366" y="11244"/>
                  </a:cubicBezTo>
                  <a:cubicBezTo>
                    <a:pt x="920" y="11244"/>
                    <a:pt x="557" y="10879"/>
                    <a:pt x="557" y="10432"/>
                  </a:cubicBezTo>
                  <a:lnTo>
                    <a:pt x="557" y="1371"/>
                  </a:lnTo>
                  <a:cubicBezTo>
                    <a:pt x="557" y="922"/>
                    <a:pt x="921" y="558"/>
                    <a:pt x="1369" y="558"/>
                  </a:cubicBezTo>
                  <a:close/>
                  <a:moveTo>
                    <a:pt x="1371" y="0"/>
                  </a:moveTo>
                  <a:cubicBezTo>
                    <a:pt x="615" y="0"/>
                    <a:pt x="0" y="615"/>
                    <a:pt x="0" y="1371"/>
                  </a:cubicBezTo>
                  <a:lnTo>
                    <a:pt x="0" y="10432"/>
                  </a:lnTo>
                  <a:cubicBezTo>
                    <a:pt x="0" y="11187"/>
                    <a:pt x="615" y="11802"/>
                    <a:pt x="1371" y="11802"/>
                  </a:cubicBezTo>
                  <a:lnTo>
                    <a:pt x="10432" y="11802"/>
                  </a:lnTo>
                  <a:cubicBezTo>
                    <a:pt x="11187" y="11802"/>
                    <a:pt x="11802" y="11187"/>
                    <a:pt x="11802" y="10432"/>
                  </a:cubicBezTo>
                  <a:lnTo>
                    <a:pt x="11802" y="1371"/>
                  </a:lnTo>
                  <a:cubicBezTo>
                    <a:pt x="11802" y="615"/>
                    <a:pt x="11187"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73"/>
            <p:cNvSpPr/>
            <p:nvPr/>
          </p:nvSpPr>
          <p:spPr>
            <a:xfrm>
              <a:off x="4704275" y="2014600"/>
              <a:ext cx="46400" cy="70075"/>
            </a:xfrm>
            <a:custGeom>
              <a:avLst/>
              <a:gdLst/>
              <a:ahLst/>
              <a:cxnLst/>
              <a:rect l="l" t="t" r="r" b="b"/>
              <a:pathLst>
                <a:path w="1856" h="2803" extrusionOk="0">
                  <a:moveTo>
                    <a:pt x="928" y="558"/>
                  </a:moveTo>
                  <a:cubicBezTo>
                    <a:pt x="1036" y="558"/>
                    <a:pt x="1121" y="646"/>
                    <a:pt x="1121" y="753"/>
                  </a:cubicBezTo>
                  <a:cubicBezTo>
                    <a:pt x="1121" y="861"/>
                    <a:pt x="1033" y="946"/>
                    <a:pt x="928" y="946"/>
                  </a:cubicBezTo>
                  <a:cubicBezTo>
                    <a:pt x="821" y="946"/>
                    <a:pt x="733" y="861"/>
                    <a:pt x="733" y="753"/>
                  </a:cubicBezTo>
                  <a:cubicBezTo>
                    <a:pt x="733" y="644"/>
                    <a:pt x="821" y="558"/>
                    <a:pt x="928" y="558"/>
                  </a:cubicBezTo>
                  <a:close/>
                  <a:moveTo>
                    <a:pt x="929" y="1505"/>
                  </a:moveTo>
                  <a:cubicBezTo>
                    <a:pt x="1134" y="1505"/>
                    <a:pt x="1300" y="1671"/>
                    <a:pt x="1300" y="1874"/>
                  </a:cubicBezTo>
                  <a:cubicBezTo>
                    <a:pt x="1300" y="2079"/>
                    <a:pt x="1133" y="2245"/>
                    <a:pt x="929" y="2245"/>
                  </a:cubicBezTo>
                  <a:cubicBezTo>
                    <a:pt x="724" y="2245"/>
                    <a:pt x="560" y="2078"/>
                    <a:pt x="560" y="1874"/>
                  </a:cubicBezTo>
                  <a:cubicBezTo>
                    <a:pt x="560" y="1669"/>
                    <a:pt x="726" y="1505"/>
                    <a:pt x="929" y="1505"/>
                  </a:cubicBezTo>
                  <a:close/>
                  <a:moveTo>
                    <a:pt x="929" y="0"/>
                  </a:moveTo>
                  <a:cubicBezTo>
                    <a:pt x="516" y="0"/>
                    <a:pt x="177" y="337"/>
                    <a:pt x="177" y="753"/>
                  </a:cubicBezTo>
                  <a:cubicBezTo>
                    <a:pt x="177" y="912"/>
                    <a:pt x="226" y="1060"/>
                    <a:pt x="313" y="1183"/>
                  </a:cubicBezTo>
                  <a:cubicBezTo>
                    <a:pt x="122" y="1353"/>
                    <a:pt x="1" y="1600"/>
                    <a:pt x="1" y="1874"/>
                  </a:cubicBezTo>
                  <a:cubicBezTo>
                    <a:pt x="1" y="2385"/>
                    <a:pt x="417" y="2802"/>
                    <a:pt x="929" y="2802"/>
                  </a:cubicBezTo>
                  <a:cubicBezTo>
                    <a:pt x="1440" y="2802"/>
                    <a:pt x="1856" y="2387"/>
                    <a:pt x="1856" y="1874"/>
                  </a:cubicBezTo>
                  <a:cubicBezTo>
                    <a:pt x="1856" y="1600"/>
                    <a:pt x="1734" y="1353"/>
                    <a:pt x="1544" y="1183"/>
                  </a:cubicBezTo>
                  <a:cubicBezTo>
                    <a:pt x="1630" y="1060"/>
                    <a:pt x="1680" y="914"/>
                    <a:pt x="1680" y="753"/>
                  </a:cubicBezTo>
                  <a:cubicBezTo>
                    <a:pt x="1680" y="338"/>
                    <a:pt x="1343"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73"/>
            <p:cNvSpPr/>
            <p:nvPr/>
          </p:nvSpPr>
          <p:spPr>
            <a:xfrm>
              <a:off x="4641800" y="2014800"/>
              <a:ext cx="44600" cy="69650"/>
            </a:xfrm>
            <a:custGeom>
              <a:avLst/>
              <a:gdLst/>
              <a:ahLst/>
              <a:cxnLst/>
              <a:rect l="l" t="t" r="r" b="b"/>
              <a:pathLst>
                <a:path w="1784" h="2786" extrusionOk="0">
                  <a:moveTo>
                    <a:pt x="853" y="1"/>
                  </a:moveTo>
                  <a:cubicBezTo>
                    <a:pt x="453" y="1"/>
                    <a:pt x="106" y="286"/>
                    <a:pt x="30" y="679"/>
                  </a:cubicBezTo>
                  <a:cubicBezTo>
                    <a:pt x="1" y="828"/>
                    <a:pt x="97" y="975"/>
                    <a:pt x="250" y="1007"/>
                  </a:cubicBezTo>
                  <a:cubicBezTo>
                    <a:pt x="267" y="1010"/>
                    <a:pt x="285" y="1012"/>
                    <a:pt x="302" y="1012"/>
                  </a:cubicBezTo>
                  <a:cubicBezTo>
                    <a:pt x="432" y="1012"/>
                    <a:pt x="549" y="919"/>
                    <a:pt x="578" y="787"/>
                  </a:cubicBezTo>
                  <a:cubicBezTo>
                    <a:pt x="602" y="655"/>
                    <a:pt x="720" y="560"/>
                    <a:pt x="856" y="560"/>
                  </a:cubicBezTo>
                  <a:cubicBezTo>
                    <a:pt x="1014" y="560"/>
                    <a:pt x="1137" y="711"/>
                    <a:pt x="1137" y="841"/>
                  </a:cubicBezTo>
                  <a:cubicBezTo>
                    <a:pt x="1137" y="953"/>
                    <a:pt x="1034" y="1114"/>
                    <a:pt x="942" y="1242"/>
                  </a:cubicBezTo>
                  <a:cubicBezTo>
                    <a:pt x="251" y="2225"/>
                    <a:pt x="168" y="2341"/>
                    <a:pt x="165" y="2343"/>
                  </a:cubicBezTo>
                  <a:cubicBezTo>
                    <a:pt x="103" y="2428"/>
                    <a:pt x="96" y="2540"/>
                    <a:pt x="143" y="2633"/>
                  </a:cubicBezTo>
                  <a:cubicBezTo>
                    <a:pt x="191" y="2727"/>
                    <a:pt x="286" y="2786"/>
                    <a:pt x="390" y="2786"/>
                  </a:cubicBezTo>
                  <a:lnTo>
                    <a:pt x="1506" y="2786"/>
                  </a:lnTo>
                  <a:cubicBezTo>
                    <a:pt x="1660" y="2786"/>
                    <a:pt x="1784" y="2661"/>
                    <a:pt x="1784" y="2507"/>
                  </a:cubicBezTo>
                  <a:cubicBezTo>
                    <a:pt x="1784" y="2354"/>
                    <a:pt x="1660" y="2229"/>
                    <a:pt x="1506" y="2229"/>
                  </a:cubicBezTo>
                  <a:lnTo>
                    <a:pt x="927" y="2229"/>
                  </a:lnTo>
                  <a:cubicBezTo>
                    <a:pt x="1040" y="2070"/>
                    <a:pt x="1191" y="1853"/>
                    <a:pt x="1399" y="1563"/>
                  </a:cubicBezTo>
                  <a:cubicBezTo>
                    <a:pt x="1553" y="1345"/>
                    <a:pt x="1693" y="1106"/>
                    <a:pt x="1693" y="841"/>
                  </a:cubicBezTo>
                  <a:cubicBezTo>
                    <a:pt x="1693" y="386"/>
                    <a:pt x="1308" y="1"/>
                    <a:pt x="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73"/>
            <p:cNvSpPr/>
            <p:nvPr/>
          </p:nvSpPr>
          <p:spPr>
            <a:xfrm>
              <a:off x="4633250" y="2105300"/>
              <a:ext cx="88075" cy="119625"/>
            </a:xfrm>
            <a:custGeom>
              <a:avLst/>
              <a:gdLst/>
              <a:ahLst/>
              <a:cxnLst/>
              <a:rect l="l" t="t" r="r" b="b"/>
              <a:pathLst>
                <a:path w="3523" h="4785" extrusionOk="0">
                  <a:moveTo>
                    <a:pt x="3245" y="0"/>
                  </a:moveTo>
                  <a:cubicBezTo>
                    <a:pt x="3091" y="0"/>
                    <a:pt x="2966" y="125"/>
                    <a:pt x="2966" y="278"/>
                  </a:cubicBezTo>
                  <a:lnTo>
                    <a:pt x="2966" y="3685"/>
                  </a:lnTo>
                  <a:lnTo>
                    <a:pt x="510" y="128"/>
                  </a:lnTo>
                  <a:cubicBezTo>
                    <a:pt x="456" y="50"/>
                    <a:pt x="369" y="8"/>
                    <a:pt x="279" y="8"/>
                  </a:cubicBezTo>
                  <a:cubicBezTo>
                    <a:pt x="252" y="8"/>
                    <a:pt x="224" y="11"/>
                    <a:pt x="198" y="19"/>
                  </a:cubicBezTo>
                  <a:cubicBezTo>
                    <a:pt x="81" y="56"/>
                    <a:pt x="2" y="164"/>
                    <a:pt x="2" y="286"/>
                  </a:cubicBezTo>
                  <a:lnTo>
                    <a:pt x="2" y="4507"/>
                  </a:lnTo>
                  <a:cubicBezTo>
                    <a:pt x="0" y="4660"/>
                    <a:pt x="125" y="4785"/>
                    <a:pt x="278" y="4785"/>
                  </a:cubicBezTo>
                  <a:cubicBezTo>
                    <a:pt x="432" y="4785"/>
                    <a:pt x="556" y="4660"/>
                    <a:pt x="556" y="4507"/>
                  </a:cubicBezTo>
                  <a:lnTo>
                    <a:pt x="556" y="1179"/>
                  </a:lnTo>
                  <a:lnTo>
                    <a:pt x="2905" y="4578"/>
                  </a:lnTo>
                  <a:cubicBezTo>
                    <a:pt x="2976" y="4681"/>
                    <a:pt x="3083" y="4739"/>
                    <a:pt x="3192" y="4739"/>
                  </a:cubicBezTo>
                  <a:cubicBezTo>
                    <a:pt x="3223" y="4739"/>
                    <a:pt x="3255" y="4735"/>
                    <a:pt x="3286" y="4725"/>
                  </a:cubicBezTo>
                  <a:cubicBezTo>
                    <a:pt x="3430" y="4679"/>
                    <a:pt x="3523" y="4539"/>
                    <a:pt x="3523" y="4366"/>
                  </a:cubicBezTo>
                  <a:lnTo>
                    <a:pt x="3523" y="278"/>
                  </a:lnTo>
                  <a:cubicBezTo>
                    <a:pt x="3523" y="125"/>
                    <a:pt x="3398" y="0"/>
                    <a:pt x="3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73"/>
            <p:cNvSpPr/>
            <p:nvPr/>
          </p:nvSpPr>
          <p:spPr>
            <a:xfrm>
              <a:off x="4745900" y="2156750"/>
              <a:ext cx="13975" cy="68175"/>
            </a:xfrm>
            <a:custGeom>
              <a:avLst/>
              <a:gdLst/>
              <a:ahLst/>
              <a:cxnLst/>
              <a:rect l="l" t="t" r="r" b="b"/>
              <a:pathLst>
                <a:path w="559" h="2727" extrusionOk="0">
                  <a:moveTo>
                    <a:pt x="279" y="1"/>
                  </a:moveTo>
                  <a:cubicBezTo>
                    <a:pt x="125" y="1"/>
                    <a:pt x="1" y="125"/>
                    <a:pt x="1" y="279"/>
                  </a:cubicBezTo>
                  <a:lnTo>
                    <a:pt x="1" y="2449"/>
                  </a:lnTo>
                  <a:cubicBezTo>
                    <a:pt x="1" y="2602"/>
                    <a:pt x="125" y="2727"/>
                    <a:pt x="279" y="2727"/>
                  </a:cubicBezTo>
                  <a:cubicBezTo>
                    <a:pt x="433" y="2727"/>
                    <a:pt x="557" y="2602"/>
                    <a:pt x="557" y="2449"/>
                  </a:cubicBezTo>
                  <a:lnTo>
                    <a:pt x="557" y="279"/>
                  </a:lnTo>
                  <a:cubicBezTo>
                    <a:pt x="558"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73"/>
            <p:cNvSpPr/>
            <p:nvPr/>
          </p:nvSpPr>
          <p:spPr>
            <a:xfrm>
              <a:off x="4518425" y="1949375"/>
              <a:ext cx="356225" cy="356225"/>
            </a:xfrm>
            <a:custGeom>
              <a:avLst/>
              <a:gdLst/>
              <a:ahLst/>
              <a:cxnLst/>
              <a:rect l="l" t="t" r="r" b="b"/>
              <a:pathLst>
                <a:path w="14249" h="14249" extrusionOk="0">
                  <a:moveTo>
                    <a:pt x="278" y="0"/>
                  </a:moveTo>
                  <a:cubicBezTo>
                    <a:pt x="125" y="0"/>
                    <a:pt x="0" y="125"/>
                    <a:pt x="0" y="278"/>
                  </a:cubicBezTo>
                  <a:lnTo>
                    <a:pt x="0" y="5873"/>
                  </a:lnTo>
                  <a:cubicBezTo>
                    <a:pt x="0" y="6026"/>
                    <a:pt x="125" y="6151"/>
                    <a:pt x="278" y="6151"/>
                  </a:cubicBezTo>
                  <a:cubicBezTo>
                    <a:pt x="432" y="6151"/>
                    <a:pt x="557" y="6026"/>
                    <a:pt x="557" y="5873"/>
                  </a:cubicBezTo>
                  <a:lnTo>
                    <a:pt x="557" y="556"/>
                  </a:lnTo>
                  <a:lnTo>
                    <a:pt x="13693" y="556"/>
                  </a:lnTo>
                  <a:lnTo>
                    <a:pt x="13693" y="13692"/>
                  </a:lnTo>
                  <a:lnTo>
                    <a:pt x="557" y="13692"/>
                  </a:lnTo>
                  <a:lnTo>
                    <a:pt x="557" y="8376"/>
                  </a:lnTo>
                  <a:cubicBezTo>
                    <a:pt x="557" y="8223"/>
                    <a:pt x="432" y="8098"/>
                    <a:pt x="278" y="8098"/>
                  </a:cubicBezTo>
                  <a:cubicBezTo>
                    <a:pt x="125" y="8098"/>
                    <a:pt x="0" y="8223"/>
                    <a:pt x="0" y="8376"/>
                  </a:cubicBezTo>
                  <a:lnTo>
                    <a:pt x="0" y="13971"/>
                  </a:lnTo>
                  <a:cubicBezTo>
                    <a:pt x="0" y="14124"/>
                    <a:pt x="125" y="14249"/>
                    <a:pt x="278" y="14249"/>
                  </a:cubicBezTo>
                  <a:lnTo>
                    <a:pt x="13971" y="14249"/>
                  </a:lnTo>
                  <a:cubicBezTo>
                    <a:pt x="14124" y="14249"/>
                    <a:pt x="14249" y="14124"/>
                    <a:pt x="14249" y="13971"/>
                  </a:cubicBezTo>
                  <a:lnTo>
                    <a:pt x="14249" y="278"/>
                  </a:lnTo>
                  <a:cubicBezTo>
                    <a:pt x="14249" y="126"/>
                    <a:pt x="14124"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73"/>
            <p:cNvSpPr/>
            <p:nvPr/>
          </p:nvSpPr>
          <p:spPr>
            <a:xfrm>
              <a:off x="4518425" y="2120550"/>
              <a:ext cx="13925" cy="13950"/>
            </a:xfrm>
            <a:custGeom>
              <a:avLst/>
              <a:gdLst/>
              <a:ahLst/>
              <a:cxnLst/>
              <a:rect l="l" t="t" r="r" b="b"/>
              <a:pathLst>
                <a:path w="557" h="558" extrusionOk="0">
                  <a:moveTo>
                    <a:pt x="278" y="1"/>
                  </a:moveTo>
                  <a:cubicBezTo>
                    <a:pt x="125" y="1"/>
                    <a:pt x="0" y="125"/>
                    <a:pt x="0" y="279"/>
                  </a:cubicBezTo>
                  <a:cubicBezTo>
                    <a:pt x="0" y="433"/>
                    <a:pt x="125" y="557"/>
                    <a:pt x="278" y="557"/>
                  </a:cubicBezTo>
                  <a:cubicBezTo>
                    <a:pt x="432" y="557"/>
                    <a:pt x="557" y="433"/>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73"/>
            <p:cNvSpPr/>
            <p:nvPr/>
          </p:nvSpPr>
          <p:spPr>
            <a:xfrm>
              <a:off x="4745950" y="2127500"/>
              <a:ext cx="13925" cy="13950"/>
            </a:xfrm>
            <a:custGeom>
              <a:avLst/>
              <a:gdLst/>
              <a:ahLst/>
              <a:cxnLst/>
              <a:rect l="l" t="t" r="r" b="b"/>
              <a:pathLst>
                <a:path w="557" h="558" extrusionOk="0">
                  <a:moveTo>
                    <a:pt x="278" y="1"/>
                  </a:moveTo>
                  <a:cubicBezTo>
                    <a:pt x="125" y="1"/>
                    <a:pt x="0" y="125"/>
                    <a:pt x="0" y="279"/>
                  </a:cubicBezTo>
                  <a:cubicBezTo>
                    <a:pt x="0" y="433"/>
                    <a:pt x="125" y="557"/>
                    <a:pt x="278" y="557"/>
                  </a:cubicBezTo>
                  <a:cubicBezTo>
                    <a:pt x="432" y="557"/>
                    <a:pt x="556" y="433"/>
                    <a:pt x="556" y="279"/>
                  </a:cubicBezTo>
                  <a:cubicBezTo>
                    <a:pt x="556" y="125"/>
                    <a:pt x="431"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9" name="Google Shape;18909;p73"/>
          <p:cNvGrpSpPr/>
          <p:nvPr/>
        </p:nvGrpSpPr>
        <p:grpSpPr>
          <a:xfrm>
            <a:off x="4921601" y="2311932"/>
            <a:ext cx="334423" cy="334531"/>
            <a:chOff x="4885475" y="1949375"/>
            <a:chExt cx="356300" cy="356225"/>
          </a:xfrm>
        </p:grpSpPr>
        <p:sp>
          <p:nvSpPr>
            <p:cNvPr id="18910" name="Google Shape;18910;p73"/>
            <p:cNvSpPr/>
            <p:nvPr/>
          </p:nvSpPr>
          <p:spPr>
            <a:xfrm>
              <a:off x="4896500" y="1956350"/>
              <a:ext cx="342375" cy="342350"/>
            </a:xfrm>
            <a:custGeom>
              <a:avLst/>
              <a:gdLst/>
              <a:ahLst/>
              <a:cxnLst/>
              <a:rect l="l" t="t" r="r" b="b"/>
              <a:pathLst>
                <a:path w="13695" h="13694" extrusionOk="0">
                  <a:moveTo>
                    <a:pt x="0" y="1"/>
                  </a:moveTo>
                  <a:lnTo>
                    <a:pt x="0" y="13693"/>
                  </a:lnTo>
                  <a:lnTo>
                    <a:pt x="13694" y="13693"/>
                  </a:lnTo>
                  <a:lnTo>
                    <a:pt x="13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73"/>
            <p:cNvSpPr/>
            <p:nvPr/>
          </p:nvSpPr>
          <p:spPr>
            <a:xfrm>
              <a:off x="4923025" y="1986925"/>
              <a:ext cx="281200" cy="281175"/>
            </a:xfrm>
            <a:custGeom>
              <a:avLst/>
              <a:gdLst/>
              <a:ahLst/>
              <a:cxnLst/>
              <a:rect l="l" t="t" r="r" b="b"/>
              <a:pathLst>
                <a:path w="11248" h="11247" extrusionOk="0">
                  <a:moveTo>
                    <a:pt x="1094" y="0"/>
                  </a:moveTo>
                  <a:cubicBezTo>
                    <a:pt x="489" y="0"/>
                    <a:pt x="0" y="491"/>
                    <a:pt x="0" y="1093"/>
                  </a:cubicBezTo>
                  <a:lnTo>
                    <a:pt x="0" y="10154"/>
                  </a:lnTo>
                  <a:cubicBezTo>
                    <a:pt x="0" y="10757"/>
                    <a:pt x="492" y="11246"/>
                    <a:pt x="1094" y="11246"/>
                  </a:cubicBezTo>
                  <a:lnTo>
                    <a:pt x="10155" y="11246"/>
                  </a:lnTo>
                  <a:cubicBezTo>
                    <a:pt x="10759" y="11246"/>
                    <a:pt x="11248" y="10757"/>
                    <a:pt x="11248" y="10154"/>
                  </a:cubicBezTo>
                  <a:lnTo>
                    <a:pt x="11248" y="1093"/>
                  </a:lnTo>
                  <a:cubicBezTo>
                    <a:pt x="11248" y="489"/>
                    <a:pt x="10757"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73"/>
            <p:cNvSpPr/>
            <p:nvPr/>
          </p:nvSpPr>
          <p:spPr>
            <a:xfrm>
              <a:off x="4916100" y="1979975"/>
              <a:ext cx="295075" cy="295075"/>
            </a:xfrm>
            <a:custGeom>
              <a:avLst/>
              <a:gdLst/>
              <a:ahLst/>
              <a:cxnLst/>
              <a:rect l="l" t="t" r="r" b="b"/>
              <a:pathLst>
                <a:path w="11803" h="11803" extrusionOk="0">
                  <a:moveTo>
                    <a:pt x="10432" y="558"/>
                  </a:moveTo>
                  <a:cubicBezTo>
                    <a:pt x="10880" y="558"/>
                    <a:pt x="11245" y="922"/>
                    <a:pt x="11245" y="1371"/>
                  </a:cubicBezTo>
                  <a:lnTo>
                    <a:pt x="11245" y="10432"/>
                  </a:lnTo>
                  <a:cubicBezTo>
                    <a:pt x="11245" y="10880"/>
                    <a:pt x="10880" y="11244"/>
                    <a:pt x="10432" y="11244"/>
                  </a:cubicBezTo>
                  <a:lnTo>
                    <a:pt x="1371" y="11244"/>
                  </a:lnTo>
                  <a:cubicBezTo>
                    <a:pt x="1370" y="11244"/>
                    <a:pt x="1369" y="11244"/>
                    <a:pt x="1368" y="11244"/>
                  </a:cubicBezTo>
                  <a:cubicBezTo>
                    <a:pt x="922" y="11244"/>
                    <a:pt x="559" y="10879"/>
                    <a:pt x="559" y="10432"/>
                  </a:cubicBezTo>
                  <a:lnTo>
                    <a:pt x="559" y="1371"/>
                  </a:lnTo>
                  <a:cubicBezTo>
                    <a:pt x="559" y="922"/>
                    <a:pt x="923" y="558"/>
                    <a:pt x="1371" y="558"/>
                  </a:cubicBezTo>
                  <a:close/>
                  <a:moveTo>
                    <a:pt x="1371" y="0"/>
                  </a:moveTo>
                  <a:cubicBezTo>
                    <a:pt x="616" y="0"/>
                    <a:pt x="1" y="615"/>
                    <a:pt x="1" y="1371"/>
                  </a:cubicBezTo>
                  <a:lnTo>
                    <a:pt x="1" y="10432"/>
                  </a:lnTo>
                  <a:cubicBezTo>
                    <a:pt x="1" y="11187"/>
                    <a:pt x="616" y="11802"/>
                    <a:pt x="1371" y="11802"/>
                  </a:cubicBezTo>
                  <a:lnTo>
                    <a:pt x="10432" y="11802"/>
                  </a:lnTo>
                  <a:cubicBezTo>
                    <a:pt x="11188" y="11802"/>
                    <a:pt x="11803" y="11187"/>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73"/>
            <p:cNvSpPr/>
            <p:nvPr/>
          </p:nvSpPr>
          <p:spPr>
            <a:xfrm>
              <a:off x="5071075" y="2014800"/>
              <a:ext cx="46775" cy="70025"/>
            </a:xfrm>
            <a:custGeom>
              <a:avLst/>
              <a:gdLst/>
              <a:ahLst/>
              <a:cxnLst/>
              <a:rect l="l" t="t" r="r" b="b"/>
              <a:pathLst>
                <a:path w="1871" h="2801" extrusionOk="0">
                  <a:moveTo>
                    <a:pt x="935" y="557"/>
                  </a:moveTo>
                  <a:cubicBezTo>
                    <a:pt x="1143" y="557"/>
                    <a:pt x="1313" y="729"/>
                    <a:pt x="1313" y="935"/>
                  </a:cubicBezTo>
                  <a:cubicBezTo>
                    <a:pt x="1313" y="1143"/>
                    <a:pt x="1141" y="1311"/>
                    <a:pt x="935" y="1311"/>
                  </a:cubicBezTo>
                  <a:cubicBezTo>
                    <a:pt x="727" y="1311"/>
                    <a:pt x="557" y="1143"/>
                    <a:pt x="557" y="935"/>
                  </a:cubicBezTo>
                  <a:cubicBezTo>
                    <a:pt x="559" y="729"/>
                    <a:pt x="727" y="557"/>
                    <a:pt x="935" y="557"/>
                  </a:cubicBezTo>
                  <a:close/>
                  <a:moveTo>
                    <a:pt x="936" y="1"/>
                  </a:moveTo>
                  <a:cubicBezTo>
                    <a:pt x="422" y="1"/>
                    <a:pt x="4" y="421"/>
                    <a:pt x="4" y="935"/>
                  </a:cubicBezTo>
                  <a:cubicBezTo>
                    <a:pt x="1" y="1450"/>
                    <a:pt x="419" y="1871"/>
                    <a:pt x="935" y="1871"/>
                  </a:cubicBezTo>
                  <a:cubicBezTo>
                    <a:pt x="952" y="1871"/>
                    <a:pt x="971" y="1871"/>
                    <a:pt x="989" y="1868"/>
                  </a:cubicBezTo>
                  <a:lnTo>
                    <a:pt x="989" y="1868"/>
                  </a:lnTo>
                  <a:cubicBezTo>
                    <a:pt x="806" y="2149"/>
                    <a:pt x="614" y="2297"/>
                    <a:pt x="611" y="2300"/>
                  </a:cubicBezTo>
                  <a:cubicBezTo>
                    <a:pt x="488" y="2392"/>
                    <a:pt x="462" y="2566"/>
                    <a:pt x="554" y="2688"/>
                  </a:cubicBezTo>
                  <a:cubicBezTo>
                    <a:pt x="608" y="2761"/>
                    <a:pt x="693" y="2800"/>
                    <a:pt x="777" y="2800"/>
                  </a:cubicBezTo>
                  <a:cubicBezTo>
                    <a:pt x="837" y="2800"/>
                    <a:pt x="892" y="2781"/>
                    <a:pt x="944" y="2745"/>
                  </a:cubicBezTo>
                  <a:cubicBezTo>
                    <a:pt x="977" y="2721"/>
                    <a:pt x="1727" y="2150"/>
                    <a:pt x="1859" y="1081"/>
                  </a:cubicBezTo>
                  <a:cubicBezTo>
                    <a:pt x="1866" y="1033"/>
                    <a:pt x="1870" y="983"/>
                    <a:pt x="1870" y="935"/>
                  </a:cubicBezTo>
                  <a:cubicBezTo>
                    <a:pt x="1870" y="421"/>
                    <a:pt x="1452"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73"/>
            <p:cNvSpPr/>
            <p:nvPr/>
          </p:nvSpPr>
          <p:spPr>
            <a:xfrm>
              <a:off x="5008850" y="2014800"/>
              <a:ext cx="44650" cy="69650"/>
            </a:xfrm>
            <a:custGeom>
              <a:avLst/>
              <a:gdLst/>
              <a:ahLst/>
              <a:cxnLst/>
              <a:rect l="l" t="t" r="r" b="b"/>
              <a:pathLst>
                <a:path w="1786" h="2786" extrusionOk="0">
                  <a:moveTo>
                    <a:pt x="854" y="1"/>
                  </a:moveTo>
                  <a:cubicBezTo>
                    <a:pt x="453" y="1"/>
                    <a:pt x="108" y="286"/>
                    <a:pt x="32" y="679"/>
                  </a:cubicBezTo>
                  <a:cubicBezTo>
                    <a:pt x="1" y="828"/>
                    <a:pt x="99" y="975"/>
                    <a:pt x="251" y="1007"/>
                  </a:cubicBezTo>
                  <a:cubicBezTo>
                    <a:pt x="269" y="1010"/>
                    <a:pt x="286" y="1012"/>
                    <a:pt x="304" y="1012"/>
                  </a:cubicBezTo>
                  <a:cubicBezTo>
                    <a:pt x="433" y="1012"/>
                    <a:pt x="550" y="919"/>
                    <a:pt x="578" y="787"/>
                  </a:cubicBezTo>
                  <a:cubicBezTo>
                    <a:pt x="604" y="655"/>
                    <a:pt x="721" y="560"/>
                    <a:pt x="856" y="560"/>
                  </a:cubicBezTo>
                  <a:cubicBezTo>
                    <a:pt x="1015" y="560"/>
                    <a:pt x="1138" y="711"/>
                    <a:pt x="1138" y="841"/>
                  </a:cubicBezTo>
                  <a:cubicBezTo>
                    <a:pt x="1138" y="953"/>
                    <a:pt x="1036" y="1114"/>
                    <a:pt x="944" y="1242"/>
                  </a:cubicBezTo>
                  <a:cubicBezTo>
                    <a:pt x="251" y="2225"/>
                    <a:pt x="168" y="2341"/>
                    <a:pt x="166" y="2343"/>
                  </a:cubicBezTo>
                  <a:cubicBezTo>
                    <a:pt x="106" y="2428"/>
                    <a:pt x="97" y="2540"/>
                    <a:pt x="144" y="2633"/>
                  </a:cubicBezTo>
                  <a:cubicBezTo>
                    <a:pt x="191" y="2727"/>
                    <a:pt x="286" y="2786"/>
                    <a:pt x="392" y="2786"/>
                  </a:cubicBezTo>
                  <a:lnTo>
                    <a:pt x="1507" y="2786"/>
                  </a:lnTo>
                  <a:cubicBezTo>
                    <a:pt x="1661" y="2786"/>
                    <a:pt x="1786" y="2661"/>
                    <a:pt x="1786" y="2507"/>
                  </a:cubicBezTo>
                  <a:cubicBezTo>
                    <a:pt x="1786" y="2354"/>
                    <a:pt x="1661" y="2229"/>
                    <a:pt x="1507" y="2229"/>
                  </a:cubicBezTo>
                  <a:lnTo>
                    <a:pt x="929" y="2229"/>
                  </a:lnTo>
                  <a:cubicBezTo>
                    <a:pt x="1040" y="2070"/>
                    <a:pt x="1193" y="1853"/>
                    <a:pt x="1399" y="1563"/>
                  </a:cubicBezTo>
                  <a:cubicBezTo>
                    <a:pt x="1553" y="1345"/>
                    <a:pt x="1695" y="1106"/>
                    <a:pt x="1695" y="841"/>
                  </a:cubicBezTo>
                  <a:cubicBezTo>
                    <a:pt x="1695" y="386"/>
                    <a:pt x="1310"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73"/>
            <p:cNvSpPr/>
            <p:nvPr/>
          </p:nvSpPr>
          <p:spPr>
            <a:xfrm>
              <a:off x="5097500" y="2149775"/>
              <a:ext cx="57250" cy="75150"/>
            </a:xfrm>
            <a:custGeom>
              <a:avLst/>
              <a:gdLst/>
              <a:ahLst/>
              <a:cxnLst/>
              <a:rect l="l" t="t" r="r" b="b"/>
              <a:pathLst>
                <a:path w="2290" h="3006" extrusionOk="0">
                  <a:moveTo>
                    <a:pt x="279" y="0"/>
                  </a:moveTo>
                  <a:cubicBezTo>
                    <a:pt x="125" y="0"/>
                    <a:pt x="1" y="125"/>
                    <a:pt x="1" y="278"/>
                  </a:cubicBezTo>
                  <a:lnTo>
                    <a:pt x="1" y="1842"/>
                  </a:lnTo>
                  <a:cubicBezTo>
                    <a:pt x="1" y="2485"/>
                    <a:pt x="522" y="3006"/>
                    <a:pt x="1165" y="3006"/>
                  </a:cubicBezTo>
                  <a:cubicBezTo>
                    <a:pt x="1784" y="3006"/>
                    <a:pt x="2289" y="2501"/>
                    <a:pt x="2289" y="1881"/>
                  </a:cubicBezTo>
                  <a:lnTo>
                    <a:pt x="2289" y="278"/>
                  </a:lnTo>
                  <a:cubicBezTo>
                    <a:pt x="2289" y="125"/>
                    <a:pt x="2165" y="0"/>
                    <a:pt x="2011" y="0"/>
                  </a:cubicBezTo>
                  <a:cubicBezTo>
                    <a:pt x="1857" y="0"/>
                    <a:pt x="1733" y="125"/>
                    <a:pt x="1733" y="278"/>
                  </a:cubicBezTo>
                  <a:lnTo>
                    <a:pt x="1733" y="1881"/>
                  </a:lnTo>
                  <a:cubicBezTo>
                    <a:pt x="1733" y="2193"/>
                    <a:pt x="1480" y="2450"/>
                    <a:pt x="1165" y="2450"/>
                  </a:cubicBezTo>
                  <a:cubicBezTo>
                    <a:pt x="828" y="2450"/>
                    <a:pt x="557" y="2177"/>
                    <a:pt x="557" y="1842"/>
                  </a:cubicBezTo>
                  <a:lnTo>
                    <a:pt x="557" y="278"/>
                  </a:ln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73"/>
            <p:cNvSpPr/>
            <p:nvPr/>
          </p:nvSpPr>
          <p:spPr>
            <a:xfrm>
              <a:off x="4972550" y="2104825"/>
              <a:ext cx="101000" cy="119700"/>
            </a:xfrm>
            <a:custGeom>
              <a:avLst/>
              <a:gdLst/>
              <a:ahLst/>
              <a:cxnLst/>
              <a:rect l="l" t="t" r="r" b="b"/>
              <a:pathLst>
                <a:path w="4040" h="4788" extrusionOk="0">
                  <a:moveTo>
                    <a:pt x="2396" y="0"/>
                  </a:moveTo>
                  <a:cubicBezTo>
                    <a:pt x="1076" y="0"/>
                    <a:pt x="2" y="1075"/>
                    <a:pt x="2" y="2394"/>
                  </a:cubicBezTo>
                  <a:cubicBezTo>
                    <a:pt x="0" y="3713"/>
                    <a:pt x="1075" y="4788"/>
                    <a:pt x="2394" y="4788"/>
                  </a:cubicBezTo>
                  <a:cubicBezTo>
                    <a:pt x="2914" y="4788"/>
                    <a:pt x="3381" y="4618"/>
                    <a:pt x="3741" y="4297"/>
                  </a:cubicBezTo>
                  <a:cubicBezTo>
                    <a:pt x="3813" y="4234"/>
                    <a:pt x="3879" y="4166"/>
                    <a:pt x="3940" y="4091"/>
                  </a:cubicBezTo>
                  <a:cubicBezTo>
                    <a:pt x="4040" y="3974"/>
                    <a:pt x="4025" y="3798"/>
                    <a:pt x="3907" y="3698"/>
                  </a:cubicBezTo>
                  <a:cubicBezTo>
                    <a:pt x="3855" y="3655"/>
                    <a:pt x="3791" y="3634"/>
                    <a:pt x="3728" y="3634"/>
                  </a:cubicBezTo>
                  <a:cubicBezTo>
                    <a:pt x="3649" y="3634"/>
                    <a:pt x="3570" y="3668"/>
                    <a:pt x="3514" y="3734"/>
                  </a:cubicBezTo>
                  <a:cubicBezTo>
                    <a:pt x="3470" y="3786"/>
                    <a:pt x="3421" y="3836"/>
                    <a:pt x="3372" y="3881"/>
                  </a:cubicBezTo>
                  <a:cubicBezTo>
                    <a:pt x="3112" y="4114"/>
                    <a:pt x="2782" y="4231"/>
                    <a:pt x="2396" y="4231"/>
                  </a:cubicBezTo>
                  <a:cubicBezTo>
                    <a:pt x="1382" y="4231"/>
                    <a:pt x="558" y="3407"/>
                    <a:pt x="558" y="2394"/>
                  </a:cubicBezTo>
                  <a:cubicBezTo>
                    <a:pt x="558" y="1379"/>
                    <a:pt x="1382" y="557"/>
                    <a:pt x="2396" y="557"/>
                  </a:cubicBezTo>
                  <a:cubicBezTo>
                    <a:pt x="2765" y="557"/>
                    <a:pt x="3119" y="665"/>
                    <a:pt x="3423" y="870"/>
                  </a:cubicBezTo>
                  <a:cubicBezTo>
                    <a:pt x="3471" y="902"/>
                    <a:pt x="3525" y="917"/>
                    <a:pt x="3579" y="917"/>
                  </a:cubicBezTo>
                  <a:cubicBezTo>
                    <a:pt x="3668" y="917"/>
                    <a:pt x="3755" y="874"/>
                    <a:pt x="3809" y="794"/>
                  </a:cubicBezTo>
                  <a:cubicBezTo>
                    <a:pt x="3895" y="666"/>
                    <a:pt x="3863" y="494"/>
                    <a:pt x="3734" y="409"/>
                  </a:cubicBezTo>
                  <a:cubicBezTo>
                    <a:pt x="3339" y="141"/>
                    <a:pt x="2876" y="0"/>
                    <a:pt x="2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3"/>
            <p:cNvSpPr/>
            <p:nvPr/>
          </p:nvSpPr>
          <p:spPr>
            <a:xfrm>
              <a:off x="4885500" y="1949375"/>
              <a:ext cx="356275" cy="356225"/>
            </a:xfrm>
            <a:custGeom>
              <a:avLst/>
              <a:gdLst/>
              <a:ahLst/>
              <a:cxnLst/>
              <a:rect l="l" t="t" r="r" b="b"/>
              <a:pathLst>
                <a:path w="14251" h="14249" extrusionOk="0">
                  <a:moveTo>
                    <a:pt x="280" y="0"/>
                  </a:moveTo>
                  <a:cubicBezTo>
                    <a:pt x="127" y="0"/>
                    <a:pt x="1" y="125"/>
                    <a:pt x="1" y="278"/>
                  </a:cubicBezTo>
                  <a:lnTo>
                    <a:pt x="1" y="5873"/>
                  </a:lnTo>
                  <a:cubicBezTo>
                    <a:pt x="1" y="6026"/>
                    <a:pt x="125" y="6151"/>
                    <a:pt x="280" y="6151"/>
                  </a:cubicBezTo>
                  <a:cubicBezTo>
                    <a:pt x="433" y="6151"/>
                    <a:pt x="559" y="6026"/>
                    <a:pt x="559" y="5873"/>
                  </a:cubicBezTo>
                  <a:lnTo>
                    <a:pt x="559" y="556"/>
                  </a:lnTo>
                  <a:lnTo>
                    <a:pt x="13695" y="556"/>
                  </a:lnTo>
                  <a:lnTo>
                    <a:pt x="13695" y="13692"/>
                  </a:lnTo>
                  <a:lnTo>
                    <a:pt x="559" y="13692"/>
                  </a:lnTo>
                  <a:lnTo>
                    <a:pt x="559" y="8376"/>
                  </a:lnTo>
                  <a:cubicBezTo>
                    <a:pt x="559" y="8223"/>
                    <a:pt x="434" y="8098"/>
                    <a:pt x="280" y="8098"/>
                  </a:cubicBezTo>
                  <a:cubicBezTo>
                    <a:pt x="127" y="8098"/>
                    <a:pt x="1" y="8223"/>
                    <a:pt x="1" y="8376"/>
                  </a:cubicBezTo>
                  <a:lnTo>
                    <a:pt x="1" y="13971"/>
                  </a:lnTo>
                  <a:cubicBezTo>
                    <a:pt x="1" y="14124"/>
                    <a:pt x="125" y="14249"/>
                    <a:pt x="280" y="14249"/>
                  </a:cubicBezTo>
                  <a:lnTo>
                    <a:pt x="13973" y="14249"/>
                  </a:lnTo>
                  <a:cubicBezTo>
                    <a:pt x="14126" y="14249"/>
                    <a:pt x="14251" y="14124"/>
                    <a:pt x="14251" y="13971"/>
                  </a:cubicBezTo>
                  <a:lnTo>
                    <a:pt x="14251" y="278"/>
                  </a:lnTo>
                  <a:cubicBezTo>
                    <a:pt x="14251" y="126"/>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73"/>
            <p:cNvSpPr/>
            <p:nvPr/>
          </p:nvSpPr>
          <p:spPr>
            <a:xfrm>
              <a:off x="4885475" y="2120550"/>
              <a:ext cx="13925" cy="13950"/>
            </a:xfrm>
            <a:custGeom>
              <a:avLst/>
              <a:gdLst/>
              <a:ahLst/>
              <a:cxnLst/>
              <a:rect l="l" t="t" r="r" b="b"/>
              <a:pathLst>
                <a:path w="557" h="558" extrusionOk="0">
                  <a:moveTo>
                    <a:pt x="278" y="1"/>
                  </a:moveTo>
                  <a:cubicBezTo>
                    <a:pt x="125" y="1"/>
                    <a:pt x="0" y="125"/>
                    <a:pt x="0" y="279"/>
                  </a:cubicBezTo>
                  <a:cubicBezTo>
                    <a:pt x="0" y="433"/>
                    <a:pt x="125" y="557"/>
                    <a:pt x="278" y="557"/>
                  </a:cubicBezTo>
                  <a:cubicBezTo>
                    <a:pt x="432" y="557"/>
                    <a:pt x="557" y="433"/>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9" name="Google Shape;18919;p73"/>
          <p:cNvGrpSpPr/>
          <p:nvPr/>
        </p:nvGrpSpPr>
        <p:grpSpPr>
          <a:xfrm>
            <a:off x="7333615" y="1250396"/>
            <a:ext cx="334376" cy="334578"/>
            <a:chOff x="7455275" y="819000"/>
            <a:chExt cx="356250" cy="356275"/>
          </a:xfrm>
        </p:grpSpPr>
        <p:sp>
          <p:nvSpPr>
            <p:cNvPr id="18920" name="Google Shape;18920;p73"/>
            <p:cNvSpPr/>
            <p:nvPr/>
          </p:nvSpPr>
          <p:spPr>
            <a:xfrm>
              <a:off x="7462150" y="825950"/>
              <a:ext cx="342375" cy="342375"/>
            </a:xfrm>
            <a:custGeom>
              <a:avLst/>
              <a:gdLst/>
              <a:ahLst/>
              <a:cxnLst/>
              <a:rect l="l" t="t" r="r" b="b"/>
              <a:pathLst>
                <a:path w="13695" h="13695" extrusionOk="0">
                  <a:moveTo>
                    <a:pt x="1" y="1"/>
                  </a:moveTo>
                  <a:lnTo>
                    <a:pt x="1" y="13695"/>
                  </a:lnTo>
                  <a:lnTo>
                    <a:pt x="13694" y="13695"/>
                  </a:lnTo>
                  <a:lnTo>
                    <a:pt x="136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73"/>
            <p:cNvSpPr/>
            <p:nvPr/>
          </p:nvSpPr>
          <p:spPr>
            <a:xfrm>
              <a:off x="7492800" y="856600"/>
              <a:ext cx="281150" cy="281125"/>
            </a:xfrm>
            <a:custGeom>
              <a:avLst/>
              <a:gdLst/>
              <a:ahLst/>
              <a:cxnLst/>
              <a:rect l="l" t="t" r="r" b="b"/>
              <a:pathLst>
                <a:path w="11246" h="11245" extrusionOk="0">
                  <a:moveTo>
                    <a:pt x="1092" y="0"/>
                  </a:moveTo>
                  <a:cubicBezTo>
                    <a:pt x="489" y="0"/>
                    <a:pt x="0" y="491"/>
                    <a:pt x="0" y="1093"/>
                  </a:cubicBezTo>
                  <a:lnTo>
                    <a:pt x="0" y="10151"/>
                  </a:lnTo>
                  <a:cubicBezTo>
                    <a:pt x="0" y="10756"/>
                    <a:pt x="491" y="11245"/>
                    <a:pt x="1092" y="11245"/>
                  </a:cubicBezTo>
                  <a:lnTo>
                    <a:pt x="10154" y="11245"/>
                  </a:lnTo>
                  <a:cubicBezTo>
                    <a:pt x="10757" y="11245"/>
                    <a:pt x="11246" y="10756"/>
                    <a:pt x="11246" y="10154"/>
                  </a:cubicBezTo>
                  <a:lnTo>
                    <a:pt x="11246" y="1093"/>
                  </a:lnTo>
                  <a:cubicBezTo>
                    <a:pt x="11246" y="488"/>
                    <a:pt x="10755"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73"/>
            <p:cNvSpPr/>
            <p:nvPr/>
          </p:nvSpPr>
          <p:spPr>
            <a:xfrm>
              <a:off x="7610725" y="884450"/>
              <a:ext cx="44750" cy="69600"/>
            </a:xfrm>
            <a:custGeom>
              <a:avLst/>
              <a:gdLst/>
              <a:ahLst/>
              <a:cxnLst/>
              <a:rect l="l" t="t" r="r" b="b"/>
              <a:pathLst>
                <a:path w="1790" h="2784" extrusionOk="0">
                  <a:moveTo>
                    <a:pt x="857" y="1"/>
                  </a:moveTo>
                  <a:cubicBezTo>
                    <a:pt x="457" y="1"/>
                    <a:pt x="110" y="286"/>
                    <a:pt x="34" y="677"/>
                  </a:cubicBezTo>
                  <a:cubicBezTo>
                    <a:pt x="0" y="829"/>
                    <a:pt x="100" y="976"/>
                    <a:pt x="249" y="1005"/>
                  </a:cubicBezTo>
                  <a:cubicBezTo>
                    <a:pt x="267" y="1008"/>
                    <a:pt x="285" y="1010"/>
                    <a:pt x="303" y="1010"/>
                  </a:cubicBezTo>
                  <a:cubicBezTo>
                    <a:pt x="433" y="1010"/>
                    <a:pt x="550" y="918"/>
                    <a:pt x="577" y="785"/>
                  </a:cubicBezTo>
                  <a:cubicBezTo>
                    <a:pt x="604" y="654"/>
                    <a:pt x="721" y="558"/>
                    <a:pt x="855" y="558"/>
                  </a:cubicBezTo>
                  <a:cubicBezTo>
                    <a:pt x="1015" y="558"/>
                    <a:pt x="1138" y="711"/>
                    <a:pt x="1138" y="841"/>
                  </a:cubicBezTo>
                  <a:cubicBezTo>
                    <a:pt x="1138" y="952"/>
                    <a:pt x="1036" y="1113"/>
                    <a:pt x="945" y="1241"/>
                  </a:cubicBezTo>
                  <a:cubicBezTo>
                    <a:pt x="252" y="2225"/>
                    <a:pt x="169" y="2339"/>
                    <a:pt x="167" y="2343"/>
                  </a:cubicBezTo>
                  <a:cubicBezTo>
                    <a:pt x="106" y="2427"/>
                    <a:pt x="99" y="2539"/>
                    <a:pt x="145" y="2632"/>
                  </a:cubicBezTo>
                  <a:cubicBezTo>
                    <a:pt x="194" y="2725"/>
                    <a:pt x="289" y="2784"/>
                    <a:pt x="394" y="2784"/>
                  </a:cubicBezTo>
                  <a:lnTo>
                    <a:pt x="1511" y="2784"/>
                  </a:lnTo>
                  <a:cubicBezTo>
                    <a:pt x="1665" y="2784"/>
                    <a:pt x="1790" y="2659"/>
                    <a:pt x="1790" y="2506"/>
                  </a:cubicBezTo>
                  <a:cubicBezTo>
                    <a:pt x="1790" y="2352"/>
                    <a:pt x="1665" y="2228"/>
                    <a:pt x="1511" y="2228"/>
                  </a:cubicBezTo>
                  <a:lnTo>
                    <a:pt x="933" y="2228"/>
                  </a:lnTo>
                  <a:cubicBezTo>
                    <a:pt x="1044" y="2068"/>
                    <a:pt x="1197" y="1853"/>
                    <a:pt x="1403" y="1561"/>
                  </a:cubicBezTo>
                  <a:cubicBezTo>
                    <a:pt x="1557" y="1343"/>
                    <a:pt x="1697" y="1106"/>
                    <a:pt x="1697" y="840"/>
                  </a:cubicBezTo>
                  <a:cubicBezTo>
                    <a:pt x="1697" y="384"/>
                    <a:pt x="1314"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73"/>
            <p:cNvSpPr/>
            <p:nvPr/>
          </p:nvSpPr>
          <p:spPr>
            <a:xfrm>
              <a:off x="7455275" y="819000"/>
              <a:ext cx="356250" cy="356275"/>
            </a:xfrm>
            <a:custGeom>
              <a:avLst/>
              <a:gdLst/>
              <a:ahLst/>
              <a:cxnLst/>
              <a:rect l="l" t="t" r="r" b="b"/>
              <a:pathLst>
                <a:path w="14250" h="14251" extrusionOk="0">
                  <a:moveTo>
                    <a:pt x="13691" y="557"/>
                  </a:moveTo>
                  <a:lnTo>
                    <a:pt x="13691" y="13695"/>
                  </a:lnTo>
                  <a:lnTo>
                    <a:pt x="555" y="13695"/>
                  </a:lnTo>
                  <a:lnTo>
                    <a:pt x="555" y="557"/>
                  </a:lnTo>
                  <a:close/>
                  <a:moveTo>
                    <a:pt x="279" y="1"/>
                  </a:moveTo>
                  <a:cubicBezTo>
                    <a:pt x="125" y="1"/>
                    <a:pt x="0" y="125"/>
                    <a:pt x="0" y="279"/>
                  </a:cubicBezTo>
                  <a:lnTo>
                    <a:pt x="0" y="13973"/>
                  </a:lnTo>
                  <a:cubicBezTo>
                    <a:pt x="0" y="14126"/>
                    <a:pt x="125" y="14251"/>
                    <a:pt x="279" y="14251"/>
                  </a:cubicBezTo>
                  <a:lnTo>
                    <a:pt x="13971" y="14251"/>
                  </a:lnTo>
                  <a:cubicBezTo>
                    <a:pt x="14125" y="14251"/>
                    <a:pt x="14249" y="14126"/>
                    <a:pt x="14249" y="13973"/>
                  </a:cubicBezTo>
                  <a:lnTo>
                    <a:pt x="14249" y="279"/>
                  </a:lnTo>
                  <a:cubicBezTo>
                    <a:pt x="14249" y="125"/>
                    <a:pt x="1412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73"/>
            <p:cNvSpPr/>
            <p:nvPr/>
          </p:nvSpPr>
          <p:spPr>
            <a:xfrm>
              <a:off x="7485825" y="849650"/>
              <a:ext cx="295100" cy="295025"/>
            </a:xfrm>
            <a:custGeom>
              <a:avLst/>
              <a:gdLst/>
              <a:ahLst/>
              <a:cxnLst/>
              <a:rect l="l" t="t" r="r" b="b"/>
              <a:pathLst>
                <a:path w="11804" h="11801" extrusionOk="0">
                  <a:moveTo>
                    <a:pt x="7155" y="0"/>
                  </a:moveTo>
                  <a:cubicBezTo>
                    <a:pt x="7001" y="0"/>
                    <a:pt x="6876" y="125"/>
                    <a:pt x="6876" y="278"/>
                  </a:cubicBezTo>
                  <a:cubicBezTo>
                    <a:pt x="6876" y="432"/>
                    <a:pt x="7001" y="557"/>
                    <a:pt x="7155" y="557"/>
                  </a:cubicBezTo>
                  <a:lnTo>
                    <a:pt x="10433" y="557"/>
                  </a:lnTo>
                  <a:cubicBezTo>
                    <a:pt x="10881" y="557"/>
                    <a:pt x="11245" y="920"/>
                    <a:pt x="11245" y="1369"/>
                  </a:cubicBezTo>
                  <a:lnTo>
                    <a:pt x="11245" y="10429"/>
                  </a:lnTo>
                  <a:cubicBezTo>
                    <a:pt x="11245" y="10879"/>
                    <a:pt x="10881" y="11242"/>
                    <a:pt x="10433" y="11242"/>
                  </a:cubicBezTo>
                  <a:lnTo>
                    <a:pt x="1371" y="11242"/>
                  </a:lnTo>
                  <a:cubicBezTo>
                    <a:pt x="923" y="11242"/>
                    <a:pt x="559" y="10879"/>
                    <a:pt x="559" y="10429"/>
                  </a:cubicBezTo>
                  <a:lnTo>
                    <a:pt x="559" y="1371"/>
                  </a:lnTo>
                  <a:cubicBezTo>
                    <a:pt x="559" y="923"/>
                    <a:pt x="923" y="558"/>
                    <a:pt x="1371" y="558"/>
                  </a:cubicBezTo>
                  <a:lnTo>
                    <a:pt x="4649" y="558"/>
                  </a:lnTo>
                  <a:cubicBezTo>
                    <a:pt x="4803" y="558"/>
                    <a:pt x="4928" y="434"/>
                    <a:pt x="4928" y="280"/>
                  </a:cubicBezTo>
                  <a:cubicBezTo>
                    <a:pt x="4928" y="126"/>
                    <a:pt x="4803" y="2"/>
                    <a:pt x="4649" y="2"/>
                  </a:cubicBezTo>
                  <a:lnTo>
                    <a:pt x="1371" y="2"/>
                  </a:lnTo>
                  <a:cubicBezTo>
                    <a:pt x="616" y="2"/>
                    <a:pt x="1" y="617"/>
                    <a:pt x="1" y="1372"/>
                  </a:cubicBezTo>
                  <a:lnTo>
                    <a:pt x="1" y="10433"/>
                  </a:lnTo>
                  <a:cubicBezTo>
                    <a:pt x="1" y="11187"/>
                    <a:pt x="616" y="11801"/>
                    <a:pt x="1371" y="11801"/>
                  </a:cubicBezTo>
                  <a:lnTo>
                    <a:pt x="10433" y="11801"/>
                  </a:lnTo>
                  <a:cubicBezTo>
                    <a:pt x="11188" y="11801"/>
                    <a:pt x="11803" y="11186"/>
                    <a:pt x="11803" y="10429"/>
                  </a:cubicBezTo>
                  <a:lnTo>
                    <a:pt x="11803" y="1371"/>
                  </a:lnTo>
                  <a:cubicBezTo>
                    <a:pt x="11803" y="615"/>
                    <a:pt x="11188"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3"/>
            <p:cNvSpPr/>
            <p:nvPr/>
          </p:nvSpPr>
          <p:spPr>
            <a:xfrm>
              <a:off x="7545800" y="974900"/>
              <a:ext cx="87175" cy="119725"/>
            </a:xfrm>
            <a:custGeom>
              <a:avLst/>
              <a:gdLst/>
              <a:ahLst/>
              <a:cxnLst/>
              <a:rect l="l" t="t" r="r" b="b"/>
              <a:pathLst>
                <a:path w="3487" h="4789" extrusionOk="0">
                  <a:moveTo>
                    <a:pt x="280" y="0"/>
                  </a:moveTo>
                  <a:cubicBezTo>
                    <a:pt x="126" y="0"/>
                    <a:pt x="0" y="125"/>
                    <a:pt x="0" y="279"/>
                  </a:cubicBezTo>
                  <a:lnTo>
                    <a:pt x="0" y="4510"/>
                  </a:lnTo>
                  <a:cubicBezTo>
                    <a:pt x="0" y="4664"/>
                    <a:pt x="125" y="4788"/>
                    <a:pt x="280" y="4788"/>
                  </a:cubicBezTo>
                  <a:cubicBezTo>
                    <a:pt x="433" y="4788"/>
                    <a:pt x="558" y="4664"/>
                    <a:pt x="558" y="4510"/>
                  </a:cubicBezTo>
                  <a:lnTo>
                    <a:pt x="558" y="2599"/>
                  </a:lnTo>
                  <a:lnTo>
                    <a:pt x="2930" y="2599"/>
                  </a:lnTo>
                  <a:lnTo>
                    <a:pt x="2930" y="4508"/>
                  </a:lnTo>
                  <a:cubicBezTo>
                    <a:pt x="2930" y="4662"/>
                    <a:pt x="3054" y="4787"/>
                    <a:pt x="3208" y="4787"/>
                  </a:cubicBezTo>
                  <a:cubicBezTo>
                    <a:pt x="3362" y="4787"/>
                    <a:pt x="3486" y="4662"/>
                    <a:pt x="3486" y="4508"/>
                  </a:cubicBezTo>
                  <a:lnTo>
                    <a:pt x="3486" y="279"/>
                  </a:lnTo>
                  <a:cubicBezTo>
                    <a:pt x="3486" y="125"/>
                    <a:pt x="3362" y="0"/>
                    <a:pt x="3208" y="0"/>
                  </a:cubicBezTo>
                  <a:cubicBezTo>
                    <a:pt x="3054" y="0"/>
                    <a:pt x="2928" y="125"/>
                    <a:pt x="2928" y="279"/>
                  </a:cubicBezTo>
                  <a:lnTo>
                    <a:pt x="2928" y="2043"/>
                  </a:lnTo>
                  <a:lnTo>
                    <a:pt x="558" y="2043"/>
                  </a:lnTo>
                  <a:lnTo>
                    <a:pt x="558" y="279"/>
                  </a:lnTo>
                  <a:cubicBezTo>
                    <a:pt x="558" y="125"/>
                    <a:pt x="433"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73"/>
            <p:cNvSpPr/>
            <p:nvPr/>
          </p:nvSpPr>
          <p:spPr>
            <a:xfrm>
              <a:off x="7650950" y="1019400"/>
              <a:ext cx="68775" cy="75175"/>
            </a:xfrm>
            <a:custGeom>
              <a:avLst/>
              <a:gdLst/>
              <a:ahLst/>
              <a:cxnLst/>
              <a:rect l="l" t="t" r="r" b="b"/>
              <a:pathLst>
                <a:path w="2751" h="3007" extrusionOk="0">
                  <a:moveTo>
                    <a:pt x="1375" y="557"/>
                  </a:moveTo>
                  <a:cubicBezTo>
                    <a:pt x="1788" y="557"/>
                    <a:pt x="2132" y="866"/>
                    <a:pt x="2186" y="1266"/>
                  </a:cubicBezTo>
                  <a:lnTo>
                    <a:pt x="564" y="1264"/>
                  </a:lnTo>
                  <a:cubicBezTo>
                    <a:pt x="620" y="865"/>
                    <a:pt x="961" y="557"/>
                    <a:pt x="1375" y="557"/>
                  </a:cubicBezTo>
                  <a:close/>
                  <a:moveTo>
                    <a:pt x="1375" y="1"/>
                  </a:moveTo>
                  <a:cubicBezTo>
                    <a:pt x="617" y="1"/>
                    <a:pt x="0" y="619"/>
                    <a:pt x="0" y="1377"/>
                  </a:cubicBezTo>
                  <a:cubicBezTo>
                    <a:pt x="0" y="1381"/>
                    <a:pt x="5" y="1504"/>
                    <a:pt x="5" y="1504"/>
                  </a:cubicBezTo>
                  <a:cubicBezTo>
                    <a:pt x="5" y="2333"/>
                    <a:pt x="678" y="3007"/>
                    <a:pt x="1507" y="3007"/>
                  </a:cubicBezTo>
                  <a:cubicBezTo>
                    <a:pt x="1838" y="3007"/>
                    <a:pt x="2135" y="2898"/>
                    <a:pt x="2364" y="2693"/>
                  </a:cubicBezTo>
                  <a:cubicBezTo>
                    <a:pt x="2409" y="2654"/>
                    <a:pt x="2451" y="2610"/>
                    <a:pt x="2491" y="2561"/>
                  </a:cubicBezTo>
                  <a:cubicBezTo>
                    <a:pt x="2590" y="2444"/>
                    <a:pt x="2576" y="2269"/>
                    <a:pt x="2457" y="2171"/>
                  </a:cubicBezTo>
                  <a:cubicBezTo>
                    <a:pt x="2405" y="2126"/>
                    <a:pt x="2341" y="2105"/>
                    <a:pt x="2278" y="2105"/>
                  </a:cubicBezTo>
                  <a:cubicBezTo>
                    <a:pt x="2199" y="2105"/>
                    <a:pt x="2120" y="2138"/>
                    <a:pt x="2065" y="2204"/>
                  </a:cubicBezTo>
                  <a:cubicBezTo>
                    <a:pt x="2043" y="2231"/>
                    <a:pt x="2019" y="2255"/>
                    <a:pt x="1993" y="2277"/>
                  </a:cubicBezTo>
                  <a:cubicBezTo>
                    <a:pt x="1866" y="2393"/>
                    <a:pt x="1700" y="2450"/>
                    <a:pt x="1507" y="2450"/>
                  </a:cubicBezTo>
                  <a:cubicBezTo>
                    <a:pt x="1096" y="2450"/>
                    <a:pt x="746" y="2187"/>
                    <a:pt x="615" y="1821"/>
                  </a:cubicBezTo>
                  <a:lnTo>
                    <a:pt x="615" y="1821"/>
                  </a:lnTo>
                  <a:lnTo>
                    <a:pt x="2472" y="1824"/>
                  </a:lnTo>
                  <a:cubicBezTo>
                    <a:pt x="2545" y="1824"/>
                    <a:pt x="2615" y="1794"/>
                    <a:pt x="2667" y="1743"/>
                  </a:cubicBezTo>
                  <a:cubicBezTo>
                    <a:pt x="2721" y="1690"/>
                    <a:pt x="2750" y="1622"/>
                    <a:pt x="2750" y="1545"/>
                  </a:cubicBezTo>
                  <a:lnTo>
                    <a:pt x="2750" y="1376"/>
                  </a:lnTo>
                  <a:cubicBezTo>
                    <a:pt x="2750" y="619"/>
                    <a:pt x="2132" y="1"/>
                    <a:pt x="1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73"/>
            <p:cNvSpPr/>
            <p:nvPr/>
          </p:nvSpPr>
          <p:spPr>
            <a:xfrm>
              <a:off x="7626425" y="849600"/>
              <a:ext cx="13925" cy="13975"/>
            </a:xfrm>
            <a:custGeom>
              <a:avLst/>
              <a:gdLst/>
              <a:ahLst/>
              <a:cxnLst/>
              <a:rect l="l" t="t" r="r" b="b"/>
              <a:pathLst>
                <a:path w="557" h="559" extrusionOk="0">
                  <a:moveTo>
                    <a:pt x="279" y="1"/>
                  </a:moveTo>
                  <a:cubicBezTo>
                    <a:pt x="125" y="1"/>
                    <a:pt x="1" y="127"/>
                    <a:pt x="1" y="280"/>
                  </a:cubicBezTo>
                  <a:cubicBezTo>
                    <a:pt x="1" y="434"/>
                    <a:pt x="125" y="559"/>
                    <a:pt x="279" y="559"/>
                  </a:cubicBezTo>
                  <a:cubicBezTo>
                    <a:pt x="432" y="559"/>
                    <a:pt x="557" y="433"/>
                    <a:pt x="557" y="280"/>
                  </a:cubicBezTo>
                  <a:cubicBezTo>
                    <a:pt x="557" y="127"/>
                    <a:pt x="432" y="2"/>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8" name="Google Shape;18928;p73"/>
          <p:cNvGrpSpPr/>
          <p:nvPr/>
        </p:nvGrpSpPr>
        <p:grpSpPr>
          <a:xfrm>
            <a:off x="5266184" y="2311932"/>
            <a:ext cx="334400" cy="334531"/>
            <a:chOff x="5252600" y="1949375"/>
            <a:chExt cx="356275" cy="356225"/>
          </a:xfrm>
        </p:grpSpPr>
        <p:sp>
          <p:nvSpPr>
            <p:cNvPr id="18929" name="Google Shape;18929;p73"/>
            <p:cNvSpPr/>
            <p:nvPr/>
          </p:nvSpPr>
          <p:spPr>
            <a:xfrm>
              <a:off x="5263625" y="1956350"/>
              <a:ext cx="342375" cy="342350"/>
            </a:xfrm>
            <a:custGeom>
              <a:avLst/>
              <a:gdLst/>
              <a:ahLst/>
              <a:cxnLst/>
              <a:rect l="l" t="t" r="r" b="b"/>
              <a:pathLst>
                <a:path w="13695" h="13694" extrusionOk="0">
                  <a:moveTo>
                    <a:pt x="0" y="1"/>
                  </a:moveTo>
                  <a:lnTo>
                    <a:pt x="0" y="13693"/>
                  </a:lnTo>
                  <a:lnTo>
                    <a:pt x="13694" y="13693"/>
                  </a:lnTo>
                  <a:lnTo>
                    <a:pt x="13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73"/>
            <p:cNvSpPr/>
            <p:nvPr/>
          </p:nvSpPr>
          <p:spPr>
            <a:xfrm>
              <a:off x="5290150" y="1986925"/>
              <a:ext cx="281200" cy="281175"/>
            </a:xfrm>
            <a:custGeom>
              <a:avLst/>
              <a:gdLst/>
              <a:ahLst/>
              <a:cxnLst/>
              <a:rect l="l" t="t" r="r" b="b"/>
              <a:pathLst>
                <a:path w="11248" h="11247" extrusionOk="0">
                  <a:moveTo>
                    <a:pt x="1094" y="0"/>
                  </a:moveTo>
                  <a:cubicBezTo>
                    <a:pt x="489" y="0"/>
                    <a:pt x="0" y="491"/>
                    <a:pt x="0" y="1093"/>
                  </a:cubicBezTo>
                  <a:lnTo>
                    <a:pt x="0" y="10154"/>
                  </a:lnTo>
                  <a:cubicBezTo>
                    <a:pt x="0" y="10757"/>
                    <a:pt x="492" y="11246"/>
                    <a:pt x="1094" y="11246"/>
                  </a:cubicBezTo>
                  <a:lnTo>
                    <a:pt x="10155" y="11246"/>
                  </a:lnTo>
                  <a:cubicBezTo>
                    <a:pt x="10757" y="11246"/>
                    <a:pt x="11246" y="10757"/>
                    <a:pt x="11248" y="10154"/>
                  </a:cubicBezTo>
                  <a:lnTo>
                    <a:pt x="11248" y="1093"/>
                  </a:lnTo>
                  <a:cubicBezTo>
                    <a:pt x="11248" y="489"/>
                    <a:pt x="10757"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3"/>
            <p:cNvSpPr/>
            <p:nvPr/>
          </p:nvSpPr>
          <p:spPr>
            <a:xfrm>
              <a:off x="5283225" y="1979975"/>
              <a:ext cx="295075" cy="295075"/>
            </a:xfrm>
            <a:custGeom>
              <a:avLst/>
              <a:gdLst/>
              <a:ahLst/>
              <a:cxnLst/>
              <a:rect l="l" t="t" r="r" b="b"/>
              <a:pathLst>
                <a:path w="11803" h="11803" extrusionOk="0">
                  <a:moveTo>
                    <a:pt x="10430" y="558"/>
                  </a:moveTo>
                  <a:cubicBezTo>
                    <a:pt x="10878" y="558"/>
                    <a:pt x="11242" y="922"/>
                    <a:pt x="11242" y="1371"/>
                  </a:cubicBezTo>
                  <a:lnTo>
                    <a:pt x="11242" y="10432"/>
                  </a:lnTo>
                  <a:cubicBezTo>
                    <a:pt x="11242" y="10880"/>
                    <a:pt x="10878" y="11244"/>
                    <a:pt x="10430" y="11244"/>
                  </a:cubicBezTo>
                  <a:lnTo>
                    <a:pt x="1368" y="11244"/>
                  </a:lnTo>
                  <a:cubicBezTo>
                    <a:pt x="1367" y="11244"/>
                    <a:pt x="1366" y="11244"/>
                    <a:pt x="1366" y="11244"/>
                  </a:cubicBezTo>
                  <a:cubicBezTo>
                    <a:pt x="920" y="11244"/>
                    <a:pt x="556" y="10879"/>
                    <a:pt x="556" y="10432"/>
                  </a:cubicBezTo>
                  <a:lnTo>
                    <a:pt x="556" y="1371"/>
                  </a:lnTo>
                  <a:cubicBezTo>
                    <a:pt x="556" y="922"/>
                    <a:pt x="920" y="558"/>
                    <a:pt x="1368" y="558"/>
                  </a:cubicBezTo>
                  <a:close/>
                  <a:moveTo>
                    <a:pt x="1371" y="0"/>
                  </a:moveTo>
                  <a:cubicBezTo>
                    <a:pt x="616" y="0"/>
                    <a:pt x="1" y="615"/>
                    <a:pt x="1" y="1371"/>
                  </a:cubicBezTo>
                  <a:lnTo>
                    <a:pt x="1" y="10432"/>
                  </a:lnTo>
                  <a:cubicBezTo>
                    <a:pt x="1" y="11187"/>
                    <a:pt x="616" y="11802"/>
                    <a:pt x="1371" y="11802"/>
                  </a:cubicBezTo>
                  <a:lnTo>
                    <a:pt x="10432" y="11802"/>
                  </a:lnTo>
                  <a:cubicBezTo>
                    <a:pt x="11188" y="11802"/>
                    <a:pt x="11803" y="11187"/>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73"/>
            <p:cNvSpPr/>
            <p:nvPr/>
          </p:nvSpPr>
          <p:spPr>
            <a:xfrm>
              <a:off x="5252600" y="1949375"/>
              <a:ext cx="356275" cy="356225"/>
            </a:xfrm>
            <a:custGeom>
              <a:avLst/>
              <a:gdLst/>
              <a:ahLst/>
              <a:cxnLst/>
              <a:rect l="l" t="t" r="r" b="b"/>
              <a:pathLst>
                <a:path w="14251" h="14249" extrusionOk="0">
                  <a:moveTo>
                    <a:pt x="278" y="0"/>
                  </a:moveTo>
                  <a:cubicBezTo>
                    <a:pt x="125" y="0"/>
                    <a:pt x="0" y="125"/>
                    <a:pt x="0" y="278"/>
                  </a:cubicBezTo>
                  <a:lnTo>
                    <a:pt x="0" y="5873"/>
                  </a:lnTo>
                  <a:cubicBezTo>
                    <a:pt x="0" y="6026"/>
                    <a:pt x="125" y="6151"/>
                    <a:pt x="278" y="6151"/>
                  </a:cubicBezTo>
                  <a:cubicBezTo>
                    <a:pt x="432" y="6151"/>
                    <a:pt x="557" y="6026"/>
                    <a:pt x="557" y="5873"/>
                  </a:cubicBezTo>
                  <a:lnTo>
                    <a:pt x="557" y="556"/>
                  </a:lnTo>
                  <a:lnTo>
                    <a:pt x="13694" y="556"/>
                  </a:lnTo>
                  <a:lnTo>
                    <a:pt x="13694" y="13692"/>
                  </a:lnTo>
                  <a:lnTo>
                    <a:pt x="557" y="13692"/>
                  </a:lnTo>
                  <a:lnTo>
                    <a:pt x="557" y="8376"/>
                  </a:lnTo>
                  <a:cubicBezTo>
                    <a:pt x="557" y="8223"/>
                    <a:pt x="432" y="8098"/>
                    <a:pt x="278" y="8098"/>
                  </a:cubicBezTo>
                  <a:cubicBezTo>
                    <a:pt x="125" y="8098"/>
                    <a:pt x="0" y="8223"/>
                    <a:pt x="0" y="8376"/>
                  </a:cubicBezTo>
                  <a:lnTo>
                    <a:pt x="0" y="13971"/>
                  </a:lnTo>
                  <a:cubicBezTo>
                    <a:pt x="0" y="14124"/>
                    <a:pt x="125" y="14249"/>
                    <a:pt x="278" y="14249"/>
                  </a:cubicBezTo>
                  <a:lnTo>
                    <a:pt x="13972" y="14249"/>
                  </a:lnTo>
                  <a:cubicBezTo>
                    <a:pt x="14126" y="14249"/>
                    <a:pt x="14250" y="14124"/>
                    <a:pt x="14250" y="13971"/>
                  </a:cubicBezTo>
                  <a:lnTo>
                    <a:pt x="14250" y="278"/>
                  </a:lnTo>
                  <a:cubicBezTo>
                    <a:pt x="14250" y="126"/>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73"/>
            <p:cNvSpPr/>
            <p:nvPr/>
          </p:nvSpPr>
          <p:spPr>
            <a:xfrm>
              <a:off x="5437550" y="2014800"/>
              <a:ext cx="44850" cy="69650"/>
            </a:xfrm>
            <a:custGeom>
              <a:avLst/>
              <a:gdLst/>
              <a:ahLst/>
              <a:cxnLst/>
              <a:rect l="l" t="t" r="r" b="b"/>
              <a:pathLst>
                <a:path w="1794" h="2786" extrusionOk="0">
                  <a:moveTo>
                    <a:pt x="896" y="557"/>
                  </a:moveTo>
                  <a:cubicBezTo>
                    <a:pt x="1085" y="557"/>
                    <a:pt x="1238" y="710"/>
                    <a:pt x="1238" y="898"/>
                  </a:cubicBezTo>
                  <a:lnTo>
                    <a:pt x="1238" y="1888"/>
                  </a:lnTo>
                  <a:cubicBezTo>
                    <a:pt x="1238" y="2076"/>
                    <a:pt x="1085" y="2229"/>
                    <a:pt x="896" y="2229"/>
                  </a:cubicBezTo>
                  <a:cubicBezTo>
                    <a:pt x="709" y="2229"/>
                    <a:pt x="557" y="2077"/>
                    <a:pt x="557" y="1888"/>
                  </a:cubicBezTo>
                  <a:lnTo>
                    <a:pt x="557" y="898"/>
                  </a:lnTo>
                  <a:cubicBezTo>
                    <a:pt x="557" y="710"/>
                    <a:pt x="709" y="557"/>
                    <a:pt x="896" y="557"/>
                  </a:cubicBezTo>
                  <a:close/>
                  <a:moveTo>
                    <a:pt x="896" y="1"/>
                  </a:moveTo>
                  <a:cubicBezTo>
                    <a:pt x="403" y="1"/>
                    <a:pt x="0" y="404"/>
                    <a:pt x="0" y="898"/>
                  </a:cubicBezTo>
                  <a:lnTo>
                    <a:pt x="0" y="1888"/>
                  </a:lnTo>
                  <a:cubicBezTo>
                    <a:pt x="0" y="2383"/>
                    <a:pt x="403" y="2786"/>
                    <a:pt x="896" y="2786"/>
                  </a:cubicBezTo>
                  <a:cubicBezTo>
                    <a:pt x="1391" y="2786"/>
                    <a:pt x="1794" y="2383"/>
                    <a:pt x="1794" y="1888"/>
                  </a:cubicBezTo>
                  <a:lnTo>
                    <a:pt x="1794" y="898"/>
                  </a:lnTo>
                  <a:cubicBezTo>
                    <a:pt x="1794" y="404"/>
                    <a:pt x="1391" y="1"/>
                    <a:pt x="8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73"/>
            <p:cNvSpPr/>
            <p:nvPr/>
          </p:nvSpPr>
          <p:spPr>
            <a:xfrm>
              <a:off x="5378650" y="2014875"/>
              <a:ext cx="42125" cy="69575"/>
            </a:xfrm>
            <a:custGeom>
              <a:avLst/>
              <a:gdLst/>
              <a:ahLst/>
              <a:cxnLst/>
              <a:rect l="l" t="t" r="r" b="b"/>
              <a:pathLst>
                <a:path w="1685" h="2783" extrusionOk="0">
                  <a:moveTo>
                    <a:pt x="850" y="1"/>
                  </a:moveTo>
                  <a:cubicBezTo>
                    <a:pt x="450" y="1"/>
                    <a:pt x="106" y="283"/>
                    <a:pt x="30" y="674"/>
                  </a:cubicBezTo>
                  <a:cubicBezTo>
                    <a:pt x="1" y="824"/>
                    <a:pt x="99" y="970"/>
                    <a:pt x="250" y="1001"/>
                  </a:cubicBezTo>
                  <a:cubicBezTo>
                    <a:pt x="267" y="1004"/>
                    <a:pt x="285" y="1006"/>
                    <a:pt x="303" y="1006"/>
                  </a:cubicBezTo>
                  <a:cubicBezTo>
                    <a:pt x="432" y="1006"/>
                    <a:pt x="549" y="914"/>
                    <a:pt x="578" y="781"/>
                  </a:cubicBezTo>
                  <a:cubicBezTo>
                    <a:pt x="602" y="652"/>
                    <a:pt x="718" y="559"/>
                    <a:pt x="850" y="559"/>
                  </a:cubicBezTo>
                  <a:cubicBezTo>
                    <a:pt x="1004" y="559"/>
                    <a:pt x="1128" y="683"/>
                    <a:pt x="1128" y="837"/>
                  </a:cubicBezTo>
                  <a:cubicBezTo>
                    <a:pt x="1128" y="991"/>
                    <a:pt x="1004" y="1115"/>
                    <a:pt x="850" y="1115"/>
                  </a:cubicBezTo>
                  <a:cubicBezTo>
                    <a:pt x="696" y="1115"/>
                    <a:pt x="572" y="1239"/>
                    <a:pt x="572" y="1393"/>
                  </a:cubicBezTo>
                  <a:cubicBezTo>
                    <a:pt x="572" y="1547"/>
                    <a:pt x="696" y="1671"/>
                    <a:pt x="850" y="1671"/>
                  </a:cubicBezTo>
                  <a:cubicBezTo>
                    <a:pt x="1004" y="1671"/>
                    <a:pt x="1128" y="1796"/>
                    <a:pt x="1128" y="1950"/>
                  </a:cubicBezTo>
                  <a:cubicBezTo>
                    <a:pt x="1129" y="2102"/>
                    <a:pt x="1005" y="2226"/>
                    <a:pt x="851" y="2226"/>
                  </a:cubicBezTo>
                  <a:cubicBezTo>
                    <a:pt x="715" y="2226"/>
                    <a:pt x="595" y="2124"/>
                    <a:pt x="576" y="1986"/>
                  </a:cubicBezTo>
                  <a:cubicBezTo>
                    <a:pt x="573" y="1973"/>
                    <a:pt x="572" y="1960"/>
                    <a:pt x="572" y="1948"/>
                  </a:cubicBezTo>
                  <a:cubicBezTo>
                    <a:pt x="572" y="1794"/>
                    <a:pt x="447" y="1670"/>
                    <a:pt x="293" y="1670"/>
                  </a:cubicBezTo>
                  <a:cubicBezTo>
                    <a:pt x="140" y="1670"/>
                    <a:pt x="15" y="1794"/>
                    <a:pt x="15" y="1948"/>
                  </a:cubicBezTo>
                  <a:cubicBezTo>
                    <a:pt x="15" y="1986"/>
                    <a:pt x="18" y="2026"/>
                    <a:pt x="23" y="2062"/>
                  </a:cubicBezTo>
                  <a:cubicBezTo>
                    <a:pt x="80" y="2472"/>
                    <a:pt x="435" y="2783"/>
                    <a:pt x="850" y="2783"/>
                  </a:cubicBezTo>
                  <a:cubicBezTo>
                    <a:pt x="1311" y="2783"/>
                    <a:pt x="1684" y="2406"/>
                    <a:pt x="1684" y="1948"/>
                  </a:cubicBezTo>
                  <a:cubicBezTo>
                    <a:pt x="1684" y="1733"/>
                    <a:pt x="1604" y="1540"/>
                    <a:pt x="1471" y="1392"/>
                  </a:cubicBezTo>
                  <a:cubicBezTo>
                    <a:pt x="1602" y="1242"/>
                    <a:pt x="1684" y="1049"/>
                    <a:pt x="1684" y="835"/>
                  </a:cubicBezTo>
                  <a:cubicBezTo>
                    <a:pt x="1684" y="374"/>
                    <a:pt x="131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73"/>
            <p:cNvSpPr/>
            <p:nvPr/>
          </p:nvSpPr>
          <p:spPr>
            <a:xfrm>
              <a:off x="5347875" y="2105225"/>
              <a:ext cx="84900" cy="119700"/>
            </a:xfrm>
            <a:custGeom>
              <a:avLst/>
              <a:gdLst/>
              <a:ahLst/>
              <a:cxnLst/>
              <a:rect l="l" t="t" r="r" b="b"/>
              <a:pathLst>
                <a:path w="3396" h="4788" extrusionOk="0">
                  <a:moveTo>
                    <a:pt x="381" y="0"/>
                  </a:moveTo>
                  <a:cubicBezTo>
                    <a:pt x="227" y="0"/>
                    <a:pt x="103" y="125"/>
                    <a:pt x="103" y="278"/>
                  </a:cubicBezTo>
                  <a:cubicBezTo>
                    <a:pt x="103" y="432"/>
                    <a:pt x="227" y="557"/>
                    <a:pt x="381" y="557"/>
                  </a:cubicBezTo>
                  <a:lnTo>
                    <a:pt x="2536" y="557"/>
                  </a:lnTo>
                  <a:lnTo>
                    <a:pt x="60" y="4359"/>
                  </a:lnTo>
                  <a:cubicBezTo>
                    <a:pt x="6" y="4444"/>
                    <a:pt x="0" y="4552"/>
                    <a:pt x="50" y="4641"/>
                  </a:cubicBezTo>
                  <a:cubicBezTo>
                    <a:pt x="97" y="4732"/>
                    <a:pt x="192" y="4788"/>
                    <a:pt x="293" y="4788"/>
                  </a:cubicBezTo>
                  <a:lnTo>
                    <a:pt x="3117" y="4788"/>
                  </a:lnTo>
                  <a:cubicBezTo>
                    <a:pt x="3271" y="4788"/>
                    <a:pt x="3396" y="4663"/>
                    <a:pt x="3396" y="4510"/>
                  </a:cubicBezTo>
                  <a:cubicBezTo>
                    <a:pt x="3396" y="4356"/>
                    <a:pt x="3271" y="4232"/>
                    <a:pt x="3117" y="4232"/>
                  </a:cubicBezTo>
                  <a:lnTo>
                    <a:pt x="809" y="4232"/>
                  </a:lnTo>
                  <a:lnTo>
                    <a:pt x="3284" y="431"/>
                  </a:lnTo>
                  <a:cubicBezTo>
                    <a:pt x="3340" y="344"/>
                    <a:pt x="3346" y="237"/>
                    <a:pt x="3296" y="147"/>
                  </a:cubicBezTo>
                  <a:cubicBezTo>
                    <a:pt x="3246" y="57"/>
                    <a:pt x="3154" y="0"/>
                    <a:pt x="3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3"/>
            <p:cNvSpPr/>
            <p:nvPr/>
          </p:nvSpPr>
          <p:spPr>
            <a:xfrm>
              <a:off x="5456975" y="2150325"/>
              <a:ext cx="56225" cy="74600"/>
            </a:xfrm>
            <a:custGeom>
              <a:avLst/>
              <a:gdLst/>
              <a:ahLst/>
              <a:cxnLst/>
              <a:rect l="l" t="t" r="r" b="b"/>
              <a:pathLst>
                <a:path w="2249" h="2984" extrusionOk="0">
                  <a:moveTo>
                    <a:pt x="279" y="0"/>
                  </a:moveTo>
                  <a:cubicBezTo>
                    <a:pt x="125" y="0"/>
                    <a:pt x="1" y="124"/>
                    <a:pt x="1" y="278"/>
                  </a:cubicBezTo>
                  <a:lnTo>
                    <a:pt x="1" y="2706"/>
                  </a:lnTo>
                  <a:cubicBezTo>
                    <a:pt x="1" y="2859"/>
                    <a:pt x="125" y="2984"/>
                    <a:pt x="279" y="2984"/>
                  </a:cubicBezTo>
                  <a:cubicBezTo>
                    <a:pt x="433" y="2984"/>
                    <a:pt x="557" y="2859"/>
                    <a:pt x="557" y="2706"/>
                  </a:cubicBezTo>
                  <a:lnTo>
                    <a:pt x="557" y="1146"/>
                  </a:lnTo>
                  <a:cubicBezTo>
                    <a:pt x="557" y="835"/>
                    <a:pt x="812" y="580"/>
                    <a:pt x="1125" y="580"/>
                  </a:cubicBezTo>
                  <a:cubicBezTo>
                    <a:pt x="1437" y="580"/>
                    <a:pt x="1692" y="835"/>
                    <a:pt x="1692" y="1146"/>
                  </a:cubicBezTo>
                  <a:lnTo>
                    <a:pt x="1692" y="2694"/>
                  </a:lnTo>
                  <a:cubicBezTo>
                    <a:pt x="1692" y="2848"/>
                    <a:pt x="1816" y="2971"/>
                    <a:pt x="1970" y="2971"/>
                  </a:cubicBezTo>
                  <a:cubicBezTo>
                    <a:pt x="2124" y="2971"/>
                    <a:pt x="2248" y="2846"/>
                    <a:pt x="2248" y="2694"/>
                  </a:cubicBezTo>
                  <a:lnTo>
                    <a:pt x="2248" y="1146"/>
                  </a:lnTo>
                  <a:cubicBezTo>
                    <a:pt x="2248" y="527"/>
                    <a:pt x="1743" y="23"/>
                    <a:pt x="1122" y="23"/>
                  </a:cubicBezTo>
                  <a:cubicBezTo>
                    <a:pt x="909" y="23"/>
                    <a:pt x="709" y="83"/>
                    <a:pt x="540" y="186"/>
                  </a:cubicBezTo>
                  <a:cubicBezTo>
                    <a:pt x="504" y="76"/>
                    <a:pt x="40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3"/>
            <p:cNvSpPr/>
            <p:nvPr/>
          </p:nvSpPr>
          <p:spPr>
            <a:xfrm>
              <a:off x="5252600" y="2120550"/>
              <a:ext cx="13925" cy="13950"/>
            </a:xfrm>
            <a:custGeom>
              <a:avLst/>
              <a:gdLst/>
              <a:ahLst/>
              <a:cxnLst/>
              <a:rect l="l" t="t" r="r" b="b"/>
              <a:pathLst>
                <a:path w="557" h="558" extrusionOk="0">
                  <a:moveTo>
                    <a:pt x="278" y="1"/>
                  </a:moveTo>
                  <a:cubicBezTo>
                    <a:pt x="125" y="1"/>
                    <a:pt x="0" y="125"/>
                    <a:pt x="0" y="279"/>
                  </a:cubicBezTo>
                  <a:cubicBezTo>
                    <a:pt x="0" y="433"/>
                    <a:pt x="125" y="557"/>
                    <a:pt x="278" y="557"/>
                  </a:cubicBezTo>
                  <a:cubicBezTo>
                    <a:pt x="432" y="557"/>
                    <a:pt x="557" y="433"/>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8" name="Google Shape;18938;p73"/>
          <p:cNvGrpSpPr/>
          <p:nvPr/>
        </p:nvGrpSpPr>
        <p:grpSpPr>
          <a:xfrm>
            <a:off x="5610768" y="2311932"/>
            <a:ext cx="334400" cy="334578"/>
            <a:chOff x="5619725" y="1949375"/>
            <a:chExt cx="356275" cy="356275"/>
          </a:xfrm>
        </p:grpSpPr>
        <p:sp>
          <p:nvSpPr>
            <p:cNvPr id="18939" name="Google Shape;18939;p73"/>
            <p:cNvSpPr/>
            <p:nvPr/>
          </p:nvSpPr>
          <p:spPr>
            <a:xfrm>
              <a:off x="5626675" y="1956350"/>
              <a:ext cx="342375" cy="342350"/>
            </a:xfrm>
            <a:custGeom>
              <a:avLst/>
              <a:gdLst/>
              <a:ahLst/>
              <a:cxnLst/>
              <a:rect l="l" t="t" r="r" b="b"/>
              <a:pathLst>
                <a:path w="13695" h="13694" extrusionOk="0">
                  <a:moveTo>
                    <a:pt x="0" y="1"/>
                  </a:moveTo>
                  <a:lnTo>
                    <a:pt x="0" y="13693"/>
                  </a:lnTo>
                  <a:lnTo>
                    <a:pt x="13694" y="13693"/>
                  </a:lnTo>
                  <a:lnTo>
                    <a:pt x="136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73"/>
            <p:cNvSpPr/>
            <p:nvPr/>
          </p:nvSpPr>
          <p:spPr>
            <a:xfrm>
              <a:off x="5657225" y="1986925"/>
              <a:ext cx="281225" cy="281175"/>
            </a:xfrm>
            <a:custGeom>
              <a:avLst/>
              <a:gdLst/>
              <a:ahLst/>
              <a:cxnLst/>
              <a:rect l="l" t="t" r="r" b="b"/>
              <a:pathLst>
                <a:path w="11249" h="11247" extrusionOk="0">
                  <a:moveTo>
                    <a:pt x="1095" y="0"/>
                  </a:moveTo>
                  <a:cubicBezTo>
                    <a:pt x="490" y="0"/>
                    <a:pt x="1" y="491"/>
                    <a:pt x="1" y="1093"/>
                  </a:cubicBezTo>
                  <a:lnTo>
                    <a:pt x="1" y="10154"/>
                  </a:lnTo>
                  <a:cubicBezTo>
                    <a:pt x="1" y="10757"/>
                    <a:pt x="491" y="11246"/>
                    <a:pt x="1095" y="11246"/>
                  </a:cubicBezTo>
                  <a:lnTo>
                    <a:pt x="10155" y="11246"/>
                  </a:lnTo>
                  <a:cubicBezTo>
                    <a:pt x="10759" y="11246"/>
                    <a:pt x="11248" y="10757"/>
                    <a:pt x="11248" y="10154"/>
                  </a:cubicBezTo>
                  <a:lnTo>
                    <a:pt x="11248" y="1093"/>
                  </a:lnTo>
                  <a:cubicBezTo>
                    <a:pt x="11248" y="489"/>
                    <a:pt x="10758"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73"/>
            <p:cNvSpPr/>
            <p:nvPr/>
          </p:nvSpPr>
          <p:spPr>
            <a:xfrm>
              <a:off x="5650275" y="1979975"/>
              <a:ext cx="295125" cy="295075"/>
            </a:xfrm>
            <a:custGeom>
              <a:avLst/>
              <a:gdLst/>
              <a:ahLst/>
              <a:cxnLst/>
              <a:rect l="l" t="t" r="r" b="b"/>
              <a:pathLst>
                <a:path w="11805" h="11803" extrusionOk="0">
                  <a:moveTo>
                    <a:pt x="10433" y="558"/>
                  </a:moveTo>
                  <a:cubicBezTo>
                    <a:pt x="10882" y="558"/>
                    <a:pt x="11245" y="922"/>
                    <a:pt x="11245" y="1371"/>
                  </a:cubicBezTo>
                  <a:lnTo>
                    <a:pt x="11245" y="10432"/>
                  </a:lnTo>
                  <a:cubicBezTo>
                    <a:pt x="11245" y="10880"/>
                    <a:pt x="10882" y="11244"/>
                    <a:pt x="10433" y="11244"/>
                  </a:cubicBezTo>
                  <a:lnTo>
                    <a:pt x="1373" y="11244"/>
                  </a:lnTo>
                  <a:cubicBezTo>
                    <a:pt x="1372" y="11244"/>
                    <a:pt x="1371" y="11244"/>
                    <a:pt x="1370" y="11244"/>
                  </a:cubicBezTo>
                  <a:cubicBezTo>
                    <a:pt x="922" y="11244"/>
                    <a:pt x="560" y="10879"/>
                    <a:pt x="560" y="10432"/>
                  </a:cubicBezTo>
                  <a:lnTo>
                    <a:pt x="560" y="1371"/>
                  </a:lnTo>
                  <a:cubicBezTo>
                    <a:pt x="560" y="922"/>
                    <a:pt x="923" y="558"/>
                    <a:pt x="1373" y="558"/>
                  </a:cubicBezTo>
                  <a:close/>
                  <a:moveTo>
                    <a:pt x="1373" y="0"/>
                  </a:moveTo>
                  <a:cubicBezTo>
                    <a:pt x="616" y="0"/>
                    <a:pt x="1" y="615"/>
                    <a:pt x="1" y="1371"/>
                  </a:cubicBezTo>
                  <a:lnTo>
                    <a:pt x="1" y="10432"/>
                  </a:lnTo>
                  <a:cubicBezTo>
                    <a:pt x="1" y="11187"/>
                    <a:pt x="616" y="11802"/>
                    <a:pt x="1373" y="11802"/>
                  </a:cubicBezTo>
                  <a:lnTo>
                    <a:pt x="10433" y="11802"/>
                  </a:lnTo>
                  <a:cubicBezTo>
                    <a:pt x="11190" y="11802"/>
                    <a:pt x="11804" y="11187"/>
                    <a:pt x="11804" y="10432"/>
                  </a:cubicBezTo>
                  <a:lnTo>
                    <a:pt x="11804" y="1371"/>
                  </a:lnTo>
                  <a:cubicBezTo>
                    <a:pt x="11804" y="615"/>
                    <a:pt x="11190"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73"/>
            <p:cNvSpPr/>
            <p:nvPr/>
          </p:nvSpPr>
          <p:spPr>
            <a:xfrm>
              <a:off x="5816375" y="2014800"/>
              <a:ext cx="25850" cy="69650"/>
            </a:xfrm>
            <a:custGeom>
              <a:avLst/>
              <a:gdLst/>
              <a:ahLst/>
              <a:cxnLst/>
              <a:rect l="l" t="t" r="r" b="b"/>
              <a:pathLst>
                <a:path w="1034" h="2786" extrusionOk="0">
                  <a:moveTo>
                    <a:pt x="279" y="1"/>
                  </a:moveTo>
                  <a:cubicBezTo>
                    <a:pt x="125" y="1"/>
                    <a:pt x="1" y="125"/>
                    <a:pt x="1" y="279"/>
                  </a:cubicBezTo>
                  <a:cubicBezTo>
                    <a:pt x="1" y="433"/>
                    <a:pt x="125" y="557"/>
                    <a:pt x="279" y="557"/>
                  </a:cubicBezTo>
                  <a:lnTo>
                    <a:pt x="477" y="557"/>
                  </a:lnTo>
                  <a:lnTo>
                    <a:pt x="477" y="2507"/>
                  </a:lnTo>
                  <a:cubicBezTo>
                    <a:pt x="477" y="2661"/>
                    <a:pt x="601" y="2786"/>
                    <a:pt x="755" y="2786"/>
                  </a:cubicBezTo>
                  <a:cubicBezTo>
                    <a:pt x="909" y="2786"/>
                    <a:pt x="1033" y="2661"/>
                    <a:pt x="1033" y="2507"/>
                  </a:cubicBezTo>
                  <a:lnTo>
                    <a:pt x="1033" y="279"/>
                  </a:lnTo>
                  <a:cubicBezTo>
                    <a:pt x="1033" y="125"/>
                    <a:pt x="909"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73"/>
            <p:cNvSpPr/>
            <p:nvPr/>
          </p:nvSpPr>
          <p:spPr>
            <a:xfrm>
              <a:off x="5753075" y="2014875"/>
              <a:ext cx="42100" cy="69575"/>
            </a:xfrm>
            <a:custGeom>
              <a:avLst/>
              <a:gdLst/>
              <a:ahLst/>
              <a:cxnLst/>
              <a:rect l="l" t="t" r="r" b="b"/>
              <a:pathLst>
                <a:path w="1684" h="2783" extrusionOk="0">
                  <a:moveTo>
                    <a:pt x="849" y="1"/>
                  </a:moveTo>
                  <a:cubicBezTo>
                    <a:pt x="449" y="1"/>
                    <a:pt x="105" y="283"/>
                    <a:pt x="29" y="674"/>
                  </a:cubicBezTo>
                  <a:cubicBezTo>
                    <a:pt x="0" y="824"/>
                    <a:pt x="98" y="970"/>
                    <a:pt x="249" y="1001"/>
                  </a:cubicBezTo>
                  <a:cubicBezTo>
                    <a:pt x="267" y="1004"/>
                    <a:pt x="284" y="1006"/>
                    <a:pt x="302" y="1006"/>
                  </a:cubicBezTo>
                  <a:cubicBezTo>
                    <a:pt x="431" y="1006"/>
                    <a:pt x="548" y="914"/>
                    <a:pt x="575" y="781"/>
                  </a:cubicBezTo>
                  <a:cubicBezTo>
                    <a:pt x="602" y="652"/>
                    <a:pt x="717" y="559"/>
                    <a:pt x="849" y="559"/>
                  </a:cubicBezTo>
                  <a:cubicBezTo>
                    <a:pt x="1003" y="559"/>
                    <a:pt x="1127" y="683"/>
                    <a:pt x="1127" y="837"/>
                  </a:cubicBezTo>
                  <a:cubicBezTo>
                    <a:pt x="1127" y="991"/>
                    <a:pt x="1003" y="1115"/>
                    <a:pt x="849" y="1115"/>
                  </a:cubicBezTo>
                  <a:cubicBezTo>
                    <a:pt x="695" y="1115"/>
                    <a:pt x="571" y="1239"/>
                    <a:pt x="571" y="1393"/>
                  </a:cubicBezTo>
                  <a:cubicBezTo>
                    <a:pt x="571" y="1547"/>
                    <a:pt x="695" y="1671"/>
                    <a:pt x="849" y="1671"/>
                  </a:cubicBezTo>
                  <a:cubicBezTo>
                    <a:pt x="1003" y="1671"/>
                    <a:pt x="1127" y="1796"/>
                    <a:pt x="1127" y="1950"/>
                  </a:cubicBezTo>
                  <a:cubicBezTo>
                    <a:pt x="1130" y="2102"/>
                    <a:pt x="1004" y="2226"/>
                    <a:pt x="851" y="2226"/>
                  </a:cubicBezTo>
                  <a:cubicBezTo>
                    <a:pt x="713" y="2226"/>
                    <a:pt x="594" y="2124"/>
                    <a:pt x="574" y="1986"/>
                  </a:cubicBezTo>
                  <a:cubicBezTo>
                    <a:pt x="572" y="1973"/>
                    <a:pt x="571" y="1960"/>
                    <a:pt x="571" y="1948"/>
                  </a:cubicBezTo>
                  <a:cubicBezTo>
                    <a:pt x="571" y="1794"/>
                    <a:pt x="447" y="1670"/>
                    <a:pt x="293" y="1670"/>
                  </a:cubicBezTo>
                  <a:cubicBezTo>
                    <a:pt x="139" y="1670"/>
                    <a:pt x="15" y="1794"/>
                    <a:pt x="15" y="1948"/>
                  </a:cubicBezTo>
                  <a:cubicBezTo>
                    <a:pt x="15" y="1986"/>
                    <a:pt x="18" y="2026"/>
                    <a:pt x="22" y="2062"/>
                  </a:cubicBezTo>
                  <a:cubicBezTo>
                    <a:pt x="78" y="2472"/>
                    <a:pt x="433" y="2783"/>
                    <a:pt x="849" y="2783"/>
                  </a:cubicBezTo>
                  <a:cubicBezTo>
                    <a:pt x="1310" y="2783"/>
                    <a:pt x="1684" y="2406"/>
                    <a:pt x="1684" y="1948"/>
                  </a:cubicBezTo>
                  <a:cubicBezTo>
                    <a:pt x="1684" y="1733"/>
                    <a:pt x="1603" y="1540"/>
                    <a:pt x="1469" y="1392"/>
                  </a:cubicBezTo>
                  <a:cubicBezTo>
                    <a:pt x="1600" y="1242"/>
                    <a:pt x="1684" y="1049"/>
                    <a:pt x="1684" y="835"/>
                  </a:cubicBezTo>
                  <a:cubicBezTo>
                    <a:pt x="1684" y="374"/>
                    <a:pt x="1307"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73"/>
            <p:cNvSpPr/>
            <p:nvPr/>
          </p:nvSpPr>
          <p:spPr>
            <a:xfrm>
              <a:off x="5696025" y="2105075"/>
              <a:ext cx="112525" cy="119750"/>
            </a:xfrm>
            <a:custGeom>
              <a:avLst/>
              <a:gdLst/>
              <a:ahLst/>
              <a:cxnLst/>
              <a:rect l="l" t="t" r="r" b="b"/>
              <a:pathLst>
                <a:path w="4501" h="4790" extrusionOk="0">
                  <a:moveTo>
                    <a:pt x="2395" y="0"/>
                  </a:moveTo>
                  <a:cubicBezTo>
                    <a:pt x="1076" y="0"/>
                    <a:pt x="1" y="1075"/>
                    <a:pt x="1" y="2394"/>
                  </a:cubicBezTo>
                  <a:cubicBezTo>
                    <a:pt x="1" y="3715"/>
                    <a:pt x="1076" y="4789"/>
                    <a:pt x="2395" y="4789"/>
                  </a:cubicBezTo>
                  <a:cubicBezTo>
                    <a:pt x="3037" y="4789"/>
                    <a:pt x="3579" y="4538"/>
                    <a:pt x="3961" y="4066"/>
                  </a:cubicBezTo>
                  <a:cubicBezTo>
                    <a:pt x="4308" y="3639"/>
                    <a:pt x="4500" y="3044"/>
                    <a:pt x="4500" y="2394"/>
                  </a:cubicBezTo>
                  <a:cubicBezTo>
                    <a:pt x="4500" y="2243"/>
                    <a:pt x="4376" y="2119"/>
                    <a:pt x="4222" y="2119"/>
                  </a:cubicBezTo>
                  <a:lnTo>
                    <a:pt x="2955" y="2119"/>
                  </a:lnTo>
                  <a:cubicBezTo>
                    <a:pt x="2802" y="2119"/>
                    <a:pt x="2677" y="2243"/>
                    <a:pt x="2677" y="2397"/>
                  </a:cubicBezTo>
                  <a:cubicBezTo>
                    <a:pt x="2677" y="2551"/>
                    <a:pt x="2802" y="2675"/>
                    <a:pt x="2955" y="2675"/>
                  </a:cubicBezTo>
                  <a:lnTo>
                    <a:pt x="3929" y="2675"/>
                  </a:lnTo>
                  <a:cubicBezTo>
                    <a:pt x="3887" y="3085"/>
                    <a:pt x="3748" y="3450"/>
                    <a:pt x="3529" y="3716"/>
                  </a:cubicBezTo>
                  <a:cubicBezTo>
                    <a:pt x="3256" y="4055"/>
                    <a:pt x="2863" y="4232"/>
                    <a:pt x="2395" y="4232"/>
                  </a:cubicBezTo>
                  <a:cubicBezTo>
                    <a:pt x="1383" y="4232"/>
                    <a:pt x="557" y="3409"/>
                    <a:pt x="557" y="2394"/>
                  </a:cubicBezTo>
                  <a:cubicBezTo>
                    <a:pt x="557" y="1381"/>
                    <a:pt x="1382" y="557"/>
                    <a:pt x="2395" y="557"/>
                  </a:cubicBezTo>
                  <a:cubicBezTo>
                    <a:pt x="2764" y="557"/>
                    <a:pt x="3118" y="665"/>
                    <a:pt x="3423" y="870"/>
                  </a:cubicBezTo>
                  <a:cubicBezTo>
                    <a:pt x="3470" y="902"/>
                    <a:pt x="3525" y="918"/>
                    <a:pt x="3578" y="918"/>
                  </a:cubicBezTo>
                  <a:cubicBezTo>
                    <a:pt x="3667" y="918"/>
                    <a:pt x="3755" y="875"/>
                    <a:pt x="3808" y="795"/>
                  </a:cubicBezTo>
                  <a:cubicBezTo>
                    <a:pt x="3894" y="667"/>
                    <a:pt x="3862" y="495"/>
                    <a:pt x="3733" y="409"/>
                  </a:cubicBezTo>
                  <a:cubicBezTo>
                    <a:pt x="3338" y="142"/>
                    <a:pt x="2875"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73"/>
            <p:cNvSpPr/>
            <p:nvPr/>
          </p:nvSpPr>
          <p:spPr>
            <a:xfrm>
              <a:off x="5825825" y="2151150"/>
              <a:ext cx="73825" cy="73775"/>
            </a:xfrm>
            <a:custGeom>
              <a:avLst/>
              <a:gdLst/>
              <a:ahLst/>
              <a:cxnLst/>
              <a:rect l="l" t="t" r="r" b="b"/>
              <a:pathLst>
                <a:path w="2953" h="2951" extrusionOk="0">
                  <a:moveTo>
                    <a:pt x="1476" y="557"/>
                  </a:moveTo>
                  <a:cubicBezTo>
                    <a:pt x="1983" y="557"/>
                    <a:pt x="2396" y="970"/>
                    <a:pt x="2396" y="1477"/>
                  </a:cubicBezTo>
                  <a:cubicBezTo>
                    <a:pt x="2396" y="1983"/>
                    <a:pt x="1983" y="2395"/>
                    <a:pt x="1476" y="2395"/>
                  </a:cubicBezTo>
                  <a:cubicBezTo>
                    <a:pt x="970" y="2395"/>
                    <a:pt x="557" y="1983"/>
                    <a:pt x="557" y="1477"/>
                  </a:cubicBezTo>
                  <a:cubicBezTo>
                    <a:pt x="557" y="970"/>
                    <a:pt x="970" y="557"/>
                    <a:pt x="1476" y="557"/>
                  </a:cubicBezTo>
                  <a:close/>
                  <a:moveTo>
                    <a:pt x="1476" y="1"/>
                  </a:moveTo>
                  <a:cubicBezTo>
                    <a:pt x="664" y="1"/>
                    <a:pt x="1" y="664"/>
                    <a:pt x="1" y="1477"/>
                  </a:cubicBezTo>
                  <a:cubicBezTo>
                    <a:pt x="1" y="2289"/>
                    <a:pt x="664" y="2951"/>
                    <a:pt x="1476" y="2951"/>
                  </a:cubicBezTo>
                  <a:cubicBezTo>
                    <a:pt x="1823" y="2951"/>
                    <a:pt x="2143" y="2831"/>
                    <a:pt x="2394" y="2629"/>
                  </a:cubicBezTo>
                  <a:lnTo>
                    <a:pt x="2394" y="2673"/>
                  </a:lnTo>
                  <a:cubicBezTo>
                    <a:pt x="2394" y="2826"/>
                    <a:pt x="2519" y="2951"/>
                    <a:pt x="2674" y="2951"/>
                  </a:cubicBezTo>
                  <a:cubicBezTo>
                    <a:pt x="2826" y="2951"/>
                    <a:pt x="2952" y="2826"/>
                    <a:pt x="2952" y="2673"/>
                  </a:cubicBezTo>
                  <a:lnTo>
                    <a:pt x="2952" y="279"/>
                  </a:lnTo>
                  <a:cubicBezTo>
                    <a:pt x="2952" y="125"/>
                    <a:pt x="2826" y="1"/>
                    <a:pt x="2674" y="1"/>
                  </a:cubicBezTo>
                  <a:cubicBezTo>
                    <a:pt x="2520" y="1"/>
                    <a:pt x="2394" y="125"/>
                    <a:pt x="2394" y="279"/>
                  </a:cubicBezTo>
                  <a:lnTo>
                    <a:pt x="2394" y="323"/>
                  </a:lnTo>
                  <a:cubicBezTo>
                    <a:pt x="2143" y="122"/>
                    <a:pt x="1823" y="1"/>
                    <a:pt x="14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73"/>
            <p:cNvSpPr/>
            <p:nvPr/>
          </p:nvSpPr>
          <p:spPr>
            <a:xfrm>
              <a:off x="5619725" y="1949375"/>
              <a:ext cx="356275" cy="356225"/>
            </a:xfrm>
            <a:custGeom>
              <a:avLst/>
              <a:gdLst/>
              <a:ahLst/>
              <a:cxnLst/>
              <a:rect l="l" t="t" r="r" b="b"/>
              <a:pathLst>
                <a:path w="14251" h="14249" extrusionOk="0">
                  <a:moveTo>
                    <a:pt x="278" y="0"/>
                  </a:moveTo>
                  <a:cubicBezTo>
                    <a:pt x="125" y="0"/>
                    <a:pt x="0" y="125"/>
                    <a:pt x="0" y="278"/>
                  </a:cubicBezTo>
                  <a:lnTo>
                    <a:pt x="0" y="13971"/>
                  </a:lnTo>
                  <a:cubicBezTo>
                    <a:pt x="0" y="14124"/>
                    <a:pt x="125" y="14249"/>
                    <a:pt x="278" y="14249"/>
                  </a:cubicBezTo>
                  <a:lnTo>
                    <a:pt x="5873" y="14249"/>
                  </a:lnTo>
                  <a:cubicBezTo>
                    <a:pt x="6027" y="14249"/>
                    <a:pt x="6152" y="14124"/>
                    <a:pt x="6152" y="13971"/>
                  </a:cubicBezTo>
                  <a:cubicBezTo>
                    <a:pt x="6152" y="13817"/>
                    <a:pt x="6028" y="13692"/>
                    <a:pt x="5873" y="13692"/>
                  </a:cubicBezTo>
                  <a:lnTo>
                    <a:pt x="557" y="13692"/>
                  </a:lnTo>
                  <a:lnTo>
                    <a:pt x="557" y="556"/>
                  </a:lnTo>
                  <a:lnTo>
                    <a:pt x="13694" y="556"/>
                  </a:lnTo>
                  <a:lnTo>
                    <a:pt x="13694" y="13692"/>
                  </a:lnTo>
                  <a:lnTo>
                    <a:pt x="8376" y="13692"/>
                  </a:lnTo>
                  <a:cubicBezTo>
                    <a:pt x="8223" y="13692"/>
                    <a:pt x="8098" y="13817"/>
                    <a:pt x="8098" y="13971"/>
                  </a:cubicBezTo>
                  <a:cubicBezTo>
                    <a:pt x="8098" y="14124"/>
                    <a:pt x="8223" y="14249"/>
                    <a:pt x="8376" y="14249"/>
                  </a:cubicBezTo>
                  <a:lnTo>
                    <a:pt x="13972" y="14249"/>
                  </a:lnTo>
                  <a:cubicBezTo>
                    <a:pt x="14126" y="14249"/>
                    <a:pt x="14250" y="14124"/>
                    <a:pt x="14250" y="13971"/>
                  </a:cubicBezTo>
                  <a:lnTo>
                    <a:pt x="14250" y="278"/>
                  </a:lnTo>
                  <a:cubicBezTo>
                    <a:pt x="14250" y="126"/>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3"/>
            <p:cNvSpPr/>
            <p:nvPr/>
          </p:nvSpPr>
          <p:spPr>
            <a:xfrm>
              <a:off x="5790875" y="2291700"/>
              <a:ext cx="13975" cy="13950"/>
            </a:xfrm>
            <a:custGeom>
              <a:avLst/>
              <a:gdLst/>
              <a:ahLst/>
              <a:cxnLst/>
              <a:rect l="l" t="t" r="r" b="b"/>
              <a:pathLst>
                <a:path w="559" h="558" extrusionOk="0">
                  <a:moveTo>
                    <a:pt x="279" y="1"/>
                  </a:moveTo>
                  <a:cubicBezTo>
                    <a:pt x="125" y="1"/>
                    <a:pt x="0" y="125"/>
                    <a:pt x="0" y="279"/>
                  </a:cubicBezTo>
                  <a:cubicBezTo>
                    <a:pt x="0" y="433"/>
                    <a:pt x="125" y="557"/>
                    <a:pt x="279" y="557"/>
                  </a:cubicBezTo>
                  <a:cubicBezTo>
                    <a:pt x="434" y="557"/>
                    <a:pt x="558" y="433"/>
                    <a:pt x="558" y="279"/>
                  </a:cubicBezTo>
                  <a:cubicBezTo>
                    <a:pt x="558" y="125"/>
                    <a:pt x="434"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8" name="Google Shape;18948;p73"/>
          <p:cNvGrpSpPr/>
          <p:nvPr/>
        </p:nvGrpSpPr>
        <p:grpSpPr>
          <a:xfrm>
            <a:off x="5955304" y="2311932"/>
            <a:ext cx="334447" cy="334531"/>
            <a:chOff x="5986800" y="1949375"/>
            <a:chExt cx="356325" cy="356225"/>
          </a:xfrm>
        </p:grpSpPr>
        <p:sp>
          <p:nvSpPr>
            <p:cNvPr id="18949" name="Google Shape;18949;p73"/>
            <p:cNvSpPr/>
            <p:nvPr/>
          </p:nvSpPr>
          <p:spPr>
            <a:xfrm>
              <a:off x="5993750" y="1956350"/>
              <a:ext cx="342375" cy="342350"/>
            </a:xfrm>
            <a:custGeom>
              <a:avLst/>
              <a:gdLst/>
              <a:ahLst/>
              <a:cxnLst/>
              <a:rect l="l" t="t" r="r" b="b"/>
              <a:pathLst>
                <a:path w="13695" h="13694" extrusionOk="0">
                  <a:moveTo>
                    <a:pt x="1" y="1"/>
                  </a:moveTo>
                  <a:lnTo>
                    <a:pt x="1" y="13693"/>
                  </a:lnTo>
                  <a:lnTo>
                    <a:pt x="13695" y="13693"/>
                  </a:lnTo>
                  <a:lnTo>
                    <a:pt x="13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3"/>
            <p:cNvSpPr/>
            <p:nvPr/>
          </p:nvSpPr>
          <p:spPr>
            <a:xfrm>
              <a:off x="6024350" y="1986925"/>
              <a:ext cx="281225" cy="281175"/>
            </a:xfrm>
            <a:custGeom>
              <a:avLst/>
              <a:gdLst/>
              <a:ahLst/>
              <a:cxnLst/>
              <a:rect l="l" t="t" r="r" b="b"/>
              <a:pathLst>
                <a:path w="11249" h="11247" extrusionOk="0">
                  <a:moveTo>
                    <a:pt x="1095" y="0"/>
                  </a:moveTo>
                  <a:cubicBezTo>
                    <a:pt x="490" y="0"/>
                    <a:pt x="1" y="491"/>
                    <a:pt x="1" y="1093"/>
                  </a:cubicBezTo>
                  <a:lnTo>
                    <a:pt x="1" y="10154"/>
                  </a:lnTo>
                  <a:cubicBezTo>
                    <a:pt x="1" y="10757"/>
                    <a:pt x="491" y="11246"/>
                    <a:pt x="1095" y="11246"/>
                  </a:cubicBezTo>
                  <a:lnTo>
                    <a:pt x="10155" y="11246"/>
                  </a:lnTo>
                  <a:cubicBezTo>
                    <a:pt x="10758" y="11246"/>
                    <a:pt x="11245" y="10757"/>
                    <a:pt x="11248" y="10154"/>
                  </a:cubicBezTo>
                  <a:lnTo>
                    <a:pt x="11248" y="1093"/>
                  </a:lnTo>
                  <a:cubicBezTo>
                    <a:pt x="11248" y="489"/>
                    <a:pt x="10758"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3"/>
            <p:cNvSpPr/>
            <p:nvPr/>
          </p:nvSpPr>
          <p:spPr>
            <a:xfrm>
              <a:off x="5986800" y="1949375"/>
              <a:ext cx="356325" cy="356225"/>
            </a:xfrm>
            <a:custGeom>
              <a:avLst/>
              <a:gdLst/>
              <a:ahLst/>
              <a:cxnLst/>
              <a:rect l="l" t="t" r="r" b="b"/>
              <a:pathLst>
                <a:path w="14253" h="14249" extrusionOk="0">
                  <a:moveTo>
                    <a:pt x="13695" y="558"/>
                  </a:moveTo>
                  <a:lnTo>
                    <a:pt x="13695" y="13694"/>
                  </a:lnTo>
                  <a:lnTo>
                    <a:pt x="557" y="13694"/>
                  </a:lnTo>
                  <a:lnTo>
                    <a:pt x="557" y="558"/>
                  </a:lnTo>
                  <a:close/>
                  <a:moveTo>
                    <a:pt x="279" y="0"/>
                  </a:moveTo>
                  <a:cubicBezTo>
                    <a:pt x="125" y="0"/>
                    <a:pt x="1" y="125"/>
                    <a:pt x="1" y="278"/>
                  </a:cubicBezTo>
                  <a:lnTo>
                    <a:pt x="1" y="13971"/>
                  </a:lnTo>
                  <a:cubicBezTo>
                    <a:pt x="1" y="14124"/>
                    <a:pt x="125" y="14249"/>
                    <a:pt x="279" y="14249"/>
                  </a:cubicBezTo>
                  <a:lnTo>
                    <a:pt x="13973" y="14249"/>
                  </a:lnTo>
                  <a:cubicBezTo>
                    <a:pt x="14127" y="14249"/>
                    <a:pt x="14251" y="14124"/>
                    <a:pt x="14251" y="13971"/>
                  </a:cubicBezTo>
                  <a:lnTo>
                    <a:pt x="14251" y="278"/>
                  </a:lnTo>
                  <a:cubicBezTo>
                    <a:pt x="14252" y="126"/>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73"/>
            <p:cNvSpPr/>
            <p:nvPr/>
          </p:nvSpPr>
          <p:spPr>
            <a:xfrm>
              <a:off x="6172225" y="2014800"/>
              <a:ext cx="44650" cy="69650"/>
            </a:xfrm>
            <a:custGeom>
              <a:avLst/>
              <a:gdLst/>
              <a:ahLst/>
              <a:cxnLst/>
              <a:rect l="l" t="t" r="r" b="b"/>
              <a:pathLst>
                <a:path w="1786" h="2786" extrusionOk="0">
                  <a:moveTo>
                    <a:pt x="855" y="1"/>
                  </a:moveTo>
                  <a:cubicBezTo>
                    <a:pt x="453" y="1"/>
                    <a:pt x="108" y="286"/>
                    <a:pt x="30" y="679"/>
                  </a:cubicBezTo>
                  <a:cubicBezTo>
                    <a:pt x="1" y="828"/>
                    <a:pt x="99" y="975"/>
                    <a:pt x="250" y="1007"/>
                  </a:cubicBezTo>
                  <a:cubicBezTo>
                    <a:pt x="268" y="1010"/>
                    <a:pt x="285" y="1012"/>
                    <a:pt x="303" y="1012"/>
                  </a:cubicBezTo>
                  <a:cubicBezTo>
                    <a:pt x="434" y="1012"/>
                    <a:pt x="551" y="919"/>
                    <a:pt x="578" y="787"/>
                  </a:cubicBezTo>
                  <a:cubicBezTo>
                    <a:pt x="604" y="655"/>
                    <a:pt x="721" y="560"/>
                    <a:pt x="856" y="560"/>
                  </a:cubicBezTo>
                  <a:cubicBezTo>
                    <a:pt x="1016" y="560"/>
                    <a:pt x="1139" y="711"/>
                    <a:pt x="1139" y="841"/>
                  </a:cubicBezTo>
                  <a:cubicBezTo>
                    <a:pt x="1139" y="953"/>
                    <a:pt x="1036" y="1114"/>
                    <a:pt x="945" y="1242"/>
                  </a:cubicBezTo>
                  <a:cubicBezTo>
                    <a:pt x="254" y="2225"/>
                    <a:pt x="169" y="2341"/>
                    <a:pt x="168" y="2343"/>
                  </a:cubicBezTo>
                  <a:cubicBezTo>
                    <a:pt x="106" y="2428"/>
                    <a:pt x="99" y="2540"/>
                    <a:pt x="146" y="2633"/>
                  </a:cubicBezTo>
                  <a:cubicBezTo>
                    <a:pt x="193" y="2727"/>
                    <a:pt x="289" y="2786"/>
                    <a:pt x="393" y="2786"/>
                  </a:cubicBezTo>
                  <a:lnTo>
                    <a:pt x="1508" y="2786"/>
                  </a:lnTo>
                  <a:cubicBezTo>
                    <a:pt x="1661" y="2786"/>
                    <a:pt x="1786" y="2661"/>
                    <a:pt x="1786" y="2507"/>
                  </a:cubicBezTo>
                  <a:cubicBezTo>
                    <a:pt x="1786" y="2354"/>
                    <a:pt x="1661" y="2229"/>
                    <a:pt x="1508" y="2229"/>
                  </a:cubicBezTo>
                  <a:lnTo>
                    <a:pt x="929" y="2229"/>
                  </a:lnTo>
                  <a:cubicBezTo>
                    <a:pt x="1040" y="2070"/>
                    <a:pt x="1193" y="1853"/>
                    <a:pt x="1399" y="1563"/>
                  </a:cubicBezTo>
                  <a:cubicBezTo>
                    <a:pt x="1553" y="1345"/>
                    <a:pt x="1695" y="1106"/>
                    <a:pt x="1695" y="841"/>
                  </a:cubicBezTo>
                  <a:cubicBezTo>
                    <a:pt x="1695" y="386"/>
                    <a:pt x="1310"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73"/>
            <p:cNvSpPr/>
            <p:nvPr/>
          </p:nvSpPr>
          <p:spPr>
            <a:xfrm>
              <a:off x="6112650" y="2014875"/>
              <a:ext cx="42125" cy="69575"/>
            </a:xfrm>
            <a:custGeom>
              <a:avLst/>
              <a:gdLst/>
              <a:ahLst/>
              <a:cxnLst/>
              <a:rect l="l" t="t" r="r" b="b"/>
              <a:pathLst>
                <a:path w="1685" h="2783" extrusionOk="0">
                  <a:moveTo>
                    <a:pt x="848" y="1"/>
                  </a:moveTo>
                  <a:cubicBezTo>
                    <a:pt x="450" y="1"/>
                    <a:pt x="106" y="283"/>
                    <a:pt x="30" y="674"/>
                  </a:cubicBezTo>
                  <a:cubicBezTo>
                    <a:pt x="0" y="824"/>
                    <a:pt x="97" y="970"/>
                    <a:pt x="249" y="1001"/>
                  </a:cubicBezTo>
                  <a:cubicBezTo>
                    <a:pt x="267" y="1004"/>
                    <a:pt x="285" y="1006"/>
                    <a:pt x="302" y="1006"/>
                  </a:cubicBezTo>
                  <a:cubicBezTo>
                    <a:pt x="432" y="1006"/>
                    <a:pt x="549" y="914"/>
                    <a:pt x="576" y="781"/>
                  </a:cubicBezTo>
                  <a:cubicBezTo>
                    <a:pt x="602" y="652"/>
                    <a:pt x="718" y="559"/>
                    <a:pt x="848" y="559"/>
                  </a:cubicBezTo>
                  <a:cubicBezTo>
                    <a:pt x="1002" y="559"/>
                    <a:pt x="1128" y="683"/>
                    <a:pt x="1128" y="837"/>
                  </a:cubicBezTo>
                  <a:cubicBezTo>
                    <a:pt x="1128" y="991"/>
                    <a:pt x="1003" y="1115"/>
                    <a:pt x="848" y="1115"/>
                  </a:cubicBezTo>
                  <a:cubicBezTo>
                    <a:pt x="696" y="1115"/>
                    <a:pt x="570" y="1239"/>
                    <a:pt x="570" y="1393"/>
                  </a:cubicBezTo>
                  <a:cubicBezTo>
                    <a:pt x="570" y="1547"/>
                    <a:pt x="694" y="1671"/>
                    <a:pt x="848" y="1671"/>
                  </a:cubicBezTo>
                  <a:cubicBezTo>
                    <a:pt x="1002" y="1671"/>
                    <a:pt x="1128" y="1796"/>
                    <a:pt x="1128" y="1950"/>
                  </a:cubicBezTo>
                  <a:cubicBezTo>
                    <a:pt x="1128" y="2102"/>
                    <a:pt x="1003" y="2226"/>
                    <a:pt x="850" y="2226"/>
                  </a:cubicBezTo>
                  <a:cubicBezTo>
                    <a:pt x="712" y="2226"/>
                    <a:pt x="593" y="2124"/>
                    <a:pt x="573" y="1986"/>
                  </a:cubicBezTo>
                  <a:cubicBezTo>
                    <a:pt x="571" y="1973"/>
                    <a:pt x="571" y="1960"/>
                    <a:pt x="571" y="1948"/>
                  </a:cubicBezTo>
                  <a:cubicBezTo>
                    <a:pt x="571" y="1794"/>
                    <a:pt x="447" y="1670"/>
                    <a:pt x="293" y="1670"/>
                  </a:cubicBezTo>
                  <a:cubicBezTo>
                    <a:pt x="139" y="1670"/>
                    <a:pt x="14" y="1794"/>
                    <a:pt x="14" y="1948"/>
                  </a:cubicBezTo>
                  <a:cubicBezTo>
                    <a:pt x="14" y="1986"/>
                    <a:pt x="17" y="2026"/>
                    <a:pt x="21" y="2062"/>
                  </a:cubicBezTo>
                  <a:cubicBezTo>
                    <a:pt x="78" y="2472"/>
                    <a:pt x="435" y="2783"/>
                    <a:pt x="848" y="2783"/>
                  </a:cubicBezTo>
                  <a:cubicBezTo>
                    <a:pt x="1311" y="2783"/>
                    <a:pt x="1684" y="2406"/>
                    <a:pt x="1684" y="1948"/>
                  </a:cubicBezTo>
                  <a:cubicBezTo>
                    <a:pt x="1684" y="1733"/>
                    <a:pt x="1604" y="1540"/>
                    <a:pt x="1469" y="1392"/>
                  </a:cubicBezTo>
                  <a:cubicBezTo>
                    <a:pt x="1601" y="1242"/>
                    <a:pt x="1684" y="1049"/>
                    <a:pt x="1684" y="835"/>
                  </a:cubicBezTo>
                  <a:cubicBezTo>
                    <a:pt x="1684" y="374"/>
                    <a:pt x="1308" y="1"/>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73"/>
            <p:cNvSpPr/>
            <p:nvPr/>
          </p:nvSpPr>
          <p:spPr>
            <a:xfrm>
              <a:off x="6066275" y="2105175"/>
              <a:ext cx="112425" cy="119750"/>
            </a:xfrm>
            <a:custGeom>
              <a:avLst/>
              <a:gdLst/>
              <a:ahLst/>
              <a:cxnLst/>
              <a:rect l="l" t="t" r="r" b="b"/>
              <a:pathLst>
                <a:path w="4497" h="4790" extrusionOk="0">
                  <a:moveTo>
                    <a:pt x="2394" y="1"/>
                  </a:moveTo>
                  <a:cubicBezTo>
                    <a:pt x="1075" y="2"/>
                    <a:pt x="0" y="1077"/>
                    <a:pt x="0" y="2396"/>
                  </a:cubicBezTo>
                  <a:cubicBezTo>
                    <a:pt x="0" y="3717"/>
                    <a:pt x="1075" y="4790"/>
                    <a:pt x="2394" y="4790"/>
                  </a:cubicBezTo>
                  <a:cubicBezTo>
                    <a:pt x="3037" y="4790"/>
                    <a:pt x="3579" y="4540"/>
                    <a:pt x="3961" y="4068"/>
                  </a:cubicBezTo>
                  <a:cubicBezTo>
                    <a:pt x="4308" y="3641"/>
                    <a:pt x="4497" y="3046"/>
                    <a:pt x="4497" y="2396"/>
                  </a:cubicBezTo>
                  <a:cubicBezTo>
                    <a:pt x="4497" y="2242"/>
                    <a:pt x="4374" y="2118"/>
                    <a:pt x="4218" y="2118"/>
                  </a:cubicBezTo>
                  <a:lnTo>
                    <a:pt x="2955" y="2118"/>
                  </a:lnTo>
                  <a:cubicBezTo>
                    <a:pt x="2801" y="2118"/>
                    <a:pt x="2677" y="2242"/>
                    <a:pt x="2677" y="2396"/>
                  </a:cubicBezTo>
                  <a:cubicBezTo>
                    <a:pt x="2677" y="2550"/>
                    <a:pt x="2801" y="2674"/>
                    <a:pt x="2955" y="2674"/>
                  </a:cubicBezTo>
                  <a:lnTo>
                    <a:pt x="3929" y="2674"/>
                  </a:lnTo>
                  <a:cubicBezTo>
                    <a:pt x="3886" y="3084"/>
                    <a:pt x="3747" y="3449"/>
                    <a:pt x="3529" y="3717"/>
                  </a:cubicBezTo>
                  <a:cubicBezTo>
                    <a:pt x="3255" y="4055"/>
                    <a:pt x="2863" y="4232"/>
                    <a:pt x="2394" y="4232"/>
                  </a:cubicBezTo>
                  <a:cubicBezTo>
                    <a:pt x="1381" y="4232"/>
                    <a:pt x="557" y="3409"/>
                    <a:pt x="557" y="2395"/>
                  </a:cubicBezTo>
                  <a:cubicBezTo>
                    <a:pt x="557" y="1381"/>
                    <a:pt x="1381" y="557"/>
                    <a:pt x="2394" y="557"/>
                  </a:cubicBezTo>
                  <a:cubicBezTo>
                    <a:pt x="2763" y="557"/>
                    <a:pt x="3117" y="666"/>
                    <a:pt x="3422" y="870"/>
                  </a:cubicBezTo>
                  <a:cubicBezTo>
                    <a:pt x="3470" y="902"/>
                    <a:pt x="3524" y="918"/>
                    <a:pt x="3578" y="918"/>
                  </a:cubicBezTo>
                  <a:cubicBezTo>
                    <a:pt x="3667" y="918"/>
                    <a:pt x="3754" y="875"/>
                    <a:pt x="3807" y="796"/>
                  </a:cubicBezTo>
                  <a:cubicBezTo>
                    <a:pt x="3893" y="667"/>
                    <a:pt x="3861" y="494"/>
                    <a:pt x="3732" y="409"/>
                  </a:cubicBezTo>
                  <a:cubicBezTo>
                    <a:pt x="3337" y="141"/>
                    <a:pt x="2874"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73"/>
            <p:cNvSpPr/>
            <p:nvPr/>
          </p:nvSpPr>
          <p:spPr>
            <a:xfrm>
              <a:off x="6195675" y="2150600"/>
              <a:ext cx="68025" cy="74325"/>
            </a:xfrm>
            <a:custGeom>
              <a:avLst/>
              <a:gdLst/>
              <a:ahLst/>
              <a:cxnLst/>
              <a:rect l="l" t="t" r="r" b="b"/>
              <a:pathLst>
                <a:path w="2721" h="2973" extrusionOk="0">
                  <a:moveTo>
                    <a:pt x="1359" y="557"/>
                  </a:moveTo>
                  <a:cubicBezTo>
                    <a:pt x="1763" y="557"/>
                    <a:pt x="2100" y="860"/>
                    <a:pt x="2152" y="1250"/>
                  </a:cubicBezTo>
                  <a:lnTo>
                    <a:pt x="564" y="1245"/>
                  </a:lnTo>
                  <a:cubicBezTo>
                    <a:pt x="621" y="857"/>
                    <a:pt x="956" y="557"/>
                    <a:pt x="1359" y="557"/>
                  </a:cubicBezTo>
                  <a:close/>
                  <a:moveTo>
                    <a:pt x="1360" y="1"/>
                  </a:moveTo>
                  <a:cubicBezTo>
                    <a:pt x="611" y="1"/>
                    <a:pt x="0" y="613"/>
                    <a:pt x="0" y="1362"/>
                  </a:cubicBezTo>
                  <a:cubicBezTo>
                    <a:pt x="0" y="1367"/>
                    <a:pt x="4" y="1487"/>
                    <a:pt x="4" y="1487"/>
                  </a:cubicBezTo>
                  <a:cubicBezTo>
                    <a:pt x="4" y="2307"/>
                    <a:pt x="671" y="2973"/>
                    <a:pt x="1490" y="2973"/>
                  </a:cubicBezTo>
                  <a:cubicBezTo>
                    <a:pt x="1818" y="2973"/>
                    <a:pt x="2111" y="2866"/>
                    <a:pt x="2338" y="2664"/>
                  </a:cubicBezTo>
                  <a:cubicBezTo>
                    <a:pt x="2382" y="2624"/>
                    <a:pt x="2426" y="2580"/>
                    <a:pt x="2464" y="2534"/>
                  </a:cubicBezTo>
                  <a:cubicBezTo>
                    <a:pt x="2562" y="2417"/>
                    <a:pt x="2548" y="2241"/>
                    <a:pt x="2429" y="2143"/>
                  </a:cubicBezTo>
                  <a:cubicBezTo>
                    <a:pt x="2377" y="2099"/>
                    <a:pt x="2314" y="2077"/>
                    <a:pt x="2250" y="2077"/>
                  </a:cubicBezTo>
                  <a:cubicBezTo>
                    <a:pt x="2171" y="2077"/>
                    <a:pt x="2093" y="2111"/>
                    <a:pt x="2038" y="2178"/>
                  </a:cubicBezTo>
                  <a:cubicBezTo>
                    <a:pt x="2016" y="2203"/>
                    <a:pt x="1991" y="2226"/>
                    <a:pt x="1968" y="2248"/>
                  </a:cubicBezTo>
                  <a:cubicBezTo>
                    <a:pt x="1842" y="2361"/>
                    <a:pt x="1681" y="2419"/>
                    <a:pt x="1490" y="2419"/>
                  </a:cubicBezTo>
                  <a:cubicBezTo>
                    <a:pt x="1089" y="2419"/>
                    <a:pt x="745" y="2163"/>
                    <a:pt x="615" y="1806"/>
                  </a:cubicBezTo>
                  <a:lnTo>
                    <a:pt x="615" y="1806"/>
                  </a:lnTo>
                  <a:lnTo>
                    <a:pt x="2441" y="1807"/>
                  </a:lnTo>
                  <a:cubicBezTo>
                    <a:pt x="2514" y="1807"/>
                    <a:pt x="2584" y="1778"/>
                    <a:pt x="2638" y="1727"/>
                  </a:cubicBezTo>
                  <a:cubicBezTo>
                    <a:pt x="2691" y="1674"/>
                    <a:pt x="2720" y="1604"/>
                    <a:pt x="2720" y="1529"/>
                  </a:cubicBezTo>
                  <a:lnTo>
                    <a:pt x="2720" y="1361"/>
                  </a:lnTo>
                  <a:cubicBezTo>
                    <a:pt x="2720" y="611"/>
                    <a:pt x="2111" y="1"/>
                    <a:pt x="1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73"/>
            <p:cNvSpPr/>
            <p:nvPr/>
          </p:nvSpPr>
          <p:spPr>
            <a:xfrm>
              <a:off x="6017400" y="1979975"/>
              <a:ext cx="295125" cy="295075"/>
            </a:xfrm>
            <a:custGeom>
              <a:avLst/>
              <a:gdLst/>
              <a:ahLst/>
              <a:cxnLst/>
              <a:rect l="l" t="t" r="r" b="b"/>
              <a:pathLst>
                <a:path w="11805" h="11803" extrusionOk="0">
                  <a:moveTo>
                    <a:pt x="1373" y="0"/>
                  </a:moveTo>
                  <a:cubicBezTo>
                    <a:pt x="616" y="0"/>
                    <a:pt x="1" y="615"/>
                    <a:pt x="1" y="1371"/>
                  </a:cubicBezTo>
                  <a:lnTo>
                    <a:pt x="1" y="10432"/>
                  </a:lnTo>
                  <a:cubicBezTo>
                    <a:pt x="1" y="11187"/>
                    <a:pt x="616" y="11802"/>
                    <a:pt x="1373" y="11802"/>
                  </a:cubicBezTo>
                  <a:lnTo>
                    <a:pt x="10433" y="11802"/>
                  </a:lnTo>
                  <a:cubicBezTo>
                    <a:pt x="11190" y="11802"/>
                    <a:pt x="11804" y="11187"/>
                    <a:pt x="11804" y="10432"/>
                  </a:cubicBezTo>
                  <a:lnTo>
                    <a:pt x="11804" y="7158"/>
                  </a:lnTo>
                  <a:cubicBezTo>
                    <a:pt x="11804" y="7003"/>
                    <a:pt x="11680" y="6880"/>
                    <a:pt x="11526" y="6880"/>
                  </a:cubicBezTo>
                  <a:cubicBezTo>
                    <a:pt x="11373" y="6880"/>
                    <a:pt x="11247" y="7004"/>
                    <a:pt x="11247" y="7158"/>
                  </a:cubicBezTo>
                  <a:lnTo>
                    <a:pt x="11247" y="10432"/>
                  </a:lnTo>
                  <a:cubicBezTo>
                    <a:pt x="11247" y="10880"/>
                    <a:pt x="10884" y="11244"/>
                    <a:pt x="10435" y="11244"/>
                  </a:cubicBezTo>
                  <a:lnTo>
                    <a:pt x="1373" y="11244"/>
                  </a:lnTo>
                  <a:cubicBezTo>
                    <a:pt x="923" y="11244"/>
                    <a:pt x="560" y="10880"/>
                    <a:pt x="560" y="10432"/>
                  </a:cubicBezTo>
                  <a:lnTo>
                    <a:pt x="560" y="1371"/>
                  </a:lnTo>
                  <a:cubicBezTo>
                    <a:pt x="560" y="922"/>
                    <a:pt x="923" y="558"/>
                    <a:pt x="1373" y="558"/>
                  </a:cubicBezTo>
                  <a:lnTo>
                    <a:pt x="10433" y="558"/>
                  </a:lnTo>
                  <a:cubicBezTo>
                    <a:pt x="10882" y="558"/>
                    <a:pt x="11245" y="922"/>
                    <a:pt x="11245" y="1371"/>
                  </a:cubicBezTo>
                  <a:lnTo>
                    <a:pt x="11245" y="4652"/>
                  </a:lnTo>
                  <a:cubicBezTo>
                    <a:pt x="11245" y="4805"/>
                    <a:pt x="11370" y="4930"/>
                    <a:pt x="11523" y="4930"/>
                  </a:cubicBezTo>
                  <a:cubicBezTo>
                    <a:pt x="11677" y="4930"/>
                    <a:pt x="11802" y="4805"/>
                    <a:pt x="11802" y="4652"/>
                  </a:cubicBezTo>
                  <a:lnTo>
                    <a:pt x="11802" y="1371"/>
                  </a:lnTo>
                  <a:cubicBezTo>
                    <a:pt x="11802" y="615"/>
                    <a:pt x="11187" y="0"/>
                    <a:pt x="10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73"/>
            <p:cNvSpPr/>
            <p:nvPr/>
          </p:nvSpPr>
          <p:spPr>
            <a:xfrm>
              <a:off x="6298525" y="2120675"/>
              <a:ext cx="13925" cy="13925"/>
            </a:xfrm>
            <a:custGeom>
              <a:avLst/>
              <a:gdLst/>
              <a:ahLst/>
              <a:cxnLst/>
              <a:rect l="l" t="t" r="r" b="b"/>
              <a:pathLst>
                <a:path w="557" h="557" extrusionOk="0">
                  <a:moveTo>
                    <a:pt x="278" y="0"/>
                  </a:moveTo>
                  <a:cubicBezTo>
                    <a:pt x="125" y="0"/>
                    <a:pt x="0" y="125"/>
                    <a:pt x="0" y="278"/>
                  </a:cubicBezTo>
                  <a:cubicBezTo>
                    <a:pt x="0" y="432"/>
                    <a:pt x="125" y="556"/>
                    <a:pt x="278" y="556"/>
                  </a:cubicBezTo>
                  <a:cubicBezTo>
                    <a:pt x="432" y="556"/>
                    <a:pt x="557" y="432"/>
                    <a:pt x="557" y="278"/>
                  </a:cubicBezTo>
                  <a:cubicBezTo>
                    <a:pt x="557"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8" name="Google Shape;18958;p73"/>
          <p:cNvGrpSpPr/>
          <p:nvPr/>
        </p:nvGrpSpPr>
        <p:grpSpPr>
          <a:xfrm>
            <a:off x="6299888" y="2311932"/>
            <a:ext cx="334400" cy="334531"/>
            <a:chOff x="6353925" y="1949375"/>
            <a:chExt cx="356275" cy="356225"/>
          </a:xfrm>
        </p:grpSpPr>
        <p:sp>
          <p:nvSpPr>
            <p:cNvPr id="18959" name="Google Shape;18959;p73"/>
            <p:cNvSpPr/>
            <p:nvPr/>
          </p:nvSpPr>
          <p:spPr>
            <a:xfrm>
              <a:off x="6360875" y="1956350"/>
              <a:ext cx="342350" cy="342350"/>
            </a:xfrm>
            <a:custGeom>
              <a:avLst/>
              <a:gdLst/>
              <a:ahLst/>
              <a:cxnLst/>
              <a:rect l="l" t="t" r="r" b="b"/>
              <a:pathLst>
                <a:path w="13694" h="13694" extrusionOk="0">
                  <a:moveTo>
                    <a:pt x="1" y="1"/>
                  </a:moveTo>
                  <a:lnTo>
                    <a:pt x="1" y="13693"/>
                  </a:lnTo>
                  <a:lnTo>
                    <a:pt x="13693" y="13693"/>
                  </a:lnTo>
                  <a:lnTo>
                    <a:pt x="136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73"/>
            <p:cNvSpPr/>
            <p:nvPr/>
          </p:nvSpPr>
          <p:spPr>
            <a:xfrm>
              <a:off x="6391450" y="1986925"/>
              <a:ext cx="281175" cy="281175"/>
            </a:xfrm>
            <a:custGeom>
              <a:avLst/>
              <a:gdLst/>
              <a:ahLst/>
              <a:cxnLst/>
              <a:rect l="l" t="t" r="r" b="b"/>
              <a:pathLst>
                <a:path w="11247" h="11247" extrusionOk="0">
                  <a:moveTo>
                    <a:pt x="1093" y="0"/>
                  </a:moveTo>
                  <a:cubicBezTo>
                    <a:pt x="490" y="0"/>
                    <a:pt x="1" y="491"/>
                    <a:pt x="1" y="1093"/>
                  </a:cubicBezTo>
                  <a:lnTo>
                    <a:pt x="1" y="10154"/>
                  </a:lnTo>
                  <a:cubicBezTo>
                    <a:pt x="1" y="10757"/>
                    <a:pt x="491" y="11246"/>
                    <a:pt x="1093" y="11246"/>
                  </a:cubicBezTo>
                  <a:lnTo>
                    <a:pt x="10154" y="11246"/>
                  </a:lnTo>
                  <a:cubicBezTo>
                    <a:pt x="10759" y="11246"/>
                    <a:pt x="11246" y="10757"/>
                    <a:pt x="11246" y="10154"/>
                  </a:cubicBezTo>
                  <a:lnTo>
                    <a:pt x="11246" y="1093"/>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73"/>
            <p:cNvSpPr/>
            <p:nvPr/>
          </p:nvSpPr>
          <p:spPr>
            <a:xfrm>
              <a:off x="6353925" y="1949375"/>
              <a:ext cx="356275" cy="356225"/>
            </a:xfrm>
            <a:custGeom>
              <a:avLst/>
              <a:gdLst/>
              <a:ahLst/>
              <a:cxnLst/>
              <a:rect l="l" t="t" r="r" b="b"/>
              <a:pathLst>
                <a:path w="14251" h="14249" extrusionOk="0">
                  <a:moveTo>
                    <a:pt x="13695" y="558"/>
                  </a:moveTo>
                  <a:lnTo>
                    <a:pt x="13695" y="13694"/>
                  </a:lnTo>
                  <a:lnTo>
                    <a:pt x="557" y="13694"/>
                  </a:lnTo>
                  <a:lnTo>
                    <a:pt x="557" y="558"/>
                  </a:lnTo>
                  <a:close/>
                  <a:moveTo>
                    <a:pt x="279" y="0"/>
                  </a:moveTo>
                  <a:cubicBezTo>
                    <a:pt x="125" y="0"/>
                    <a:pt x="1" y="125"/>
                    <a:pt x="1" y="278"/>
                  </a:cubicBezTo>
                  <a:lnTo>
                    <a:pt x="1" y="13971"/>
                  </a:lnTo>
                  <a:cubicBezTo>
                    <a:pt x="1" y="14124"/>
                    <a:pt x="125" y="14249"/>
                    <a:pt x="279" y="14249"/>
                  </a:cubicBezTo>
                  <a:lnTo>
                    <a:pt x="13973" y="14249"/>
                  </a:lnTo>
                  <a:cubicBezTo>
                    <a:pt x="14127" y="14249"/>
                    <a:pt x="14251" y="14124"/>
                    <a:pt x="14251" y="13971"/>
                  </a:cubicBezTo>
                  <a:lnTo>
                    <a:pt x="14251" y="278"/>
                  </a:lnTo>
                  <a:cubicBezTo>
                    <a:pt x="14251" y="126"/>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3"/>
            <p:cNvSpPr/>
            <p:nvPr/>
          </p:nvSpPr>
          <p:spPr>
            <a:xfrm>
              <a:off x="6540725" y="2014875"/>
              <a:ext cx="42100" cy="69625"/>
            </a:xfrm>
            <a:custGeom>
              <a:avLst/>
              <a:gdLst/>
              <a:ahLst/>
              <a:cxnLst/>
              <a:rect l="l" t="t" r="r" b="b"/>
              <a:pathLst>
                <a:path w="1684" h="2785" extrusionOk="0">
                  <a:moveTo>
                    <a:pt x="849" y="1"/>
                  </a:moveTo>
                  <a:cubicBezTo>
                    <a:pt x="450" y="1"/>
                    <a:pt x="106" y="283"/>
                    <a:pt x="29" y="674"/>
                  </a:cubicBezTo>
                  <a:cubicBezTo>
                    <a:pt x="0" y="824"/>
                    <a:pt x="97" y="970"/>
                    <a:pt x="249" y="1001"/>
                  </a:cubicBezTo>
                  <a:cubicBezTo>
                    <a:pt x="267" y="1004"/>
                    <a:pt x="285" y="1006"/>
                    <a:pt x="302" y="1006"/>
                  </a:cubicBezTo>
                  <a:cubicBezTo>
                    <a:pt x="432" y="1006"/>
                    <a:pt x="548" y="914"/>
                    <a:pt x="576" y="781"/>
                  </a:cubicBezTo>
                  <a:cubicBezTo>
                    <a:pt x="602" y="652"/>
                    <a:pt x="718" y="559"/>
                    <a:pt x="849" y="559"/>
                  </a:cubicBezTo>
                  <a:cubicBezTo>
                    <a:pt x="1002" y="559"/>
                    <a:pt x="1128" y="683"/>
                    <a:pt x="1128" y="837"/>
                  </a:cubicBezTo>
                  <a:cubicBezTo>
                    <a:pt x="1128" y="991"/>
                    <a:pt x="1003" y="1115"/>
                    <a:pt x="849" y="1115"/>
                  </a:cubicBezTo>
                  <a:cubicBezTo>
                    <a:pt x="696" y="1115"/>
                    <a:pt x="570" y="1239"/>
                    <a:pt x="570" y="1393"/>
                  </a:cubicBezTo>
                  <a:cubicBezTo>
                    <a:pt x="570" y="1547"/>
                    <a:pt x="694" y="1671"/>
                    <a:pt x="849" y="1671"/>
                  </a:cubicBezTo>
                  <a:cubicBezTo>
                    <a:pt x="1002" y="1671"/>
                    <a:pt x="1128" y="1796"/>
                    <a:pt x="1128" y="1950"/>
                  </a:cubicBezTo>
                  <a:cubicBezTo>
                    <a:pt x="1128" y="2103"/>
                    <a:pt x="1003" y="2228"/>
                    <a:pt x="849" y="2228"/>
                  </a:cubicBezTo>
                  <a:cubicBezTo>
                    <a:pt x="712" y="2228"/>
                    <a:pt x="593" y="2125"/>
                    <a:pt x="573" y="1988"/>
                  </a:cubicBezTo>
                  <a:cubicBezTo>
                    <a:pt x="570" y="1974"/>
                    <a:pt x="570" y="1961"/>
                    <a:pt x="570" y="1950"/>
                  </a:cubicBezTo>
                  <a:cubicBezTo>
                    <a:pt x="570" y="1796"/>
                    <a:pt x="447" y="1671"/>
                    <a:pt x="292" y="1671"/>
                  </a:cubicBezTo>
                  <a:cubicBezTo>
                    <a:pt x="138" y="1671"/>
                    <a:pt x="13" y="1796"/>
                    <a:pt x="13" y="1950"/>
                  </a:cubicBezTo>
                  <a:cubicBezTo>
                    <a:pt x="13" y="1988"/>
                    <a:pt x="16" y="2029"/>
                    <a:pt x="21" y="2065"/>
                  </a:cubicBezTo>
                  <a:cubicBezTo>
                    <a:pt x="78" y="2475"/>
                    <a:pt x="435" y="2784"/>
                    <a:pt x="848" y="2784"/>
                  </a:cubicBezTo>
                  <a:cubicBezTo>
                    <a:pt x="1311" y="2783"/>
                    <a:pt x="1684" y="2406"/>
                    <a:pt x="1684" y="1948"/>
                  </a:cubicBezTo>
                  <a:cubicBezTo>
                    <a:pt x="1684" y="1733"/>
                    <a:pt x="1603" y="1540"/>
                    <a:pt x="1469" y="1392"/>
                  </a:cubicBezTo>
                  <a:cubicBezTo>
                    <a:pt x="1600" y="1242"/>
                    <a:pt x="1684" y="1049"/>
                    <a:pt x="1684" y="835"/>
                  </a:cubicBezTo>
                  <a:cubicBezTo>
                    <a:pt x="1684" y="374"/>
                    <a:pt x="1308"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73"/>
            <p:cNvSpPr/>
            <p:nvPr/>
          </p:nvSpPr>
          <p:spPr>
            <a:xfrm>
              <a:off x="6480900" y="2014875"/>
              <a:ext cx="42125" cy="69575"/>
            </a:xfrm>
            <a:custGeom>
              <a:avLst/>
              <a:gdLst/>
              <a:ahLst/>
              <a:cxnLst/>
              <a:rect l="l" t="t" r="r" b="b"/>
              <a:pathLst>
                <a:path w="1685" h="2783" extrusionOk="0">
                  <a:moveTo>
                    <a:pt x="850" y="1"/>
                  </a:moveTo>
                  <a:cubicBezTo>
                    <a:pt x="450" y="1"/>
                    <a:pt x="106" y="283"/>
                    <a:pt x="30" y="674"/>
                  </a:cubicBezTo>
                  <a:cubicBezTo>
                    <a:pt x="1" y="824"/>
                    <a:pt x="99" y="970"/>
                    <a:pt x="250" y="1001"/>
                  </a:cubicBezTo>
                  <a:cubicBezTo>
                    <a:pt x="267" y="1004"/>
                    <a:pt x="285" y="1006"/>
                    <a:pt x="303" y="1006"/>
                  </a:cubicBezTo>
                  <a:cubicBezTo>
                    <a:pt x="432" y="1006"/>
                    <a:pt x="549" y="914"/>
                    <a:pt x="576" y="781"/>
                  </a:cubicBezTo>
                  <a:cubicBezTo>
                    <a:pt x="603" y="652"/>
                    <a:pt x="718" y="559"/>
                    <a:pt x="850" y="559"/>
                  </a:cubicBezTo>
                  <a:cubicBezTo>
                    <a:pt x="1004" y="559"/>
                    <a:pt x="1128" y="683"/>
                    <a:pt x="1128" y="837"/>
                  </a:cubicBezTo>
                  <a:cubicBezTo>
                    <a:pt x="1128" y="991"/>
                    <a:pt x="1004" y="1115"/>
                    <a:pt x="850" y="1115"/>
                  </a:cubicBezTo>
                  <a:cubicBezTo>
                    <a:pt x="696" y="1115"/>
                    <a:pt x="572" y="1239"/>
                    <a:pt x="572" y="1393"/>
                  </a:cubicBezTo>
                  <a:cubicBezTo>
                    <a:pt x="572" y="1547"/>
                    <a:pt x="696" y="1671"/>
                    <a:pt x="850" y="1671"/>
                  </a:cubicBezTo>
                  <a:cubicBezTo>
                    <a:pt x="1004" y="1671"/>
                    <a:pt x="1128" y="1796"/>
                    <a:pt x="1128" y="1950"/>
                  </a:cubicBezTo>
                  <a:cubicBezTo>
                    <a:pt x="1130" y="2102"/>
                    <a:pt x="1005" y="2226"/>
                    <a:pt x="851" y="2226"/>
                  </a:cubicBezTo>
                  <a:cubicBezTo>
                    <a:pt x="714" y="2226"/>
                    <a:pt x="595" y="2124"/>
                    <a:pt x="575" y="1986"/>
                  </a:cubicBezTo>
                  <a:cubicBezTo>
                    <a:pt x="573" y="1973"/>
                    <a:pt x="572" y="1960"/>
                    <a:pt x="572" y="1948"/>
                  </a:cubicBezTo>
                  <a:cubicBezTo>
                    <a:pt x="572" y="1794"/>
                    <a:pt x="447" y="1670"/>
                    <a:pt x="294" y="1670"/>
                  </a:cubicBezTo>
                  <a:cubicBezTo>
                    <a:pt x="140" y="1670"/>
                    <a:pt x="15" y="1794"/>
                    <a:pt x="15" y="1948"/>
                  </a:cubicBezTo>
                  <a:cubicBezTo>
                    <a:pt x="15" y="1986"/>
                    <a:pt x="18" y="2026"/>
                    <a:pt x="23" y="2062"/>
                  </a:cubicBezTo>
                  <a:cubicBezTo>
                    <a:pt x="78" y="2472"/>
                    <a:pt x="436" y="2783"/>
                    <a:pt x="850" y="2783"/>
                  </a:cubicBezTo>
                  <a:cubicBezTo>
                    <a:pt x="1311" y="2783"/>
                    <a:pt x="1685" y="2406"/>
                    <a:pt x="1685" y="1948"/>
                  </a:cubicBezTo>
                  <a:cubicBezTo>
                    <a:pt x="1685" y="1733"/>
                    <a:pt x="1604" y="1540"/>
                    <a:pt x="1469" y="1392"/>
                  </a:cubicBezTo>
                  <a:cubicBezTo>
                    <a:pt x="1601" y="1242"/>
                    <a:pt x="1685" y="1049"/>
                    <a:pt x="1685" y="835"/>
                  </a:cubicBezTo>
                  <a:cubicBezTo>
                    <a:pt x="1685" y="374"/>
                    <a:pt x="130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73"/>
            <p:cNvSpPr/>
            <p:nvPr/>
          </p:nvSpPr>
          <p:spPr>
            <a:xfrm>
              <a:off x="6448850" y="2105175"/>
              <a:ext cx="99250" cy="119775"/>
            </a:xfrm>
            <a:custGeom>
              <a:avLst/>
              <a:gdLst/>
              <a:ahLst/>
              <a:cxnLst/>
              <a:rect l="l" t="t" r="r" b="b"/>
              <a:pathLst>
                <a:path w="3970" h="4791" extrusionOk="0">
                  <a:moveTo>
                    <a:pt x="1991" y="892"/>
                  </a:moveTo>
                  <a:lnTo>
                    <a:pt x="2860" y="3194"/>
                  </a:lnTo>
                  <a:lnTo>
                    <a:pt x="1114" y="3194"/>
                  </a:lnTo>
                  <a:lnTo>
                    <a:pt x="1991" y="892"/>
                  </a:lnTo>
                  <a:close/>
                  <a:moveTo>
                    <a:pt x="1993" y="1"/>
                  </a:moveTo>
                  <a:cubicBezTo>
                    <a:pt x="1841" y="1"/>
                    <a:pt x="1706" y="93"/>
                    <a:pt x="1647" y="234"/>
                  </a:cubicBezTo>
                  <a:cubicBezTo>
                    <a:pt x="1647" y="235"/>
                    <a:pt x="1644" y="237"/>
                    <a:pt x="1644" y="239"/>
                  </a:cubicBezTo>
                  <a:lnTo>
                    <a:pt x="56" y="4409"/>
                  </a:lnTo>
                  <a:cubicBezTo>
                    <a:pt x="0" y="4556"/>
                    <a:pt x="73" y="4717"/>
                    <a:pt x="215" y="4772"/>
                  </a:cubicBezTo>
                  <a:cubicBezTo>
                    <a:pt x="247" y="4784"/>
                    <a:pt x="280" y="4790"/>
                    <a:pt x="313" y="4790"/>
                  </a:cubicBezTo>
                  <a:cubicBezTo>
                    <a:pt x="425" y="4790"/>
                    <a:pt x="532" y="4721"/>
                    <a:pt x="574" y="4611"/>
                  </a:cubicBezTo>
                  <a:lnTo>
                    <a:pt x="902" y="3750"/>
                  </a:lnTo>
                  <a:lnTo>
                    <a:pt x="3070" y="3750"/>
                  </a:lnTo>
                  <a:lnTo>
                    <a:pt x="3394" y="4610"/>
                  </a:lnTo>
                  <a:cubicBezTo>
                    <a:pt x="3436" y="4721"/>
                    <a:pt x="3543" y="4788"/>
                    <a:pt x="3655" y="4788"/>
                  </a:cubicBezTo>
                  <a:cubicBezTo>
                    <a:pt x="3687" y="4788"/>
                    <a:pt x="3721" y="4783"/>
                    <a:pt x="3753" y="4771"/>
                  </a:cubicBezTo>
                  <a:cubicBezTo>
                    <a:pt x="3898" y="4715"/>
                    <a:pt x="3969" y="4556"/>
                    <a:pt x="3917" y="4412"/>
                  </a:cubicBezTo>
                  <a:lnTo>
                    <a:pt x="2343" y="241"/>
                  </a:lnTo>
                  <a:cubicBezTo>
                    <a:pt x="2340" y="239"/>
                    <a:pt x="2340" y="235"/>
                    <a:pt x="2338" y="234"/>
                  </a:cubicBezTo>
                  <a:cubicBezTo>
                    <a:pt x="2280" y="93"/>
                    <a:pt x="2145" y="1"/>
                    <a:pt x="19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3"/>
            <p:cNvSpPr/>
            <p:nvPr/>
          </p:nvSpPr>
          <p:spPr>
            <a:xfrm>
              <a:off x="6560675" y="2151125"/>
              <a:ext cx="54850" cy="73800"/>
            </a:xfrm>
            <a:custGeom>
              <a:avLst/>
              <a:gdLst/>
              <a:ahLst/>
              <a:cxnLst/>
              <a:rect l="l" t="t" r="r" b="b"/>
              <a:pathLst>
                <a:path w="2194" h="2952" extrusionOk="0">
                  <a:moveTo>
                    <a:pt x="1107" y="0"/>
                  </a:moveTo>
                  <a:cubicBezTo>
                    <a:pt x="1000" y="0"/>
                    <a:pt x="887" y="15"/>
                    <a:pt x="770" y="50"/>
                  </a:cubicBezTo>
                  <a:cubicBezTo>
                    <a:pt x="448" y="147"/>
                    <a:pt x="220" y="401"/>
                    <a:pt x="173" y="715"/>
                  </a:cubicBezTo>
                  <a:cubicBezTo>
                    <a:pt x="132" y="1008"/>
                    <a:pt x="258" y="1287"/>
                    <a:pt x="505" y="1448"/>
                  </a:cubicBezTo>
                  <a:cubicBezTo>
                    <a:pt x="517" y="1456"/>
                    <a:pt x="530" y="1463"/>
                    <a:pt x="543" y="1467"/>
                  </a:cubicBezTo>
                  <a:cubicBezTo>
                    <a:pt x="558" y="1473"/>
                    <a:pt x="887" y="1620"/>
                    <a:pt x="1256" y="1757"/>
                  </a:cubicBezTo>
                  <a:cubicBezTo>
                    <a:pt x="1366" y="1797"/>
                    <a:pt x="1619" y="1912"/>
                    <a:pt x="1584" y="2107"/>
                  </a:cubicBezTo>
                  <a:cubicBezTo>
                    <a:pt x="1559" y="2249"/>
                    <a:pt x="1387" y="2398"/>
                    <a:pt x="1145" y="2398"/>
                  </a:cubicBezTo>
                  <a:cubicBezTo>
                    <a:pt x="902" y="2398"/>
                    <a:pt x="666" y="2299"/>
                    <a:pt x="515" y="2133"/>
                  </a:cubicBezTo>
                  <a:cubicBezTo>
                    <a:pt x="461" y="2073"/>
                    <a:pt x="385" y="2043"/>
                    <a:pt x="309" y="2043"/>
                  </a:cubicBezTo>
                  <a:cubicBezTo>
                    <a:pt x="242" y="2043"/>
                    <a:pt x="175" y="2066"/>
                    <a:pt x="122" y="2114"/>
                  </a:cubicBezTo>
                  <a:cubicBezTo>
                    <a:pt x="9" y="2217"/>
                    <a:pt x="0" y="2394"/>
                    <a:pt x="103" y="2508"/>
                  </a:cubicBezTo>
                  <a:cubicBezTo>
                    <a:pt x="360" y="2786"/>
                    <a:pt x="748" y="2952"/>
                    <a:pt x="1146" y="2952"/>
                  </a:cubicBezTo>
                  <a:cubicBezTo>
                    <a:pt x="1641" y="2952"/>
                    <a:pt x="2057" y="2637"/>
                    <a:pt x="2135" y="2204"/>
                  </a:cubicBezTo>
                  <a:cubicBezTo>
                    <a:pt x="2193" y="1877"/>
                    <a:pt x="2044" y="1451"/>
                    <a:pt x="1452" y="1234"/>
                  </a:cubicBezTo>
                  <a:cubicBezTo>
                    <a:pt x="1154" y="1125"/>
                    <a:pt x="879" y="1003"/>
                    <a:pt x="795" y="968"/>
                  </a:cubicBezTo>
                  <a:cubicBezTo>
                    <a:pt x="719" y="909"/>
                    <a:pt x="722" y="826"/>
                    <a:pt x="726" y="791"/>
                  </a:cubicBezTo>
                  <a:cubicBezTo>
                    <a:pt x="734" y="745"/>
                    <a:pt x="766" y="631"/>
                    <a:pt x="931" y="580"/>
                  </a:cubicBezTo>
                  <a:cubicBezTo>
                    <a:pt x="991" y="562"/>
                    <a:pt x="1050" y="555"/>
                    <a:pt x="1106" y="555"/>
                  </a:cubicBezTo>
                  <a:cubicBezTo>
                    <a:pt x="1382" y="555"/>
                    <a:pt x="1605" y="732"/>
                    <a:pt x="1611" y="738"/>
                  </a:cubicBezTo>
                  <a:cubicBezTo>
                    <a:pt x="1662" y="781"/>
                    <a:pt x="1726" y="802"/>
                    <a:pt x="1788" y="802"/>
                  </a:cubicBezTo>
                  <a:cubicBezTo>
                    <a:pt x="1868" y="802"/>
                    <a:pt x="1947" y="768"/>
                    <a:pt x="2002" y="703"/>
                  </a:cubicBezTo>
                  <a:cubicBezTo>
                    <a:pt x="2101" y="586"/>
                    <a:pt x="2086" y="410"/>
                    <a:pt x="1966" y="312"/>
                  </a:cubicBezTo>
                  <a:cubicBezTo>
                    <a:pt x="1948" y="297"/>
                    <a:pt x="1590"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73"/>
            <p:cNvSpPr/>
            <p:nvPr/>
          </p:nvSpPr>
          <p:spPr>
            <a:xfrm>
              <a:off x="6384500" y="1979975"/>
              <a:ext cx="295075" cy="295075"/>
            </a:xfrm>
            <a:custGeom>
              <a:avLst/>
              <a:gdLst/>
              <a:ahLst/>
              <a:cxnLst/>
              <a:rect l="l" t="t" r="r" b="b"/>
              <a:pathLst>
                <a:path w="11803" h="11803" extrusionOk="0">
                  <a:moveTo>
                    <a:pt x="1371" y="0"/>
                  </a:moveTo>
                  <a:cubicBezTo>
                    <a:pt x="615" y="0"/>
                    <a:pt x="0" y="615"/>
                    <a:pt x="0" y="1371"/>
                  </a:cubicBezTo>
                  <a:lnTo>
                    <a:pt x="0" y="10432"/>
                  </a:lnTo>
                  <a:cubicBezTo>
                    <a:pt x="2" y="11187"/>
                    <a:pt x="617" y="11802"/>
                    <a:pt x="1371" y="11802"/>
                  </a:cubicBezTo>
                  <a:lnTo>
                    <a:pt x="10432" y="11802"/>
                  </a:lnTo>
                  <a:cubicBezTo>
                    <a:pt x="11188" y="11802"/>
                    <a:pt x="11803" y="11187"/>
                    <a:pt x="11803" y="10432"/>
                  </a:cubicBezTo>
                  <a:lnTo>
                    <a:pt x="11803" y="7158"/>
                  </a:lnTo>
                  <a:cubicBezTo>
                    <a:pt x="11803" y="7003"/>
                    <a:pt x="11678" y="6880"/>
                    <a:pt x="11524" y="6880"/>
                  </a:cubicBezTo>
                  <a:cubicBezTo>
                    <a:pt x="11371" y="6880"/>
                    <a:pt x="11246" y="7004"/>
                    <a:pt x="11246" y="7158"/>
                  </a:cubicBezTo>
                  <a:lnTo>
                    <a:pt x="11246" y="10432"/>
                  </a:lnTo>
                  <a:cubicBezTo>
                    <a:pt x="11246" y="10880"/>
                    <a:pt x="10882" y="11244"/>
                    <a:pt x="10434" y="11244"/>
                  </a:cubicBezTo>
                  <a:lnTo>
                    <a:pt x="1372" y="11244"/>
                  </a:lnTo>
                  <a:cubicBezTo>
                    <a:pt x="924" y="11244"/>
                    <a:pt x="560" y="10880"/>
                    <a:pt x="560" y="10432"/>
                  </a:cubicBezTo>
                  <a:lnTo>
                    <a:pt x="560" y="1371"/>
                  </a:lnTo>
                  <a:cubicBezTo>
                    <a:pt x="560" y="922"/>
                    <a:pt x="924" y="558"/>
                    <a:pt x="1372" y="558"/>
                  </a:cubicBezTo>
                  <a:lnTo>
                    <a:pt x="10434" y="558"/>
                  </a:lnTo>
                  <a:cubicBezTo>
                    <a:pt x="10882" y="558"/>
                    <a:pt x="11246" y="922"/>
                    <a:pt x="11246" y="1371"/>
                  </a:cubicBezTo>
                  <a:lnTo>
                    <a:pt x="11246" y="4652"/>
                  </a:lnTo>
                  <a:cubicBezTo>
                    <a:pt x="11246" y="4805"/>
                    <a:pt x="11371" y="4930"/>
                    <a:pt x="11524" y="4930"/>
                  </a:cubicBezTo>
                  <a:cubicBezTo>
                    <a:pt x="11678" y="4930"/>
                    <a:pt x="11803" y="4805"/>
                    <a:pt x="11803" y="465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73"/>
            <p:cNvSpPr/>
            <p:nvPr/>
          </p:nvSpPr>
          <p:spPr>
            <a:xfrm>
              <a:off x="6665650" y="2120675"/>
              <a:ext cx="13925" cy="13925"/>
            </a:xfrm>
            <a:custGeom>
              <a:avLst/>
              <a:gdLst/>
              <a:ahLst/>
              <a:cxnLst/>
              <a:rect l="l" t="t" r="r" b="b"/>
              <a:pathLst>
                <a:path w="557" h="557" extrusionOk="0">
                  <a:moveTo>
                    <a:pt x="278" y="0"/>
                  </a:moveTo>
                  <a:cubicBezTo>
                    <a:pt x="125" y="0"/>
                    <a:pt x="0" y="125"/>
                    <a:pt x="0" y="278"/>
                  </a:cubicBezTo>
                  <a:cubicBezTo>
                    <a:pt x="0" y="432"/>
                    <a:pt x="125" y="556"/>
                    <a:pt x="278" y="556"/>
                  </a:cubicBezTo>
                  <a:cubicBezTo>
                    <a:pt x="432" y="556"/>
                    <a:pt x="557" y="432"/>
                    <a:pt x="557" y="278"/>
                  </a:cubicBezTo>
                  <a:cubicBezTo>
                    <a:pt x="557"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8" name="Google Shape;18968;p73"/>
          <p:cNvGrpSpPr/>
          <p:nvPr/>
        </p:nvGrpSpPr>
        <p:grpSpPr>
          <a:xfrm>
            <a:off x="6644471" y="2311932"/>
            <a:ext cx="334400" cy="334531"/>
            <a:chOff x="6721050" y="1949375"/>
            <a:chExt cx="356275" cy="356225"/>
          </a:xfrm>
        </p:grpSpPr>
        <p:sp>
          <p:nvSpPr>
            <p:cNvPr id="18969" name="Google Shape;18969;p73"/>
            <p:cNvSpPr/>
            <p:nvPr/>
          </p:nvSpPr>
          <p:spPr>
            <a:xfrm>
              <a:off x="6727975" y="1956350"/>
              <a:ext cx="342325" cy="342350"/>
            </a:xfrm>
            <a:custGeom>
              <a:avLst/>
              <a:gdLst/>
              <a:ahLst/>
              <a:cxnLst/>
              <a:rect l="l" t="t" r="r" b="b"/>
              <a:pathLst>
                <a:path w="13693" h="13694" extrusionOk="0">
                  <a:moveTo>
                    <a:pt x="1" y="1"/>
                  </a:moveTo>
                  <a:lnTo>
                    <a:pt x="1" y="13693"/>
                  </a:lnTo>
                  <a:lnTo>
                    <a:pt x="13693" y="13693"/>
                  </a:lnTo>
                  <a:lnTo>
                    <a:pt x="13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73"/>
            <p:cNvSpPr/>
            <p:nvPr/>
          </p:nvSpPr>
          <p:spPr>
            <a:xfrm>
              <a:off x="6758575" y="1986925"/>
              <a:ext cx="281175" cy="281175"/>
            </a:xfrm>
            <a:custGeom>
              <a:avLst/>
              <a:gdLst/>
              <a:ahLst/>
              <a:cxnLst/>
              <a:rect l="l" t="t" r="r" b="b"/>
              <a:pathLst>
                <a:path w="11247" h="11247" extrusionOk="0">
                  <a:moveTo>
                    <a:pt x="1093" y="0"/>
                  </a:moveTo>
                  <a:cubicBezTo>
                    <a:pt x="490" y="0"/>
                    <a:pt x="1" y="491"/>
                    <a:pt x="1" y="1093"/>
                  </a:cubicBezTo>
                  <a:lnTo>
                    <a:pt x="1" y="10154"/>
                  </a:lnTo>
                  <a:cubicBezTo>
                    <a:pt x="1" y="10757"/>
                    <a:pt x="491" y="11246"/>
                    <a:pt x="1093" y="11246"/>
                  </a:cubicBezTo>
                  <a:lnTo>
                    <a:pt x="10154" y="11246"/>
                  </a:lnTo>
                  <a:cubicBezTo>
                    <a:pt x="10756" y="11246"/>
                    <a:pt x="11245" y="10757"/>
                    <a:pt x="11246" y="10154"/>
                  </a:cubicBezTo>
                  <a:lnTo>
                    <a:pt x="11246" y="1093"/>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73"/>
            <p:cNvSpPr/>
            <p:nvPr/>
          </p:nvSpPr>
          <p:spPr>
            <a:xfrm>
              <a:off x="6751625" y="1979975"/>
              <a:ext cx="295075" cy="295075"/>
            </a:xfrm>
            <a:custGeom>
              <a:avLst/>
              <a:gdLst/>
              <a:ahLst/>
              <a:cxnLst/>
              <a:rect l="l" t="t" r="r" b="b"/>
              <a:pathLst>
                <a:path w="11803" h="11803" extrusionOk="0">
                  <a:moveTo>
                    <a:pt x="10432" y="558"/>
                  </a:moveTo>
                  <a:cubicBezTo>
                    <a:pt x="10880" y="558"/>
                    <a:pt x="11245" y="922"/>
                    <a:pt x="11245" y="1371"/>
                  </a:cubicBezTo>
                  <a:lnTo>
                    <a:pt x="11245" y="10432"/>
                  </a:lnTo>
                  <a:cubicBezTo>
                    <a:pt x="11245" y="10880"/>
                    <a:pt x="10880" y="11244"/>
                    <a:pt x="10432" y="11244"/>
                  </a:cubicBezTo>
                  <a:lnTo>
                    <a:pt x="1371" y="11244"/>
                  </a:lnTo>
                  <a:cubicBezTo>
                    <a:pt x="923" y="11244"/>
                    <a:pt x="558" y="10880"/>
                    <a:pt x="558" y="10432"/>
                  </a:cubicBezTo>
                  <a:lnTo>
                    <a:pt x="558" y="1371"/>
                  </a:lnTo>
                  <a:cubicBezTo>
                    <a:pt x="558" y="922"/>
                    <a:pt x="923" y="558"/>
                    <a:pt x="1371" y="558"/>
                  </a:cubicBezTo>
                  <a:close/>
                  <a:moveTo>
                    <a:pt x="1371" y="0"/>
                  </a:moveTo>
                  <a:cubicBezTo>
                    <a:pt x="615" y="2"/>
                    <a:pt x="0" y="615"/>
                    <a:pt x="0" y="1371"/>
                  </a:cubicBezTo>
                  <a:lnTo>
                    <a:pt x="0" y="10432"/>
                  </a:lnTo>
                  <a:cubicBezTo>
                    <a:pt x="0" y="11187"/>
                    <a:pt x="615" y="11802"/>
                    <a:pt x="1371" y="11802"/>
                  </a:cubicBezTo>
                  <a:lnTo>
                    <a:pt x="10432" y="11802"/>
                  </a:lnTo>
                  <a:cubicBezTo>
                    <a:pt x="11188" y="11802"/>
                    <a:pt x="11803" y="11187"/>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73"/>
            <p:cNvSpPr/>
            <p:nvPr/>
          </p:nvSpPr>
          <p:spPr>
            <a:xfrm>
              <a:off x="6903475" y="2014825"/>
              <a:ext cx="49225" cy="69625"/>
            </a:xfrm>
            <a:custGeom>
              <a:avLst/>
              <a:gdLst/>
              <a:ahLst/>
              <a:cxnLst/>
              <a:rect l="l" t="t" r="r" b="b"/>
              <a:pathLst>
                <a:path w="1969" h="2785" extrusionOk="0">
                  <a:moveTo>
                    <a:pt x="1131" y="925"/>
                  </a:moveTo>
                  <a:cubicBezTo>
                    <a:pt x="1131" y="1111"/>
                    <a:pt x="1130" y="1337"/>
                    <a:pt x="1130" y="1569"/>
                  </a:cubicBezTo>
                  <a:lnTo>
                    <a:pt x="765" y="1569"/>
                  </a:lnTo>
                  <a:cubicBezTo>
                    <a:pt x="897" y="1332"/>
                    <a:pt x="1026" y="1108"/>
                    <a:pt x="1131" y="925"/>
                  </a:cubicBezTo>
                  <a:close/>
                  <a:moveTo>
                    <a:pt x="1281" y="0"/>
                  </a:moveTo>
                  <a:cubicBezTo>
                    <a:pt x="1157" y="0"/>
                    <a:pt x="1035" y="63"/>
                    <a:pt x="939" y="180"/>
                  </a:cubicBezTo>
                  <a:cubicBezTo>
                    <a:pt x="812" y="337"/>
                    <a:pt x="226" y="1394"/>
                    <a:pt x="48" y="1713"/>
                  </a:cubicBezTo>
                  <a:cubicBezTo>
                    <a:pt x="1" y="1799"/>
                    <a:pt x="2" y="1903"/>
                    <a:pt x="52" y="1990"/>
                  </a:cubicBezTo>
                  <a:cubicBezTo>
                    <a:pt x="102" y="2075"/>
                    <a:pt x="193" y="2127"/>
                    <a:pt x="292" y="2127"/>
                  </a:cubicBezTo>
                  <a:lnTo>
                    <a:pt x="1124" y="2127"/>
                  </a:lnTo>
                  <a:cubicBezTo>
                    <a:pt x="1122" y="2261"/>
                    <a:pt x="1122" y="2386"/>
                    <a:pt x="1121" y="2504"/>
                  </a:cubicBezTo>
                  <a:cubicBezTo>
                    <a:pt x="1120" y="2657"/>
                    <a:pt x="1244" y="2785"/>
                    <a:pt x="1398" y="2785"/>
                  </a:cubicBezTo>
                  <a:lnTo>
                    <a:pt x="1399" y="2785"/>
                  </a:lnTo>
                  <a:cubicBezTo>
                    <a:pt x="1551" y="2785"/>
                    <a:pt x="1676" y="2662"/>
                    <a:pt x="1677" y="2508"/>
                  </a:cubicBezTo>
                  <a:cubicBezTo>
                    <a:pt x="1677" y="2416"/>
                    <a:pt x="1679" y="2282"/>
                    <a:pt x="1680" y="2127"/>
                  </a:cubicBezTo>
                  <a:lnTo>
                    <a:pt x="1691" y="2127"/>
                  </a:lnTo>
                  <a:cubicBezTo>
                    <a:pt x="1844" y="2127"/>
                    <a:pt x="1969" y="2003"/>
                    <a:pt x="1969" y="1849"/>
                  </a:cubicBezTo>
                  <a:cubicBezTo>
                    <a:pt x="1969" y="1695"/>
                    <a:pt x="1844" y="1571"/>
                    <a:pt x="1691" y="1571"/>
                  </a:cubicBezTo>
                  <a:lnTo>
                    <a:pt x="1686" y="1571"/>
                  </a:lnTo>
                  <a:cubicBezTo>
                    <a:pt x="1691" y="1038"/>
                    <a:pt x="1691" y="490"/>
                    <a:pt x="1685" y="410"/>
                  </a:cubicBezTo>
                  <a:cubicBezTo>
                    <a:pt x="1669" y="222"/>
                    <a:pt x="1554" y="69"/>
                    <a:pt x="1393" y="18"/>
                  </a:cubicBezTo>
                  <a:cubicBezTo>
                    <a:pt x="1356" y="6"/>
                    <a:pt x="1319"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3"/>
            <p:cNvSpPr/>
            <p:nvPr/>
          </p:nvSpPr>
          <p:spPr>
            <a:xfrm>
              <a:off x="6845225" y="2014875"/>
              <a:ext cx="42100" cy="69575"/>
            </a:xfrm>
            <a:custGeom>
              <a:avLst/>
              <a:gdLst/>
              <a:ahLst/>
              <a:cxnLst/>
              <a:rect l="l" t="t" r="r" b="b"/>
              <a:pathLst>
                <a:path w="1684" h="2783" extrusionOk="0">
                  <a:moveTo>
                    <a:pt x="849" y="1"/>
                  </a:moveTo>
                  <a:cubicBezTo>
                    <a:pt x="452" y="1"/>
                    <a:pt x="107" y="283"/>
                    <a:pt x="29" y="674"/>
                  </a:cubicBezTo>
                  <a:cubicBezTo>
                    <a:pt x="0" y="824"/>
                    <a:pt x="98" y="970"/>
                    <a:pt x="249" y="1001"/>
                  </a:cubicBezTo>
                  <a:cubicBezTo>
                    <a:pt x="267" y="1004"/>
                    <a:pt x="285" y="1006"/>
                    <a:pt x="302" y="1006"/>
                  </a:cubicBezTo>
                  <a:cubicBezTo>
                    <a:pt x="433" y="1006"/>
                    <a:pt x="550" y="914"/>
                    <a:pt x="577" y="781"/>
                  </a:cubicBezTo>
                  <a:cubicBezTo>
                    <a:pt x="603" y="652"/>
                    <a:pt x="717" y="559"/>
                    <a:pt x="849" y="559"/>
                  </a:cubicBezTo>
                  <a:cubicBezTo>
                    <a:pt x="1003" y="559"/>
                    <a:pt x="1127" y="683"/>
                    <a:pt x="1127" y="837"/>
                  </a:cubicBezTo>
                  <a:cubicBezTo>
                    <a:pt x="1127" y="991"/>
                    <a:pt x="1004" y="1115"/>
                    <a:pt x="849" y="1115"/>
                  </a:cubicBezTo>
                  <a:cubicBezTo>
                    <a:pt x="696" y="1115"/>
                    <a:pt x="571" y="1239"/>
                    <a:pt x="571" y="1393"/>
                  </a:cubicBezTo>
                  <a:cubicBezTo>
                    <a:pt x="571" y="1547"/>
                    <a:pt x="696" y="1671"/>
                    <a:pt x="849" y="1671"/>
                  </a:cubicBezTo>
                  <a:cubicBezTo>
                    <a:pt x="1003" y="1671"/>
                    <a:pt x="1127" y="1796"/>
                    <a:pt x="1127" y="1950"/>
                  </a:cubicBezTo>
                  <a:cubicBezTo>
                    <a:pt x="1130" y="2102"/>
                    <a:pt x="1006" y="2226"/>
                    <a:pt x="852" y="2226"/>
                  </a:cubicBezTo>
                  <a:cubicBezTo>
                    <a:pt x="715" y="2226"/>
                    <a:pt x="596" y="2124"/>
                    <a:pt x="575" y="1986"/>
                  </a:cubicBezTo>
                  <a:cubicBezTo>
                    <a:pt x="574" y="1973"/>
                    <a:pt x="571" y="1960"/>
                    <a:pt x="571" y="1948"/>
                  </a:cubicBezTo>
                  <a:cubicBezTo>
                    <a:pt x="571" y="1794"/>
                    <a:pt x="448" y="1670"/>
                    <a:pt x="293" y="1670"/>
                  </a:cubicBezTo>
                  <a:cubicBezTo>
                    <a:pt x="139" y="1670"/>
                    <a:pt x="15" y="1794"/>
                    <a:pt x="15" y="1948"/>
                  </a:cubicBezTo>
                  <a:cubicBezTo>
                    <a:pt x="15" y="1986"/>
                    <a:pt x="19" y="2026"/>
                    <a:pt x="22" y="2062"/>
                  </a:cubicBezTo>
                  <a:cubicBezTo>
                    <a:pt x="79" y="2472"/>
                    <a:pt x="435" y="2783"/>
                    <a:pt x="849" y="2783"/>
                  </a:cubicBezTo>
                  <a:cubicBezTo>
                    <a:pt x="1310" y="2783"/>
                    <a:pt x="1684" y="2406"/>
                    <a:pt x="1684" y="1948"/>
                  </a:cubicBezTo>
                  <a:cubicBezTo>
                    <a:pt x="1684" y="1733"/>
                    <a:pt x="1603" y="1540"/>
                    <a:pt x="1470" y="1392"/>
                  </a:cubicBezTo>
                  <a:cubicBezTo>
                    <a:pt x="1602" y="1242"/>
                    <a:pt x="1684" y="1049"/>
                    <a:pt x="1684" y="835"/>
                  </a:cubicBezTo>
                  <a:cubicBezTo>
                    <a:pt x="1684" y="374"/>
                    <a:pt x="1309"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73"/>
            <p:cNvSpPr/>
            <p:nvPr/>
          </p:nvSpPr>
          <p:spPr>
            <a:xfrm>
              <a:off x="6814075" y="2105200"/>
              <a:ext cx="84350" cy="119725"/>
            </a:xfrm>
            <a:custGeom>
              <a:avLst/>
              <a:gdLst/>
              <a:ahLst/>
              <a:cxnLst/>
              <a:rect l="l" t="t" r="r" b="b"/>
              <a:pathLst>
                <a:path w="3374" h="4789" extrusionOk="0">
                  <a:moveTo>
                    <a:pt x="1718" y="1"/>
                  </a:moveTo>
                  <a:cubicBezTo>
                    <a:pt x="1548" y="1"/>
                    <a:pt x="1369" y="23"/>
                    <a:pt x="1185" y="79"/>
                  </a:cubicBezTo>
                  <a:cubicBezTo>
                    <a:pt x="694" y="227"/>
                    <a:pt x="349" y="607"/>
                    <a:pt x="283" y="1076"/>
                  </a:cubicBezTo>
                  <a:cubicBezTo>
                    <a:pt x="220" y="1508"/>
                    <a:pt x="407" y="1925"/>
                    <a:pt x="772" y="2161"/>
                  </a:cubicBezTo>
                  <a:cubicBezTo>
                    <a:pt x="783" y="2168"/>
                    <a:pt x="797" y="2175"/>
                    <a:pt x="810" y="2181"/>
                  </a:cubicBezTo>
                  <a:cubicBezTo>
                    <a:pt x="833" y="2193"/>
                    <a:pt x="1410" y="2449"/>
                    <a:pt x="2057" y="2686"/>
                  </a:cubicBezTo>
                  <a:cubicBezTo>
                    <a:pt x="2575" y="2877"/>
                    <a:pt x="2836" y="3190"/>
                    <a:pt x="2772" y="3541"/>
                  </a:cubicBezTo>
                  <a:cubicBezTo>
                    <a:pt x="2713" y="3874"/>
                    <a:pt x="2347" y="4230"/>
                    <a:pt x="1785" y="4230"/>
                  </a:cubicBezTo>
                  <a:cubicBezTo>
                    <a:pt x="1294" y="4230"/>
                    <a:pt x="820" y="4029"/>
                    <a:pt x="517" y="3692"/>
                  </a:cubicBezTo>
                  <a:cubicBezTo>
                    <a:pt x="462" y="3632"/>
                    <a:pt x="387" y="3602"/>
                    <a:pt x="311" y="3602"/>
                  </a:cubicBezTo>
                  <a:cubicBezTo>
                    <a:pt x="244" y="3602"/>
                    <a:pt x="177" y="3625"/>
                    <a:pt x="123" y="3673"/>
                  </a:cubicBezTo>
                  <a:cubicBezTo>
                    <a:pt x="10" y="3776"/>
                    <a:pt x="0" y="3953"/>
                    <a:pt x="103" y="4066"/>
                  </a:cubicBezTo>
                  <a:cubicBezTo>
                    <a:pt x="513" y="4521"/>
                    <a:pt x="1142" y="4789"/>
                    <a:pt x="1786" y="4789"/>
                  </a:cubicBezTo>
                  <a:cubicBezTo>
                    <a:pt x="2545" y="4789"/>
                    <a:pt x="3204" y="4297"/>
                    <a:pt x="3321" y="3644"/>
                  </a:cubicBezTo>
                  <a:cubicBezTo>
                    <a:pt x="3373" y="3345"/>
                    <a:pt x="3308" y="3051"/>
                    <a:pt x="3130" y="2795"/>
                  </a:cubicBezTo>
                  <a:cubicBezTo>
                    <a:pt x="2943" y="2525"/>
                    <a:pt x="2649" y="2315"/>
                    <a:pt x="2250" y="2168"/>
                  </a:cubicBezTo>
                  <a:cubicBezTo>
                    <a:pt x="1688" y="1962"/>
                    <a:pt x="1168" y="1735"/>
                    <a:pt x="1059" y="1685"/>
                  </a:cubicBezTo>
                  <a:cubicBezTo>
                    <a:pt x="886" y="1565"/>
                    <a:pt x="804" y="1369"/>
                    <a:pt x="833" y="1156"/>
                  </a:cubicBezTo>
                  <a:cubicBezTo>
                    <a:pt x="870" y="902"/>
                    <a:pt x="1062" y="700"/>
                    <a:pt x="1346" y="613"/>
                  </a:cubicBezTo>
                  <a:cubicBezTo>
                    <a:pt x="1472" y="575"/>
                    <a:pt x="1596" y="559"/>
                    <a:pt x="1715" y="559"/>
                  </a:cubicBezTo>
                  <a:cubicBezTo>
                    <a:pt x="2285" y="559"/>
                    <a:pt x="2734" y="923"/>
                    <a:pt x="2742" y="928"/>
                  </a:cubicBezTo>
                  <a:cubicBezTo>
                    <a:pt x="2794" y="971"/>
                    <a:pt x="2857" y="992"/>
                    <a:pt x="2920" y="992"/>
                  </a:cubicBezTo>
                  <a:cubicBezTo>
                    <a:pt x="2999" y="992"/>
                    <a:pt x="3078" y="958"/>
                    <a:pt x="3133" y="893"/>
                  </a:cubicBezTo>
                  <a:cubicBezTo>
                    <a:pt x="3233" y="776"/>
                    <a:pt x="3218" y="600"/>
                    <a:pt x="3098" y="502"/>
                  </a:cubicBezTo>
                  <a:cubicBezTo>
                    <a:pt x="3068" y="478"/>
                    <a:pt x="2492" y="1"/>
                    <a:pt x="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73"/>
            <p:cNvSpPr/>
            <p:nvPr/>
          </p:nvSpPr>
          <p:spPr>
            <a:xfrm>
              <a:off x="6915425" y="2150675"/>
              <a:ext cx="67950" cy="74250"/>
            </a:xfrm>
            <a:custGeom>
              <a:avLst/>
              <a:gdLst/>
              <a:ahLst/>
              <a:cxnLst/>
              <a:rect l="l" t="t" r="r" b="b"/>
              <a:pathLst>
                <a:path w="2718" h="2970" extrusionOk="0">
                  <a:moveTo>
                    <a:pt x="1360" y="554"/>
                  </a:moveTo>
                  <a:cubicBezTo>
                    <a:pt x="1764" y="554"/>
                    <a:pt x="2101" y="857"/>
                    <a:pt x="2154" y="1247"/>
                  </a:cubicBezTo>
                  <a:lnTo>
                    <a:pt x="565" y="1242"/>
                  </a:lnTo>
                  <a:cubicBezTo>
                    <a:pt x="622" y="854"/>
                    <a:pt x="958" y="554"/>
                    <a:pt x="1360" y="554"/>
                  </a:cubicBezTo>
                  <a:close/>
                  <a:moveTo>
                    <a:pt x="1354" y="1"/>
                  </a:moveTo>
                  <a:cubicBezTo>
                    <a:pt x="606" y="1"/>
                    <a:pt x="0" y="612"/>
                    <a:pt x="0" y="1359"/>
                  </a:cubicBezTo>
                  <a:lnTo>
                    <a:pt x="0" y="1370"/>
                  </a:lnTo>
                  <a:lnTo>
                    <a:pt x="5" y="1484"/>
                  </a:lnTo>
                  <a:cubicBezTo>
                    <a:pt x="5" y="2304"/>
                    <a:pt x="671" y="2970"/>
                    <a:pt x="1491" y="2970"/>
                  </a:cubicBezTo>
                  <a:cubicBezTo>
                    <a:pt x="1817" y="2970"/>
                    <a:pt x="2110" y="2863"/>
                    <a:pt x="2337" y="2661"/>
                  </a:cubicBezTo>
                  <a:cubicBezTo>
                    <a:pt x="2381" y="2621"/>
                    <a:pt x="2425" y="2577"/>
                    <a:pt x="2464" y="2531"/>
                  </a:cubicBezTo>
                  <a:cubicBezTo>
                    <a:pt x="2562" y="2414"/>
                    <a:pt x="2548" y="2238"/>
                    <a:pt x="2429" y="2140"/>
                  </a:cubicBezTo>
                  <a:cubicBezTo>
                    <a:pt x="2377" y="2096"/>
                    <a:pt x="2314" y="2074"/>
                    <a:pt x="2251" y="2074"/>
                  </a:cubicBezTo>
                  <a:cubicBezTo>
                    <a:pt x="2171" y="2074"/>
                    <a:pt x="2092" y="2108"/>
                    <a:pt x="2037" y="2175"/>
                  </a:cubicBezTo>
                  <a:cubicBezTo>
                    <a:pt x="2015" y="2200"/>
                    <a:pt x="1991" y="2223"/>
                    <a:pt x="1968" y="2245"/>
                  </a:cubicBezTo>
                  <a:cubicBezTo>
                    <a:pt x="1842" y="2358"/>
                    <a:pt x="1681" y="2416"/>
                    <a:pt x="1491" y="2416"/>
                  </a:cubicBezTo>
                  <a:cubicBezTo>
                    <a:pt x="1090" y="2416"/>
                    <a:pt x="745" y="2160"/>
                    <a:pt x="617" y="1803"/>
                  </a:cubicBezTo>
                  <a:lnTo>
                    <a:pt x="617" y="1803"/>
                  </a:lnTo>
                  <a:lnTo>
                    <a:pt x="2439" y="1806"/>
                  </a:lnTo>
                  <a:cubicBezTo>
                    <a:pt x="2513" y="1806"/>
                    <a:pt x="2584" y="1777"/>
                    <a:pt x="2636" y="1725"/>
                  </a:cubicBezTo>
                  <a:cubicBezTo>
                    <a:pt x="2688" y="1673"/>
                    <a:pt x="2718" y="1604"/>
                    <a:pt x="2718" y="1528"/>
                  </a:cubicBezTo>
                  <a:lnTo>
                    <a:pt x="2718" y="1359"/>
                  </a:lnTo>
                  <a:cubicBezTo>
                    <a:pt x="2718" y="610"/>
                    <a:pt x="2109" y="1"/>
                    <a:pt x="1359" y="1"/>
                  </a:cubicBezTo>
                  <a:cubicBezTo>
                    <a:pt x="1357" y="1"/>
                    <a:pt x="1355" y="1"/>
                    <a:pt x="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73"/>
            <p:cNvSpPr/>
            <p:nvPr/>
          </p:nvSpPr>
          <p:spPr>
            <a:xfrm>
              <a:off x="6721050" y="1949375"/>
              <a:ext cx="356275" cy="356225"/>
            </a:xfrm>
            <a:custGeom>
              <a:avLst/>
              <a:gdLst/>
              <a:ahLst/>
              <a:cxnLst/>
              <a:rect l="l" t="t" r="r" b="b"/>
              <a:pathLst>
                <a:path w="14251" h="14249" extrusionOk="0">
                  <a:moveTo>
                    <a:pt x="279" y="0"/>
                  </a:moveTo>
                  <a:cubicBezTo>
                    <a:pt x="125" y="0"/>
                    <a:pt x="1" y="125"/>
                    <a:pt x="1" y="278"/>
                  </a:cubicBezTo>
                  <a:lnTo>
                    <a:pt x="1" y="13971"/>
                  </a:lnTo>
                  <a:cubicBezTo>
                    <a:pt x="1" y="14124"/>
                    <a:pt x="125" y="14249"/>
                    <a:pt x="279" y="14249"/>
                  </a:cubicBezTo>
                  <a:lnTo>
                    <a:pt x="13973" y="14249"/>
                  </a:lnTo>
                  <a:cubicBezTo>
                    <a:pt x="14127" y="14249"/>
                    <a:pt x="14251" y="14124"/>
                    <a:pt x="14251" y="13971"/>
                  </a:cubicBezTo>
                  <a:lnTo>
                    <a:pt x="14251" y="278"/>
                  </a:lnTo>
                  <a:cubicBezTo>
                    <a:pt x="14251" y="126"/>
                    <a:pt x="14127" y="0"/>
                    <a:pt x="13973" y="0"/>
                  </a:cubicBezTo>
                  <a:lnTo>
                    <a:pt x="8377" y="0"/>
                  </a:lnTo>
                  <a:cubicBezTo>
                    <a:pt x="8223" y="0"/>
                    <a:pt x="8099" y="125"/>
                    <a:pt x="8099" y="278"/>
                  </a:cubicBezTo>
                  <a:cubicBezTo>
                    <a:pt x="8099" y="431"/>
                    <a:pt x="8223" y="556"/>
                    <a:pt x="8377" y="556"/>
                  </a:cubicBezTo>
                  <a:lnTo>
                    <a:pt x="13695" y="556"/>
                  </a:lnTo>
                  <a:lnTo>
                    <a:pt x="13695" y="13692"/>
                  </a:lnTo>
                  <a:lnTo>
                    <a:pt x="557" y="13692"/>
                  </a:lnTo>
                  <a:lnTo>
                    <a:pt x="557" y="556"/>
                  </a:lnTo>
                  <a:lnTo>
                    <a:pt x="5873" y="556"/>
                  </a:lnTo>
                  <a:cubicBezTo>
                    <a:pt x="6027" y="556"/>
                    <a:pt x="6152" y="431"/>
                    <a:pt x="6152" y="278"/>
                  </a:cubicBezTo>
                  <a:cubicBezTo>
                    <a:pt x="6152" y="125"/>
                    <a:pt x="6027" y="0"/>
                    <a:pt x="5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73"/>
            <p:cNvSpPr/>
            <p:nvPr/>
          </p:nvSpPr>
          <p:spPr>
            <a:xfrm>
              <a:off x="6892200" y="1949400"/>
              <a:ext cx="13950" cy="13925"/>
            </a:xfrm>
            <a:custGeom>
              <a:avLst/>
              <a:gdLst/>
              <a:ahLst/>
              <a:cxnLst/>
              <a:rect l="l" t="t" r="r" b="b"/>
              <a:pathLst>
                <a:path w="558" h="557" extrusionOk="0">
                  <a:moveTo>
                    <a:pt x="282" y="1"/>
                  </a:moveTo>
                  <a:cubicBezTo>
                    <a:pt x="281" y="1"/>
                    <a:pt x="280" y="1"/>
                    <a:pt x="279" y="1"/>
                  </a:cubicBezTo>
                  <a:cubicBezTo>
                    <a:pt x="125" y="1"/>
                    <a:pt x="1" y="125"/>
                    <a:pt x="1" y="279"/>
                  </a:cubicBezTo>
                  <a:cubicBezTo>
                    <a:pt x="1" y="433"/>
                    <a:pt x="125" y="557"/>
                    <a:pt x="279" y="557"/>
                  </a:cubicBezTo>
                  <a:cubicBezTo>
                    <a:pt x="433" y="557"/>
                    <a:pt x="557" y="433"/>
                    <a:pt x="557" y="279"/>
                  </a:cubicBezTo>
                  <a:cubicBezTo>
                    <a:pt x="557" y="126"/>
                    <a:pt x="433"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8" name="Google Shape;18978;p73"/>
          <p:cNvGrpSpPr/>
          <p:nvPr/>
        </p:nvGrpSpPr>
        <p:grpSpPr>
          <a:xfrm>
            <a:off x="6989031" y="2311932"/>
            <a:ext cx="334376" cy="334531"/>
            <a:chOff x="7088150" y="1949375"/>
            <a:chExt cx="356250" cy="356225"/>
          </a:xfrm>
        </p:grpSpPr>
        <p:sp>
          <p:nvSpPr>
            <p:cNvPr id="18979" name="Google Shape;18979;p73"/>
            <p:cNvSpPr/>
            <p:nvPr/>
          </p:nvSpPr>
          <p:spPr>
            <a:xfrm>
              <a:off x="7095100" y="1956350"/>
              <a:ext cx="342325" cy="342350"/>
            </a:xfrm>
            <a:custGeom>
              <a:avLst/>
              <a:gdLst/>
              <a:ahLst/>
              <a:cxnLst/>
              <a:rect l="l" t="t" r="r" b="b"/>
              <a:pathLst>
                <a:path w="13693" h="13694" extrusionOk="0">
                  <a:moveTo>
                    <a:pt x="1" y="1"/>
                  </a:moveTo>
                  <a:lnTo>
                    <a:pt x="1" y="13693"/>
                  </a:lnTo>
                  <a:lnTo>
                    <a:pt x="13693" y="13693"/>
                  </a:lnTo>
                  <a:lnTo>
                    <a:pt x="13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73"/>
            <p:cNvSpPr/>
            <p:nvPr/>
          </p:nvSpPr>
          <p:spPr>
            <a:xfrm>
              <a:off x="7125675" y="1986925"/>
              <a:ext cx="281150" cy="281175"/>
            </a:xfrm>
            <a:custGeom>
              <a:avLst/>
              <a:gdLst/>
              <a:ahLst/>
              <a:cxnLst/>
              <a:rect l="l" t="t" r="r" b="b"/>
              <a:pathLst>
                <a:path w="11246" h="11247" extrusionOk="0">
                  <a:moveTo>
                    <a:pt x="1092" y="0"/>
                  </a:moveTo>
                  <a:cubicBezTo>
                    <a:pt x="489" y="0"/>
                    <a:pt x="0" y="491"/>
                    <a:pt x="0" y="1093"/>
                  </a:cubicBezTo>
                  <a:lnTo>
                    <a:pt x="0" y="10154"/>
                  </a:lnTo>
                  <a:cubicBezTo>
                    <a:pt x="0" y="10757"/>
                    <a:pt x="491" y="11246"/>
                    <a:pt x="1092" y="11246"/>
                  </a:cubicBezTo>
                  <a:lnTo>
                    <a:pt x="10155" y="11246"/>
                  </a:lnTo>
                  <a:cubicBezTo>
                    <a:pt x="10757" y="11246"/>
                    <a:pt x="11246" y="10757"/>
                    <a:pt x="11246" y="10154"/>
                  </a:cubicBezTo>
                  <a:lnTo>
                    <a:pt x="11246" y="1093"/>
                  </a:lnTo>
                  <a:cubicBezTo>
                    <a:pt x="11246" y="489"/>
                    <a:pt x="10755"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73"/>
            <p:cNvSpPr/>
            <p:nvPr/>
          </p:nvSpPr>
          <p:spPr>
            <a:xfrm>
              <a:off x="7118750" y="1979975"/>
              <a:ext cx="295075" cy="295075"/>
            </a:xfrm>
            <a:custGeom>
              <a:avLst/>
              <a:gdLst/>
              <a:ahLst/>
              <a:cxnLst/>
              <a:rect l="l" t="t" r="r" b="b"/>
              <a:pathLst>
                <a:path w="11803" h="11803" extrusionOk="0">
                  <a:moveTo>
                    <a:pt x="10431" y="558"/>
                  </a:moveTo>
                  <a:cubicBezTo>
                    <a:pt x="10880" y="558"/>
                    <a:pt x="11245" y="922"/>
                    <a:pt x="11245" y="1371"/>
                  </a:cubicBezTo>
                  <a:lnTo>
                    <a:pt x="11245" y="10432"/>
                  </a:lnTo>
                  <a:cubicBezTo>
                    <a:pt x="11245" y="10880"/>
                    <a:pt x="10880" y="11244"/>
                    <a:pt x="10432" y="11244"/>
                  </a:cubicBezTo>
                  <a:lnTo>
                    <a:pt x="1369" y="11244"/>
                  </a:lnTo>
                  <a:cubicBezTo>
                    <a:pt x="921" y="11244"/>
                    <a:pt x="557" y="10880"/>
                    <a:pt x="557" y="10432"/>
                  </a:cubicBezTo>
                  <a:lnTo>
                    <a:pt x="557" y="1371"/>
                  </a:lnTo>
                  <a:cubicBezTo>
                    <a:pt x="557" y="922"/>
                    <a:pt x="921" y="558"/>
                    <a:pt x="1369" y="558"/>
                  </a:cubicBezTo>
                  <a:close/>
                  <a:moveTo>
                    <a:pt x="1369" y="0"/>
                  </a:moveTo>
                  <a:cubicBezTo>
                    <a:pt x="615" y="2"/>
                    <a:pt x="0" y="615"/>
                    <a:pt x="0" y="1371"/>
                  </a:cubicBezTo>
                  <a:lnTo>
                    <a:pt x="0" y="10432"/>
                  </a:lnTo>
                  <a:cubicBezTo>
                    <a:pt x="0" y="11187"/>
                    <a:pt x="615" y="11802"/>
                    <a:pt x="1371" y="11802"/>
                  </a:cubicBezTo>
                  <a:lnTo>
                    <a:pt x="10432" y="11802"/>
                  </a:lnTo>
                  <a:cubicBezTo>
                    <a:pt x="11188" y="11802"/>
                    <a:pt x="11803" y="11187"/>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73"/>
            <p:cNvSpPr/>
            <p:nvPr/>
          </p:nvSpPr>
          <p:spPr>
            <a:xfrm>
              <a:off x="7271750" y="2014875"/>
              <a:ext cx="47775" cy="69575"/>
            </a:xfrm>
            <a:custGeom>
              <a:avLst/>
              <a:gdLst/>
              <a:ahLst/>
              <a:cxnLst/>
              <a:rect l="l" t="t" r="r" b="b"/>
              <a:pathLst>
                <a:path w="1911" h="2783" extrusionOk="0">
                  <a:moveTo>
                    <a:pt x="658" y="1"/>
                  </a:moveTo>
                  <a:cubicBezTo>
                    <a:pt x="522" y="1"/>
                    <a:pt x="404" y="99"/>
                    <a:pt x="382" y="232"/>
                  </a:cubicBezTo>
                  <a:lnTo>
                    <a:pt x="220" y="1218"/>
                  </a:lnTo>
                  <a:cubicBezTo>
                    <a:pt x="204" y="1320"/>
                    <a:pt x="246" y="1424"/>
                    <a:pt x="330" y="1487"/>
                  </a:cubicBezTo>
                  <a:cubicBezTo>
                    <a:pt x="379" y="1522"/>
                    <a:pt x="436" y="1540"/>
                    <a:pt x="495" y="1540"/>
                  </a:cubicBezTo>
                  <a:cubicBezTo>
                    <a:pt x="538" y="1540"/>
                    <a:pt x="581" y="1530"/>
                    <a:pt x="621" y="1510"/>
                  </a:cubicBezTo>
                  <a:cubicBezTo>
                    <a:pt x="623" y="1509"/>
                    <a:pt x="628" y="1506"/>
                    <a:pt x="637" y="1503"/>
                  </a:cubicBezTo>
                  <a:cubicBezTo>
                    <a:pt x="724" y="1465"/>
                    <a:pt x="785" y="1440"/>
                    <a:pt x="951" y="1440"/>
                  </a:cubicBezTo>
                  <a:cubicBezTo>
                    <a:pt x="1059" y="1440"/>
                    <a:pt x="1161" y="1484"/>
                    <a:pt x="1235" y="1563"/>
                  </a:cubicBezTo>
                  <a:cubicBezTo>
                    <a:pt x="1309" y="1642"/>
                    <a:pt x="1347" y="1746"/>
                    <a:pt x="1341" y="1854"/>
                  </a:cubicBezTo>
                  <a:cubicBezTo>
                    <a:pt x="1331" y="2058"/>
                    <a:pt x="1163" y="2220"/>
                    <a:pt x="958" y="2226"/>
                  </a:cubicBezTo>
                  <a:cubicBezTo>
                    <a:pt x="956" y="2226"/>
                    <a:pt x="954" y="2226"/>
                    <a:pt x="952" y="2226"/>
                  </a:cubicBezTo>
                  <a:cubicBezTo>
                    <a:pt x="757" y="2226"/>
                    <a:pt x="587" y="2082"/>
                    <a:pt x="561" y="1890"/>
                  </a:cubicBezTo>
                  <a:cubicBezTo>
                    <a:pt x="558" y="1871"/>
                    <a:pt x="557" y="1853"/>
                    <a:pt x="557" y="1834"/>
                  </a:cubicBezTo>
                  <a:cubicBezTo>
                    <a:pt x="557" y="1680"/>
                    <a:pt x="432" y="1556"/>
                    <a:pt x="278" y="1556"/>
                  </a:cubicBezTo>
                  <a:cubicBezTo>
                    <a:pt x="125" y="1556"/>
                    <a:pt x="0" y="1680"/>
                    <a:pt x="0" y="1834"/>
                  </a:cubicBezTo>
                  <a:cubicBezTo>
                    <a:pt x="0" y="1878"/>
                    <a:pt x="3" y="1922"/>
                    <a:pt x="9" y="1966"/>
                  </a:cubicBezTo>
                  <a:cubicBezTo>
                    <a:pt x="75" y="2434"/>
                    <a:pt x="478" y="2783"/>
                    <a:pt x="951" y="2783"/>
                  </a:cubicBezTo>
                  <a:lnTo>
                    <a:pt x="971" y="2783"/>
                  </a:lnTo>
                  <a:cubicBezTo>
                    <a:pt x="1464" y="2772"/>
                    <a:pt x="1873" y="2377"/>
                    <a:pt x="1898" y="1884"/>
                  </a:cubicBezTo>
                  <a:cubicBezTo>
                    <a:pt x="1911" y="1620"/>
                    <a:pt x="1820" y="1371"/>
                    <a:pt x="1639" y="1181"/>
                  </a:cubicBezTo>
                  <a:cubicBezTo>
                    <a:pt x="1459" y="992"/>
                    <a:pt x="1208" y="884"/>
                    <a:pt x="951" y="884"/>
                  </a:cubicBezTo>
                  <a:cubicBezTo>
                    <a:pt x="910" y="884"/>
                    <a:pt x="873" y="887"/>
                    <a:pt x="839" y="888"/>
                  </a:cubicBezTo>
                  <a:lnTo>
                    <a:pt x="893" y="557"/>
                  </a:lnTo>
                  <a:lnTo>
                    <a:pt x="1481" y="557"/>
                  </a:lnTo>
                  <a:cubicBezTo>
                    <a:pt x="1634" y="557"/>
                    <a:pt x="1759" y="433"/>
                    <a:pt x="1759" y="279"/>
                  </a:cubicBezTo>
                  <a:cubicBezTo>
                    <a:pt x="1759" y="125"/>
                    <a:pt x="1634"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73"/>
            <p:cNvSpPr/>
            <p:nvPr/>
          </p:nvSpPr>
          <p:spPr>
            <a:xfrm>
              <a:off x="7212950" y="2014875"/>
              <a:ext cx="42125" cy="69575"/>
            </a:xfrm>
            <a:custGeom>
              <a:avLst/>
              <a:gdLst/>
              <a:ahLst/>
              <a:cxnLst/>
              <a:rect l="l" t="t" r="r" b="b"/>
              <a:pathLst>
                <a:path w="1685" h="2783" extrusionOk="0">
                  <a:moveTo>
                    <a:pt x="850" y="1"/>
                  </a:moveTo>
                  <a:cubicBezTo>
                    <a:pt x="450" y="1"/>
                    <a:pt x="106" y="283"/>
                    <a:pt x="30" y="674"/>
                  </a:cubicBezTo>
                  <a:cubicBezTo>
                    <a:pt x="1" y="824"/>
                    <a:pt x="99" y="970"/>
                    <a:pt x="250" y="1001"/>
                  </a:cubicBezTo>
                  <a:cubicBezTo>
                    <a:pt x="268" y="1004"/>
                    <a:pt x="285" y="1006"/>
                    <a:pt x="303" y="1006"/>
                  </a:cubicBezTo>
                  <a:cubicBezTo>
                    <a:pt x="432" y="1006"/>
                    <a:pt x="549" y="914"/>
                    <a:pt x="576" y="781"/>
                  </a:cubicBezTo>
                  <a:cubicBezTo>
                    <a:pt x="603" y="652"/>
                    <a:pt x="718" y="559"/>
                    <a:pt x="850" y="559"/>
                  </a:cubicBezTo>
                  <a:cubicBezTo>
                    <a:pt x="1004" y="559"/>
                    <a:pt x="1128" y="683"/>
                    <a:pt x="1128" y="837"/>
                  </a:cubicBezTo>
                  <a:cubicBezTo>
                    <a:pt x="1128" y="991"/>
                    <a:pt x="1004" y="1115"/>
                    <a:pt x="850" y="1115"/>
                  </a:cubicBezTo>
                  <a:cubicBezTo>
                    <a:pt x="696" y="1115"/>
                    <a:pt x="572" y="1239"/>
                    <a:pt x="572" y="1393"/>
                  </a:cubicBezTo>
                  <a:cubicBezTo>
                    <a:pt x="572" y="1547"/>
                    <a:pt x="696" y="1671"/>
                    <a:pt x="850" y="1671"/>
                  </a:cubicBezTo>
                  <a:cubicBezTo>
                    <a:pt x="1004" y="1671"/>
                    <a:pt x="1128" y="1796"/>
                    <a:pt x="1128" y="1950"/>
                  </a:cubicBezTo>
                  <a:cubicBezTo>
                    <a:pt x="1128" y="2102"/>
                    <a:pt x="1004" y="2226"/>
                    <a:pt x="850" y="2226"/>
                  </a:cubicBezTo>
                  <a:cubicBezTo>
                    <a:pt x="713" y="2226"/>
                    <a:pt x="594" y="2124"/>
                    <a:pt x="573" y="1986"/>
                  </a:cubicBezTo>
                  <a:cubicBezTo>
                    <a:pt x="572" y="1973"/>
                    <a:pt x="572" y="1960"/>
                    <a:pt x="572" y="1948"/>
                  </a:cubicBezTo>
                  <a:cubicBezTo>
                    <a:pt x="572" y="1794"/>
                    <a:pt x="448" y="1670"/>
                    <a:pt x="294" y="1670"/>
                  </a:cubicBezTo>
                  <a:cubicBezTo>
                    <a:pt x="140" y="1670"/>
                    <a:pt x="16" y="1794"/>
                    <a:pt x="16" y="1948"/>
                  </a:cubicBezTo>
                  <a:cubicBezTo>
                    <a:pt x="16" y="1986"/>
                    <a:pt x="19" y="2026"/>
                    <a:pt x="23" y="2062"/>
                  </a:cubicBezTo>
                  <a:cubicBezTo>
                    <a:pt x="79" y="2472"/>
                    <a:pt x="436" y="2783"/>
                    <a:pt x="850" y="2783"/>
                  </a:cubicBezTo>
                  <a:cubicBezTo>
                    <a:pt x="1311" y="2783"/>
                    <a:pt x="1685" y="2406"/>
                    <a:pt x="1685" y="1948"/>
                  </a:cubicBezTo>
                  <a:cubicBezTo>
                    <a:pt x="1685" y="1733"/>
                    <a:pt x="1604" y="1540"/>
                    <a:pt x="1469" y="1392"/>
                  </a:cubicBezTo>
                  <a:cubicBezTo>
                    <a:pt x="1601" y="1242"/>
                    <a:pt x="1685" y="1049"/>
                    <a:pt x="1685" y="835"/>
                  </a:cubicBezTo>
                  <a:cubicBezTo>
                    <a:pt x="1685" y="374"/>
                    <a:pt x="130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73"/>
            <p:cNvSpPr/>
            <p:nvPr/>
          </p:nvSpPr>
          <p:spPr>
            <a:xfrm>
              <a:off x="7202375" y="2105250"/>
              <a:ext cx="78475" cy="119675"/>
            </a:xfrm>
            <a:custGeom>
              <a:avLst/>
              <a:gdLst/>
              <a:ahLst/>
              <a:cxnLst/>
              <a:rect l="l" t="t" r="r" b="b"/>
              <a:pathLst>
                <a:path w="3139" h="4787" extrusionOk="0">
                  <a:moveTo>
                    <a:pt x="1507" y="556"/>
                  </a:moveTo>
                  <a:cubicBezTo>
                    <a:pt x="1890" y="556"/>
                    <a:pt x="2203" y="867"/>
                    <a:pt x="2203" y="1251"/>
                  </a:cubicBezTo>
                  <a:cubicBezTo>
                    <a:pt x="2203" y="1636"/>
                    <a:pt x="1891" y="1947"/>
                    <a:pt x="1507" y="1947"/>
                  </a:cubicBezTo>
                  <a:cubicBezTo>
                    <a:pt x="1418" y="1947"/>
                    <a:pt x="557" y="1949"/>
                    <a:pt x="557" y="1949"/>
                  </a:cubicBezTo>
                  <a:lnTo>
                    <a:pt x="557" y="559"/>
                  </a:lnTo>
                  <a:lnTo>
                    <a:pt x="1507" y="559"/>
                  </a:lnTo>
                  <a:lnTo>
                    <a:pt x="1507" y="556"/>
                  </a:lnTo>
                  <a:close/>
                  <a:moveTo>
                    <a:pt x="1721" y="2506"/>
                  </a:moveTo>
                  <a:cubicBezTo>
                    <a:pt x="2196" y="2506"/>
                    <a:pt x="2582" y="2891"/>
                    <a:pt x="2582" y="3365"/>
                  </a:cubicBezTo>
                  <a:cubicBezTo>
                    <a:pt x="2582" y="3840"/>
                    <a:pt x="2196" y="4226"/>
                    <a:pt x="1721" y="4226"/>
                  </a:cubicBezTo>
                  <a:cubicBezTo>
                    <a:pt x="1509" y="4226"/>
                    <a:pt x="913" y="4228"/>
                    <a:pt x="556" y="4229"/>
                  </a:cubicBezTo>
                  <a:lnTo>
                    <a:pt x="556" y="2507"/>
                  </a:lnTo>
                  <a:cubicBezTo>
                    <a:pt x="704" y="2507"/>
                    <a:pt x="1721" y="2506"/>
                    <a:pt x="1721" y="2506"/>
                  </a:cubicBezTo>
                  <a:close/>
                  <a:moveTo>
                    <a:pt x="279" y="1"/>
                  </a:moveTo>
                  <a:cubicBezTo>
                    <a:pt x="125" y="1"/>
                    <a:pt x="1" y="125"/>
                    <a:pt x="1" y="279"/>
                  </a:cubicBezTo>
                  <a:lnTo>
                    <a:pt x="1" y="4510"/>
                  </a:lnTo>
                  <a:cubicBezTo>
                    <a:pt x="1" y="4583"/>
                    <a:pt x="30" y="4655"/>
                    <a:pt x="83" y="4708"/>
                  </a:cubicBezTo>
                  <a:cubicBezTo>
                    <a:pt x="133" y="4758"/>
                    <a:pt x="204" y="4787"/>
                    <a:pt x="278" y="4787"/>
                  </a:cubicBezTo>
                  <a:cubicBezTo>
                    <a:pt x="291" y="4787"/>
                    <a:pt x="1414" y="4782"/>
                    <a:pt x="1721" y="4782"/>
                  </a:cubicBezTo>
                  <a:cubicBezTo>
                    <a:pt x="2503" y="4782"/>
                    <a:pt x="3138" y="4147"/>
                    <a:pt x="3138" y="3365"/>
                  </a:cubicBezTo>
                  <a:cubicBezTo>
                    <a:pt x="3138" y="2831"/>
                    <a:pt x="2841" y="2367"/>
                    <a:pt x="2403" y="2124"/>
                  </a:cubicBezTo>
                  <a:cubicBezTo>
                    <a:pt x="2623" y="1900"/>
                    <a:pt x="2759" y="1592"/>
                    <a:pt x="2759" y="1253"/>
                  </a:cubicBezTo>
                  <a:cubicBezTo>
                    <a:pt x="2759" y="563"/>
                    <a:pt x="2197" y="1"/>
                    <a:pt x="1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3"/>
            <p:cNvSpPr/>
            <p:nvPr/>
          </p:nvSpPr>
          <p:spPr>
            <a:xfrm>
              <a:off x="7298250" y="2151225"/>
              <a:ext cx="32775" cy="73700"/>
            </a:xfrm>
            <a:custGeom>
              <a:avLst/>
              <a:gdLst/>
              <a:ahLst/>
              <a:cxnLst/>
              <a:rect l="l" t="t" r="r" b="b"/>
              <a:pathLst>
                <a:path w="1311" h="2948" extrusionOk="0">
                  <a:moveTo>
                    <a:pt x="279" y="1"/>
                  </a:moveTo>
                  <a:cubicBezTo>
                    <a:pt x="125" y="1"/>
                    <a:pt x="0" y="125"/>
                    <a:pt x="0" y="279"/>
                  </a:cubicBezTo>
                  <a:lnTo>
                    <a:pt x="0" y="2670"/>
                  </a:lnTo>
                  <a:cubicBezTo>
                    <a:pt x="0" y="2823"/>
                    <a:pt x="125" y="2948"/>
                    <a:pt x="279" y="2948"/>
                  </a:cubicBezTo>
                  <a:cubicBezTo>
                    <a:pt x="432" y="2948"/>
                    <a:pt x="557" y="2823"/>
                    <a:pt x="557" y="2670"/>
                  </a:cubicBezTo>
                  <a:lnTo>
                    <a:pt x="557" y="1245"/>
                  </a:lnTo>
                  <a:cubicBezTo>
                    <a:pt x="557" y="1093"/>
                    <a:pt x="617" y="941"/>
                    <a:pt x="721" y="828"/>
                  </a:cubicBezTo>
                  <a:cubicBezTo>
                    <a:pt x="819" y="721"/>
                    <a:pt x="946" y="640"/>
                    <a:pt x="1079" y="601"/>
                  </a:cubicBezTo>
                  <a:cubicBezTo>
                    <a:pt x="1226" y="556"/>
                    <a:pt x="1311" y="400"/>
                    <a:pt x="1267" y="254"/>
                  </a:cubicBezTo>
                  <a:cubicBezTo>
                    <a:pt x="1231" y="134"/>
                    <a:pt x="1120" y="56"/>
                    <a:pt x="1001" y="56"/>
                  </a:cubicBezTo>
                  <a:cubicBezTo>
                    <a:pt x="974" y="56"/>
                    <a:pt x="948" y="60"/>
                    <a:pt x="921" y="68"/>
                  </a:cubicBezTo>
                  <a:cubicBezTo>
                    <a:pt x="791" y="106"/>
                    <a:pt x="668" y="166"/>
                    <a:pt x="555" y="242"/>
                  </a:cubicBezTo>
                  <a:cubicBezTo>
                    <a:pt x="536" y="106"/>
                    <a:pt x="419"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73"/>
            <p:cNvSpPr/>
            <p:nvPr/>
          </p:nvSpPr>
          <p:spPr>
            <a:xfrm>
              <a:off x="7088150" y="1949375"/>
              <a:ext cx="356250" cy="356225"/>
            </a:xfrm>
            <a:custGeom>
              <a:avLst/>
              <a:gdLst/>
              <a:ahLst/>
              <a:cxnLst/>
              <a:rect l="l" t="t" r="r" b="b"/>
              <a:pathLst>
                <a:path w="14250" h="14249" extrusionOk="0">
                  <a:moveTo>
                    <a:pt x="279" y="0"/>
                  </a:moveTo>
                  <a:cubicBezTo>
                    <a:pt x="125" y="0"/>
                    <a:pt x="0" y="125"/>
                    <a:pt x="0" y="278"/>
                  </a:cubicBezTo>
                  <a:lnTo>
                    <a:pt x="0" y="13971"/>
                  </a:lnTo>
                  <a:cubicBezTo>
                    <a:pt x="0" y="14124"/>
                    <a:pt x="125" y="14249"/>
                    <a:pt x="279" y="14249"/>
                  </a:cubicBezTo>
                  <a:lnTo>
                    <a:pt x="13971" y="14249"/>
                  </a:lnTo>
                  <a:cubicBezTo>
                    <a:pt x="14125" y="14249"/>
                    <a:pt x="14249" y="14124"/>
                    <a:pt x="14249" y="13971"/>
                  </a:cubicBezTo>
                  <a:lnTo>
                    <a:pt x="14249" y="278"/>
                  </a:lnTo>
                  <a:cubicBezTo>
                    <a:pt x="14249" y="126"/>
                    <a:pt x="14125" y="0"/>
                    <a:pt x="13971" y="0"/>
                  </a:cubicBezTo>
                  <a:lnTo>
                    <a:pt x="8377" y="0"/>
                  </a:lnTo>
                  <a:cubicBezTo>
                    <a:pt x="8223" y="0"/>
                    <a:pt x="8098" y="125"/>
                    <a:pt x="8098" y="278"/>
                  </a:cubicBezTo>
                  <a:cubicBezTo>
                    <a:pt x="8098" y="431"/>
                    <a:pt x="8223" y="556"/>
                    <a:pt x="8377" y="556"/>
                  </a:cubicBezTo>
                  <a:lnTo>
                    <a:pt x="13693" y="556"/>
                  </a:lnTo>
                  <a:lnTo>
                    <a:pt x="13693" y="13692"/>
                  </a:lnTo>
                  <a:lnTo>
                    <a:pt x="557" y="13692"/>
                  </a:lnTo>
                  <a:lnTo>
                    <a:pt x="557" y="556"/>
                  </a:lnTo>
                  <a:lnTo>
                    <a:pt x="5873" y="556"/>
                  </a:lnTo>
                  <a:cubicBezTo>
                    <a:pt x="6027" y="556"/>
                    <a:pt x="6151" y="431"/>
                    <a:pt x="6151" y="278"/>
                  </a:cubicBezTo>
                  <a:cubicBezTo>
                    <a:pt x="6151" y="125"/>
                    <a:pt x="6027" y="0"/>
                    <a:pt x="5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73"/>
            <p:cNvSpPr/>
            <p:nvPr/>
          </p:nvSpPr>
          <p:spPr>
            <a:xfrm>
              <a:off x="7259300" y="1949400"/>
              <a:ext cx="13925" cy="13925"/>
            </a:xfrm>
            <a:custGeom>
              <a:avLst/>
              <a:gdLst/>
              <a:ahLst/>
              <a:cxnLst/>
              <a:rect l="l" t="t" r="r" b="b"/>
              <a:pathLst>
                <a:path w="557" h="557" extrusionOk="0">
                  <a:moveTo>
                    <a:pt x="281" y="1"/>
                  </a:moveTo>
                  <a:cubicBezTo>
                    <a:pt x="280" y="1"/>
                    <a:pt x="280" y="1"/>
                    <a:pt x="279" y="1"/>
                  </a:cubicBezTo>
                  <a:cubicBezTo>
                    <a:pt x="125" y="1"/>
                    <a:pt x="1" y="125"/>
                    <a:pt x="1" y="279"/>
                  </a:cubicBezTo>
                  <a:cubicBezTo>
                    <a:pt x="1" y="433"/>
                    <a:pt x="125" y="557"/>
                    <a:pt x="279" y="557"/>
                  </a:cubicBezTo>
                  <a:cubicBezTo>
                    <a:pt x="432" y="557"/>
                    <a:pt x="557" y="433"/>
                    <a:pt x="557" y="279"/>
                  </a:cubicBezTo>
                  <a:cubicBezTo>
                    <a:pt x="557" y="126"/>
                    <a:pt x="434"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8" name="Google Shape;18988;p73"/>
          <p:cNvGrpSpPr/>
          <p:nvPr/>
        </p:nvGrpSpPr>
        <p:grpSpPr>
          <a:xfrm>
            <a:off x="7333615" y="2311932"/>
            <a:ext cx="334376" cy="334531"/>
            <a:chOff x="7455275" y="1949375"/>
            <a:chExt cx="356250" cy="356225"/>
          </a:xfrm>
        </p:grpSpPr>
        <p:sp>
          <p:nvSpPr>
            <p:cNvPr id="18989" name="Google Shape;18989;p73"/>
            <p:cNvSpPr/>
            <p:nvPr/>
          </p:nvSpPr>
          <p:spPr>
            <a:xfrm>
              <a:off x="7462150" y="1956350"/>
              <a:ext cx="342375" cy="342350"/>
            </a:xfrm>
            <a:custGeom>
              <a:avLst/>
              <a:gdLst/>
              <a:ahLst/>
              <a:cxnLst/>
              <a:rect l="l" t="t" r="r" b="b"/>
              <a:pathLst>
                <a:path w="13695" h="13694" extrusionOk="0">
                  <a:moveTo>
                    <a:pt x="1" y="1"/>
                  </a:moveTo>
                  <a:lnTo>
                    <a:pt x="1" y="13693"/>
                  </a:lnTo>
                  <a:lnTo>
                    <a:pt x="13694" y="13693"/>
                  </a:lnTo>
                  <a:lnTo>
                    <a:pt x="136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3"/>
            <p:cNvSpPr/>
            <p:nvPr/>
          </p:nvSpPr>
          <p:spPr>
            <a:xfrm>
              <a:off x="7492800" y="1986925"/>
              <a:ext cx="281150" cy="281175"/>
            </a:xfrm>
            <a:custGeom>
              <a:avLst/>
              <a:gdLst/>
              <a:ahLst/>
              <a:cxnLst/>
              <a:rect l="l" t="t" r="r" b="b"/>
              <a:pathLst>
                <a:path w="11246" h="11247" extrusionOk="0">
                  <a:moveTo>
                    <a:pt x="1092" y="0"/>
                  </a:moveTo>
                  <a:cubicBezTo>
                    <a:pt x="489" y="0"/>
                    <a:pt x="0" y="491"/>
                    <a:pt x="0" y="1093"/>
                  </a:cubicBezTo>
                  <a:lnTo>
                    <a:pt x="0" y="10154"/>
                  </a:lnTo>
                  <a:cubicBezTo>
                    <a:pt x="0" y="10757"/>
                    <a:pt x="491" y="11246"/>
                    <a:pt x="1092" y="11246"/>
                  </a:cubicBezTo>
                  <a:lnTo>
                    <a:pt x="10154" y="11246"/>
                  </a:lnTo>
                  <a:cubicBezTo>
                    <a:pt x="10757" y="11246"/>
                    <a:pt x="11246" y="10757"/>
                    <a:pt x="11246" y="10154"/>
                  </a:cubicBezTo>
                  <a:lnTo>
                    <a:pt x="11246" y="1093"/>
                  </a:lnTo>
                  <a:cubicBezTo>
                    <a:pt x="11246" y="489"/>
                    <a:pt x="10755"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3"/>
            <p:cNvSpPr/>
            <p:nvPr/>
          </p:nvSpPr>
          <p:spPr>
            <a:xfrm>
              <a:off x="7455275" y="1949375"/>
              <a:ext cx="356250" cy="356225"/>
            </a:xfrm>
            <a:custGeom>
              <a:avLst/>
              <a:gdLst/>
              <a:ahLst/>
              <a:cxnLst/>
              <a:rect l="l" t="t" r="r" b="b"/>
              <a:pathLst>
                <a:path w="14250" h="14249" extrusionOk="0">
                  <a:moveTo>
                    <a:pt x="13691" y="558"/>
                  </a:moveTo>
                  <a:lnTo>
                    <a:pt x="13691" y="13694"/>
                  </a:lnTo>
                  <a:lnTo>
                    <a:pt x="555" y="13694"/>
                  </a:lnTo>
                  <a:lnTo>
                    <a:pt x="555" y="558"/>
                  </a:lnTo>
                  <a:close/>
                  <a:moveTo>
                    <a:pt x="279" y="0"/>
                  </a:moveTo>
                  <a:cubicBezTo>
                    <a:pt x="125" y="0"/>
                    <a:pt x="0" y="125"/>
                    <a:pt x="0" y="278"/>
                  </a:cubicBezTo>
                  <a:lnTo>
                    <a:pt x="0" y="13971"/>
                  </a:lnTo>
                  <a:cubicBezTo>
                    <a:pt x="0" y="14124"/>
                    <a:pt x="125" y="14249"/>
                    <a:pt x="279" y="14249"/>
                  </a:cubicBezTo>
                  <a:lnTo>
                    <a:pt x="13971" y="14249"/>
                  </a:lnTo>
                  <a:cubicBezTo>
                    <a:pt x="14125" y="14249"/>
                    <a:pt x="14249" y="14124"/>
                    <a:pt x="14249" y="13971"/>
                  </a:cubicBezTo>
                  <a:lnTo>
                    <a:pt x="14249" y="278"/>
                  </a:lnTo>
                  <a:cubicBezTo>
                    <a:pt x="14249" y="126"/>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73"/>
            <p:cNvSpPr/>
            <p:nvPr/>
          </p:nvSpPr>
          <p:spPr>
            <a:xfrm>
              <a:off x="7639425" y="2014725"/>
              <a:ext cx="46625" cy="69850"/>
            </a:xfrm>
            <a:custGeom>
              <a:avLst/>
              <a:gdLst/>
              <a:ahLst/>
              <a:cxnLst/>
              <a:rect l="l" t="t" r="r" b="b"/>
              <a:pathLst>
                <a:path w="1865" h="2794" extrusionOk="0">
                  <a:moveTo>
                    <a:pt x="937" y="1487"/>
                  </a:moveTo>
                  <a:cubicBezTo>
                    <a:pt x="1142" y="1487"/>
                    <a:pt x="1309" y="1655"/>
                    <a:pt x="1309" y="1862"/>
                  </a:cubicBezTo>
                  <a:cubicBezTo>
                    <a:pt x="1309" y="2068"/>
                    <a:pt x="1141" y="2237"/>
                    <a:pt x="934" y="2237"/>
                  </a:cubicBezTo>
                  <a:cubicBezTo>
                    <a:pt x="726" y="2237"/>
                    <a:pt x="558" y="2068"/>
                    <a:pt x="558" y="1862"/>
                  </a:cubicBezTo>
                  <a:cubicBezTo>
                    <a:pt x="558" y="1655"/>
                    <a:pt x="726" y="1487"/>
                    <a:pt x="934" y="1487"/>
                  </a:cubicBezTo>
                  <a:cubicBezTo>
                    <a:pt x="935" y="1487"/>
                    <a:pt x="936" y="1487"/>
                    <a:pt x="937" y="1487"/>
                  </a:cubicBezTo>
                  <a:close/>
                  <a:moveTo>
                    <a:pt x="1091" y="1"/>
                  </a:moveTo>
                  <a:cubicBezTo>
                    <a:pt x="1033" y="1"/>
                    <a:pt x="975" y="18"/>
                    <a:pt x="924" y="55"/>
                  </a:cubicBezTo>
                  <a:cubicBezTo>
                    <a:pt x="892" y="80"/>
                    <a:pt x="144" y="648"/>
                    <a:pt x="12" y="1715"/>
                  </a:cubicBezTo>
                  <a:cubicBezTo>
                    <a:pt x="5" y="1764"/>
                    <a:pt x="0" y="1812"/>
                    <a:pt x="0" y="1862"/>
                  </a:cubicBezTo>
                  <a:cubicBezTo>
                    <a:pt x="0" y="2376"/>
                    <a:pt x="419" y="2793"/>
                    <a:pt x="931" y="2793"/>
                  </a:cubicBezTo>
                  <a:cubicBezTo>
                    <a:pt x="1447" y="2793"/>
                    <a:pt x="1864" y="2374"/>
                    <a:pt x="1864" y="1862"/>
                  </a:cubicBezTo>
                  <a:cubicBezTo>
                    <a:pt x="1864" y="1348"/>
                    <a:pt x="1444" y="931"/>
                    <a:pt x="931" y="931"/>
                  </a:cubicBezTo>
                  <a:cubicBezTo>
                    <a:pt x="914" y="931"/>
                    <a:pt x="898" y="931"/>
                    <a:pt x="879" y="932"/>
                  </a:cubicBezTo>
                  <a:cubicBezTo>
                    <a:pt x="1062" y="653"/>
                    <a:pt x="1252" y="505"/>
                    <a:pt x="1258" y="500"/>
                  </a:cubicBezTo>
                  <a:cubicBezTo>
                    <a:pt x="1381" y="409"/>
                    <a:pt x="1406" y="235"/>
                    <a:pt x="1315" y="112"/>
                  </a:cubicBezTo>
                  <a:cubicBezTo>
                    <a:pt x="1260" y="39"/>
                    <a:pt x="1176"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73"/>
            <p:cNvSpPr/>
            <p:nvPr/>
          </p:nvSpPr>
          <p:spPr>
            <a:xfrm>
              <a:off x="7580300" y="2014850"/>
              <a:ext cx="42075" cy="69575"/>
            </a:xfrm>
            <a:custGeom>
              <a:avLst/>
              <a:gdLst/>
              <a:ahLst/>
              <a:cxnLst/>
              <a:rect l="l" t="t" r="r" b="b"/>
              <a:pathLst>
                <a:path w="1683" h="2783" extrusionOk="0">
                  <a:moveTo>
                    <a:pt x="845" y="0"/>
                  </a:moveTo>
                  <a:cubicBezTo>
                    <a:pt x="451" y="0"/>
                    <a:pt x="107" y="284"/>
                    <a:pt x="30" y="672"/>
                  </a:cubicBezTo>
                  <a:cubicBezTo>
                    <a:pt x="1" y="823"/>
                    <a:pt x="100" y="970"/>
                    <a:pt x="250" y="1000"/>
                  </a:cubicBezTo>
                  <a:cubicBezTo>
                    <a:pt x="268" y="1004"/>
                    <a:pt x="286" y="1006"/>
                    <a:pt x="303" y="1006"/>
                  </a:cubicBezTo>
                  <a:cubicBezTo>
                    <a:pt x="434" y="1006"/>
                    <a:pt x="551" y="914"/>
                    <a:pt x="578" y="781"/>
                  </a:cubicBezTo>
                  <a:cubicBezTo>
                    <a:pt x="603" y="650"/>
                    <a:pt x="718" y="558"/>
                    <a:pt x="850" y="558"/>
                  </a:cubicBezTo>
                  <a:cubicBezTo>
                    <a:pt x="1004" y="558"/>
                    <a:pt x="1128" y="683"/>
                    <a:pt x="1128" y="836"/>
                  </a:cubicBezTo>
                  <a:cubicBezTo>
                    <a:pt x="1128" y="990"/>
                    <a:pt x="1004" y="1115"/>
                    <a:pt x="850" y="1115"/>
                  </a:cubicBezTo>
                  <a:cubicBezTo>
                    <a:pt x="696" y="1115"/>
                    <a:pt x="572" y="1239"/>
                    <a:pt x="572" y="1391"/>
                  </a:cubicBezTo>
                  <a:cubicBezTo>
                    <a:pt x="572" y="1545"/>
                    <a:pt x="696" y="1669"/>
                    <a:pt x="850" y="1669"/>
                  </a:cubicBezTo>
                  <a:cubicBezTo>
                    <a:pt x="1004" y="1669"/>
                    <a:pt x="1128" y="1794"/>
                    <a:pt x="1128" y="1948"/>
                  </a:cubicBezTo>
                  <a:cubicBezTo>
                    <a:pt x="1128" y="2101"/>
                    <a:pt x="1004" y="2226"/>
                    <a:pt x="850" y="2226"/>
                  </a:cubicBezTo>
                  <a:cubicBezTo>
                    <a:pt x="712" y="2226"/>
                    <a:pt x="594" y="2123"/>
                    <a:pt x="573" y="1987"/>
                  </a:cubicBezTo>
                  <a:cubicBezTo>
                    <a:pt x="572" y="1974"/>
                    <a:pt x="570" y="1961"/>
                    <a:pt x="570" y="1948"/>
                  </a:cubicBezTo>
                  <a:cubicBezTo>
                    <a:pt x="570" y="1794"/>
                    <a:pt x="446" y="1669"/>
                    <a:pt x="292" y="1669"/>
                  </a:cubicBezTo>
                  <a:cubicBezTo>
                    <a:pt x="138" y="1669"/>
                    <a:pt x="14" y="1794"/>
                    <a:pt x="14" y="1948"/>
                  </a:cubicBezTo>
                  <a:cubicBezTo>
                    <a:pt x="14" y="1987"/>
                    <a:pt x="17" y="2025"/>
                    <a:pt x="21" y="2063"/>
                  </a:cubicBezTo>
                  <a:cubicBezTo>
                    <a:pt x="77" y="2473"/>
                    <a:pt x="434" y="2782"/>
                    <a:pt x="848" y="2782"/>
                  </a:cubicBezTo>
                  <a:cubicBezTo>
                    <a:pt x="1310" y="2782"/>
                    <a:pt x="1683" y="2407"/>
                    <a:pt x="1683" y="1948"/>
                  </a:cubicBezTo>
                  <a:cubicBezTo>
                    <a:pt x="1683" y="1734"/>
                    <a:pt x="1602" y="1541"/>
                    <a:pt x="1468" y="1391"/>
                  </a:cubicBezTo>
                  <a:cubicBezTo>
                    <a:pt x="1600" y="1243"/>
                    <a:pt x="1683" y="1050"/>
                    <a:pt x="1683" y="835"/>
                  </a:cubicBezTo>
                  <a:cubicBezTo>
                    <a:pt x="1683" y="374"/>
                    <a:pt x="1307" y="0"/>
                    <a:pt x="848" y="0"/>
                  </a:cubicBezTo>
                  <a:cubicBezTo>
                    <a:pt x="847" y="0"/>
                    <a:pt x="84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73"/>
            <p:cNvSpPr/>
            <p:nvPr/>
          </p:nvSpPr>
          <p:spPr>
            <a:xfrm>
              <a:off x="7571300" y="2105225"/>
              <a:ext cx="75275" cy="119700"/>
            </a:xfrm>
            <a:custGeom>
              <a:avLst/>
              <a:gdLst/>
              <a:ahLst/>
              <a:cxnLst/>
              <a:rect l="l" t="t" r="r" b="b"/>
              <a:pathLst>
                <a:path w="3011" h="4788" extrusionOk="0">
                  <a:moveTo>
                    <a:pt x="279" y="0"/>
                  </a:moveTo>
                  <a:cubicBezTo>
                    <a:pt x="125" y="0"/>
                    <a:pt x="1" y="125"/>
                    <a:pt x="1" y="278"/>
                  </a:cubicBezTo>
                  <a:lnTo>
                    <a:pt x="1" y="4510"/>
                  </a:lnTo>
                  <a:cubicBezTo>
                    <a:pt x="1" y="4663"/>
                    <a:pt x="125" y="4788"/>
                    <a:pt x="279" y="4788"/>
                  </a:cubicBezTo>
                  <a:cubicBezTo>
                    <a:pt x="432" y="4788"/>
                    <a:pt x="557" y="4663"/>
                    <a:pt x="557" y="4510"/>
                  </a:cubicBezTo>
                  <a:lnTo>
                    <a:pt x="557" y="2825"/>
                  </a:lnTo>
                  <a:lnTo>
                    <a:pt x="2512" y="4710"/>
                  </a:lnTo>
                  <a:cubicBezTo>
                    <a:pt x="2564" y="4762"/>
                    <a:pt x="2636" y="4788"/>
                    <a:pt x="2705" y="4788"/>
                  </a:cubicBezTo>
                  <a:cubicBezTo>
                    <a:pt x="2778" y="4788"/>
                    <a:pt x="2851" y="4759"/>
                    <a:pt x="2905" y="4704"/>
                  </a:cubicBezTo>
                  <a:cubicBezTo>
                    <a:pt x="3011" y="4595"/>
                    <a:pt x="3009" y="4417"/>
                    <a:pt x="2898" y="4311"/>
                  </a:cubicBezTo>
                  <a:lnTo>
                    <a:pt x="820" y="2306"/>
                  </a:lnTo>
                  <a:lnTo>
                    <a:pt x="2744" y="539"/>
                  </a:lnTo>
                  <a:cubicBezTo>
                    <a:pt x="2857" y="435"/>
                    <a:pt x="2864" y="259"/>
                    <a:pt x="2760" y="145"/>
                  </a:cubicBezTo>
                  <a:cubicBezTo>
                    <a:pt x="2706" y="86"/>
                    <a:pt x="2631" y="56"/>
                    <a:pt x="2556" y="56"/>
                  </a:cubicBezTo>
                  <a:cubicBezTo>
                    <a:pt x="2488" y="56"/>
                    <a:pt x="2421" y="80"/>
                    <a:pt x="2367" y="129"/>
                  </a:cubicBezTo>
                  <a:lnTo>
                    <a:pt x="558" y="1792"/>
                  </a:lnTo>
                  <a:lnTo>
                    <a:pt x="558" y="281"/>
                  </a:ln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73"/>
            <p:cNvSpPr/>
            <p:nvPr/>
          </p:nvSpPr>
          <p:spPr>
            <a:xfrm>
              <a:off x="7663500" y="2151225"/>
              <a:ext cx="32800" cy="73700"/>
            </a:xfrm>
            <a:custGeom>
              <a:avLst/>
              <a:gdLst/>
              <a:ahLst/>
              <a:cxnLst/>
              <a:rect l="l" t="t" r="r" b="b"/>
              <a:pathLst>
                <a:path w="1312" h="2948" extrusionOk="0">
                  <a:moveTo>
                    <a:pt x="279" y="1"/>
                  </a:moveTo>
                  <a:cubicBezTo>
                    <a:pt x="125" y="1"/>
                    <a:pt x="1" y="125"/>
                    <a:pt x="1" y="279"/>
                  </a:cubicBezTo>
                  <a:lnTo>
                    <a:pt x="1" y="2670"/>
                  </a:lnTo>
                  <a:cubicBezTo>
                    <a:pt x="1" y="2823"/>
                    <a:pt x="124" y="2948"/>
                    <a:pt x="279" y="2948"/>
                  </a:cubicBezTo>
                  <a:cubicBezTo>
                    <a:pt x="433" y="2948"/>
                    <a:pt x="557" y="2823"/>
                    <a:pt x="557" y="2670"/>
                  </a:cubicBezTo>
                  <a:lnTo>
                    <a:pt x="557" y="1245"/>
                  </a:lnTo>
                  <a:cubicBezTo>
                    <a:pt x="557" y="1093"/>
                    <a:pt x="617" y="941"/>
                    <a:pt x="721" y="828"/>
                  </a:cubicBezTo>
                  <a:cubicBezTo>
                    <a:pt x="818" y="721"/>
                    <a:pt x="946" y="640"/>
                    <a:pt x="1080" y="601"/>
                  </a:cubicBezTo>
                  <a:cubicBezTo>
                    <a:pt x="1226" y="556"/>
                    <a:pt x="1311" y="400"/>
                    <a:pt x="1267" y="254"/>
                  </a:cubicBezTo>
                  <a:cubicBezTo>
                    <a:pt x="1231" y="134"/>
                    <a:pt x="1119" y="56"/>
                    <a:pt x="1000" y="56"/>
                  </a:cubicBezTo>
                  <a:cubicBezTo>
                    <a:pt x="973" y="56"/>
                    <a:pt x="947" y="60"/>
                    <a:pt x="920" y="68"/>
                  </a:cubicBezTo>
                  <a:cubicBezTo>
                    <a:pt x="791" y="106"/>
                    <a:pt x="668" y="166"/>
                    <a:pt x="554" y="242"/>
                  </a:cubicBezTo>
                  <a:cubicBezTo>
                    <a:pt x="537" y="106"/>
                    <a:pt x="419"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73"/>
            <p:cNvSpPr/>
            <p:nvPr/>
          </p:nvSpPr>
          <p:spPr>
            <a:xfrm>
              <a:off x="7485825" y="1979975"/>
              <a:ext cx="295100" cy="295075"/>
            </a:xfrm>
            <a:custGeom>
              <a:avLst/>
              <a:gdLst/>
              <a:ahLst/>
              <a:cxnLst/>
              <a:rect l="l" t="t" r="r" b="b"/>
              <a:pathLst>
                <a:path w="11804" h="11803" extrusionOk="0">
                  <a:moveTo>
                    <a:pt x="1371" y="0"/>
                  </a:moveTo>
                  <a:cubicBezTo>
                    <a:pt x="616" y="0"/>
                    <a:pt x="1" y="615"/>
                    <a:pt x="1" y="1371"/>
                  </a:cubicBezTo>
                  <a:lnTo>
                    <a:pt x="1" y="10432"/>
                  </a:lnTo>
                  <a:cubicBezTo>
                    <a:pt x="1" y="11187"/>
                    <a:pt x="616" y="11802"/>
                    <a:pt x="1371" y="11802"/>
                  </a:cubicBezTo>
                  <a:lnTo>
                    <a:pt x="10433" y="11802"/>
                  </a:lnTo>
                  <a:cubicBezTo>
                    <a:pt x="11188" y="11802"/>
                    <a:pt x="11803" y="11187"/>
                    <a:pt x="11803" y="10432"/>
                  </a:cubicBezTo>
                  <a:lnTo>
                    <a:pt x="11803" y="1371"/>
                  </a:lnTo>
                  <a:cubicBezTo>
                    <a:pt x="11803" y="615"/>
                    <a:pt x="11188" y="0"/>
                    <a:pt x="10433" y="0"/>
                  </a:cubicBezTo>
                  <a:lnTo>
                    <a:pt x="7155" y="0"/>
                  </a:lnTo>
                  <a:cubicBezTo>
                    <a:pt x="7001" y="0"/>
                    <a:pt x="6876" y="125"/>
                    <a:pt x="6876" y="278"/>
                  </a:cubicBezTo>
                  <a:cubicBezTo>
                    <a:pt x="6876" y="432"/>
                    <a:pt x="7001" y="556"/>
                    <a:pt x="7155" y="556"/>
                  </a:cubicBezTo>
                  <a:lnTo>
                    <a:pt x="10433" y="556"/>
                  </a:lnTo>
                  <a:cubicBezTo>
                    <a:pt x="10881" y="556"/>
                    <a:pt x="11245" y="920"/>
                    <a:pt x="11245" y="1369"/>
                  </a:cubicBezTo>
                  <a:lnTo>
                    <a:pt x="11245" y="10429"/>
                  </a:lnTo>
                  <a:cubicBezTo>
                    <a:pt x="11245" y="10878"/>
                    <a:pt x="10881" y="11241"/>
                    <a:pt x="10433" y="11241"/>
                  </a:cubicBezTo>
                  <a:lnTo>
                    <a:pt x="1371" y="11241"/>
                  </a:lnTo>
                  <a:cubicBezTo>
                    <a:pt x="923" y="11241"/>
                    <a:pt x="559" y="10878"/>
                    <a:pt x="559" y="10429"/>
                  </a:cubicBezTo>
                  <a:lnTo>
                    <a:pt x="559" y="1369"/>
                  </a:lnTo>
                  <a:cubicBezTo>
                    <a:pt x="559" y="920"/>
                    <a:pt x="923" y="556"/>
                    <a:pt x="1371" y="556"/>
                  </a:cubicBezTo>
                  <a:lnTo>
                    <a:pt x="4649" y="556"/>
                  </a:lnTo>
                  <a:cubicBezTo>
                    <a:pt x="4803" y="556"/>
                    <a:pt x="4928" y="432"/>
                    <a:pt x="4928" y="278"/>
                  </a:cubicBezTo>
                  <a:cubicBezTo>
                    <a:pt x="4928" y="125"/>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3"/>
            <p:cNvSpPr/>
            <p:nvPr/>
          </p:nvSpPr>
          <p:spPr>
            <a:xfrm>
              <a:off x="7626425" y="1980000"/>
              <a:ext cx="13925" cy="13925"/>
            </a:xfrm>
            <a:custGeom>
              <a:avLst/>
              <a:gdLst/>
              <a:ahLst/>
              <a:cxnLst/>
              <a:rect l="l" t="t" r="r" b="b"/>
              <a:pathLst>
                <a:path w="557" h="557" extrusionOk="0">
                  <a:moveTo>
                    <a:pt x="279" y="1"/>
                  </a:moveTo>
                  <a:cubicBezTo>
                    <a:pt x="125" y="1"/>
                    <a:pt x="1" y="125"/>
                    <a:pt x="1" y="279"/>
                  </a:cubicBezTo>
                  <a:cubicBezTo>
                    <a:pt x="1" y="432"/>
                    <a:pt x="125" y="557"/>
                    <a:pt x="279" y="557"/>
                  </a:cubicBezTo>
                  <a:cubicBezTo>
                    <a:pt x="432" y="557"/>
                    <a:pt x="557" y="432"/>
                    <a:pt x="557" y="279"/>
                  </a:cubicBez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8" name="Google Shape;18998;p73"/>
          <p:cNvGrpSpPr/>
          <p:nvPr/>
        </p:nvGrpSpPr>
        <p:grpSpPr>
          <a:xfrm>
            <a:off x="1476000" y="2665808"/>
            <a:ext cx="334376" cy="334531"/>
            <a:chOff x="1214475" y="2326200"/>
            <a:chExt cx="356250" cy="356225"/>
          </a:xfrm>
        </p:grpSpPr>
        <p:sp>
          <p:nvSpPr>
            <p:cNvPr id="18999" name="Google Shape;18999;p73"/>
            <p:cNvSpPr/>
            <p:nvPr/>
          </p:nvSpPr>
          <p:spPr>
            <a:xfrm>
              <a:off x="1221425" y="2333150"/>
              <a:ext cx="342325" cy="342325"/>
            </a:xfrm>
            <a:custGeom>
              <a:avLst/>
              <a:gdLst/>
              <a:ahLst/>
              <a:cxnLst/>
              <a:rect l="l" t="t" r="r" b="b"/>
              <a:pathLst>
                <a:path w="13693" h="13693" extrusionOk="0">
                  <a:moveTo>
                    <a:pt x="1" y="0"/>
                  </a:moveTo>
                  <a:lnTo>
                    <a:pt x="1" y="13692"/>
                  </a:lnTo>
                  <a:lnTo>
                    <a:pt x="13693" y="13692"/>
                  </a:lnTo>
                  <a:lnTo>
                    <a:pt x="136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3"/>
            <p:cNvSpPr/>
            <p:nvPr/>
          </p:nvSpPr>
          <p:spPr>
            <a:xfrm>
              <a:off x="1252000" y="2363700"/>
              <a:ext cx="281150" cy="281175"/>
            </a:xfrm>
            <a:custGeom>
              <a:avLst/>
              <a:gdLst/>
              <a:ahLst/>
              <a:cxnLst/>
              <a:rect l="l" t="t" r="r" b="b"/>
              <a:pathLst>
                <a:path w="11246" h="11247" extrusionOk="0">
                  <a:moveTo>
                    <a:pt x="1092" y="1"/>
                  </a:moveTo>
                  <a:cubicBezTo>
                    <a:pt x="488" y="1"/>
                    <a:pt x="0" y="491"/>
                    <a:pt x="0" y="1093"/>
                  </a:cubicBezTo>
                  <a:lnTo>
                    <a:pt x="0" y="10154"/>
                  </a:lnTo>
                  <a:cubicBezTo>
                    <a:pt x="0" y="10757"/>
                    <a:pt x="491" y="11246"/>
                    <a:pt x="1092" y="11246"/>
                  </a:cubicBezTo>
                  <a:lnTo>
                    <a:pt x="10154" y="11246"/>
                  </a:lnTo>
                  <a:cubicBezTo>
                    <a:pt x="10757" y="11246"/>
                    <a:pt x="11246" y="10757"/>
                    <a:pt x="11246" y="10154"/>
                  </a:cubicBezTo>
                  <a:lnTo>
                    <a:pt x="11246" y="1093"/>
                  </a:lnTo>
                  <a:cubicBezTo>
                    <a:pt x="11246" y="488"/>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73"/>
            <p:cNvSpPr/>
            <p:nvPr/>
          </p:nvSpPr>
          <p:spPr>
            <a:xfrm>
              <a:off x="1214475" y="2326200"/>
              <a:ext cx="356250" cy="356225"/>
            </a:xfrm>
            <a:custGeom>
              <a:avLst/>
              <a:gdLst/>
              <a:ahLst/>
              <a:cxnLst/>
              <a:rect l="l" t="t" r="r" b="b"/>
              <a:pathLst>
                <a:path w="14250" h="14249" extrusionOk="0">
                  <a:moveTo>
                    <a:pt x="13693" y="556"/>
                  </a:moveTo>
                  <a:lnTo>
                    <a:pt x="13693" y="13692"/>
                  </a:lnTo>
                  <a:lnTo>
                    <a:pt x="557" y="13692"/>
                  </a:lnTo>
                  <a:lnTo>
                    <a:pt x="557" y="556"/>
                  </a:lnTo>
                  <a:close/>
                  <a:moveTo>
                    <a:pt x="279" y="0"/>
                  </a:moveTo>
                  <a:cubicBezTo>
                    <a:pt x="125" y="0"/>
                    <a:pt x="0" y="124"/>
                    <a:pt x="0" y="278"/>
                  </a:cubicBezTo>
                  <a:lnTo>
                    <a:pt x="0" y="13970"/>
                  </a:lnTo>
                  <a:cubicBezTo>
                    <a:pt x="0" y="14124"/>
                    <a:pt x="125" y="14249"/>
                    <a:pt x="279" y="14249"/>
                  </a:cubicBezTo>
                  <a:lnTo>
                    <a:pt x="13971" y="14249"/>
                  </a:lnTo>
                  <a:cubicBezTo>
                    <a:pt x="14125" y="14249"/>
                    <a:pt x="14249" y="14124"/>
                    <a:pt x="14249" y="13970"/>
                  </a:cubicBezTo>
                  <a:lnTo>
                    <a:pt x="14249" y="278"/>
                  </a:lnTo>
                  <a:cubicBezTo>
                    <a:pt x="14249" y="124"/>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73"/>
            <p:cNvSpPr/>
            <p:nvPr/>
          </p:nvSpPr>
          <p:spPr>
            <a:xfrm>
              <a:off x="1400300" y="2391600"/>
              <a:ext cx="44900" cy="69575"/>
            </a:xfrm>
            <a:custGeom>
              <a:avLst/>
              <a:gdLst/>
              <a:ahLst/>
              <a:cxnLst/>
              <a:rect l="l" t="t" r="r" b="b"/>
              <a:pathLst>
                <a:path w="1796" h="2783" extrusionOk="0">
                  <a:moveTo>
                    <a:pt x="279" y="0"/>
                  </a:moveTo>
                  <a:cubicBezTo>
                    <a:pt x="125" y="0"/>
                    <a:pt x="1" y="125"/>
                    <a:pt x="1" y="279"/>
                  </a:cubicBezTo>
                  <a:cubicBezTo>
                    <a:pt x="1" y="432"/>
                    <a:pt x="125" y="557"/>
                    <a:pt x="279" y="557"/>
                  </a:cubicBezTo>
                  <a:lnTo>
                    <a:pt x="1077" y="557"/>
                  </a:lnTo>
                  <a:lnTo>
                    <a:pt x="270" y="2393"/>
                  </a:lnTo>
                  <a:cubicBezTo>
                    <a:pt x="207" y="2533"/>
                    <a:pt x="272" y="2699"/>
                    <a:pt x="412" y="2759"/>
                  </a:cubicBezTo>
                  <a:cubicBezTo>
                    <a:pt x="449" y="2775"/>
                    <a:pt x="488" y="2782"/>
                    <a:pt x="525" y="2782"/>
                  </a:cubicBezTo>
                  <a:cubicBezTo>
                    <a:pt x="630" y="2782"/>
                    <a:pt x="733" y="2721"/>
                    <a:pt x="778" y="2615"/>
                  </a:cubicBezTo>
                  <a:lnTo>
                    <a:pt x="1758" y="388"/>
                  </a:lnTo>
                  <a:cubicBezTo>
                    <a:pt x="1796" y="302"/>
                    <a:pt x="1787" y="204"/>
                    <a:pt x="1736" y="125"/>
                  </a:cubicBezTo>
                  <a:cubicBezTo>
                    <a:pt x="1684" y="49"/>
                    <a:pt x="1598" y="0"/>
                    <a:pt x="1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73"/>
            <p:cNvSpPr/>
            <p:nvPr/>
          </p:nvSpPr>
          <p:spPr>
            <a:xfrm>
              <a:off x="1339900" y="2391625"/>
              <a:ext cx="42125" cy="69575"/>
            </a:xfrm>
            <a:custGeom>
              <a:avLst/>
              <a:gdLst/>
              <a:ahLst/>
              <a:cxnLst/>
              <a:rect l="l" t="t" r="r" b="b"/>
              <a:pathLst>
                <a:path w="1685" h="2783" extrusionOk="0">
                  <a:moveTo>
                    <a:pt x="850" y="1"/>
                  </a:moveTo>
                  <a:cubicBezTo>
                    <a:pt x="453" y="1"/>
                    <a:pt x="106" y="285"/>
                    <a:pt x="30" y="674"/>
                  </a:cubicBezTo>
                  <a:cubicBezTo>
                    <a:pt x="1" y="825"/>
                    <a:pt x="98" y="972"/>
                    <a:pt x="250" y="1002"/>
                  </a:cubicBezTo>
                  <a:cubicBezTo>
                    <a:pt x="268" y="1006"/>
                    <a:pt x="285" y="1007"/>
                    <a:pt x="303" y="1007"/>
                  </a:cubicBezTo>
                  <a:cubicBezTo>
                    <a:pt x="432" y="1007"/>
                    <a:pt x="549" y="916"/>
                    <a:pt x="578" y="783"/>
                  </a:cubicBezTo>
                  <a:cubicBezTo>
                    <a:pt x="603" y="652"/>
                    <a:pt x="718" y="560"/>
                    <a:pt x="850" y="560"/>
                  </a:cubicBezTo>
                  <a:cubicBezTo>
                    <a:pt x="1004" y="560"/>
                    <a:pt x="1128" y="685"/>
                    <a:pt x="1128" y="838"/>
                  </a:cubicBezTo>
                  <a:cubicBezTo>
                    <a:pt x="1128" y="992"/>
                    <a:pt x="1004" y="1116"/>
                    <a:pt x="850" y="1116"/>
                  </a:cubicBezTo>
                  <a:cubicBezTo>
                    <a:pt x="696" y="1116"/>
                    <a:pt x="572" y="1241"/>
                    <a:pt x="572" y="1395"/>
                  </a:cubicBezTo>
                  <a:cubicBezTo>
                    <a:pt x="572" y="1548"/>
                    <a:pt x="696" y="1673"/>
                    <a:pt x="850" y="1673"/>
                  </a:cubicBezTo>
                  <a:cubicBezTo>
                    <a:pt x="1004" y="1673"/>
                    <a:pt x="1128" y="1797"/>
                    <a:pt x="1128" y="1951"/>
                  </a:cubicBezTo>
                  <a:cubicBezTo>
                    <a:pt x="1130" y="2102"/>
                    <a:pt x="1005" y="2226"/>
                    <a:pt x="852" y="2226"/>
                  </a:cubicBezTo>
                  <a:cubicBezTo>
                    <a:pt x="714" y="2226"/>
                    <a:pt x="595" y="2124"/>
                    <a:pt x="575" y="1988"/>
                  </a:cubicBezTo>
                  <a:cubicBezTo>
                    <a:pt x="573" y="1974"/>
                    <a:pt x="572" y="1961"/>
                    <a:pt x="572" y="1948"/>
                  </a:cubicBezTo>
                  <a:cubicBezTo>
                    <a:pt x="572" y="1794"/>
                    <a:pt x="447" y="1670"/>
                    <a:pt x="294" y="1670"/>
                  </a:cubicBezTo>
                  <a:cubicBezTo>
                    <a:pt x="140" y="1670"/>
                    <a:pt x="16" y="1794"/>
                    <a:pt x="16" y="1948"/>
                  </a:cubicBezTo>
                  <a:cubicBezTo>
                    <a:pt x="16" y="1988"/>
                    <a:pt x="19" y="2026"/>
                    <a:pt x="23" y="2064"/>
                  </a:cubicBezTo>
                  <a:cubicBezTo>
                    <a:pt x="80" y="2474"/>
                    <a:pt x="436" y="2783"/>
                    <a:pt x="850" y="2783"/>
                  </a:cubicBezTo>
                  <a:cubicBezTo>
                    <a:pt x="1311" y="2783"/>
                    <a:pt x="1685" y="2408"/>
                    <a:pt x="1685" y="1948"/>
                  </a:cubicBezTo>
                  <a:cubicBezTo>
                    <a:pt x="1685" y="1734"/>
                    <a:pt x="1604" y="1541"/>
                    <a:pt x="1471" y="1392"/>
                  </a:cubicBezTo>
                  <a:cubicBezTo>
                    <a:pt x="1603" y="1244"/>
                    <a:pt x="1685" y="1051"/>
                    <a:pt x="1685" y="835"/>
                  </a:cubicBezTo>
                  <a:cubicBezTo>
                    <a:pt x="1685" y="374"/>
                    <a:pt x="131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73"/>
            <p:cNvSpPr/>
            <p:nvPr/>
          </p:nvSpPr>
          <p:spPr>
            <a:xfrm>
              <a:off x="1314400" y="2482000"/>
              <a:ext cx="71850" cy="119750"/>
            </a:xfrm>
            <a:custGeom>
              <a:avLst/>
              <a:gdLst/>
              <a:ahLst/>
              <a:cxnLst/>
              <a:rect l="l" t="t" r="r" b="b"/>
              <a:pathLst>
                <a:path w="2874" h="4790" extrusionOk="0">
                  <a:moveTo>
                    <a:pt x="1403" y="557"/>
                  </a:moveTo>
                  <a:cubicBezTo>
                    <a:pt x="1883" y="557"/>
                    <a:pt x="2287" y="932"/>
                    <a:pt x="2287" y="1378"/>
                  </a:cubicBezTo>
                  <a:cubicBezTo>
                    <a:pt x="2287" y="1824"/>
                    <a:pt x="1883" y="2200"/>
                    <a:pt x="1403" y="2200"/>
                  </a:cubicBezTo>
                  <a:cubicBezTo>
                    <a:pt x="1211" y="2200"/>
                    <a:pt x="828" y="2203"/>
                    <a:pt x="564" y="2204"/>
                  </a:cubicBezTo>
                  <a:cubicBezTo>
                    <a:pt x="561" y="1944"/>
                    <a:pt x="560" y="829"/>
                    <a:pt x="558" y="559"/>
                  </a:cubicBezTo>
                  <a:lnTo>
                    <a:pt x="1403" y="559"/>
                  </a:lnTo>
                  <a:lnTo>
                    <a:pt x="1403" y="557"/>
                  </a:lnTo>
                  <a:close/>
                  <a:moveTo>
                    <a:pt x="279" y="1"/>
                  </a:moveTo>
                  <a:cubicBezTo>
                    <a:pt x="125" y="1"/>
                    <a:pt x="0" y="125"/>
                    <a:pt x="0" y="279"/>
                  </a:cubicBezTo>
                  <a:lnTo>
                    <a:pt x="0" y="4510"/>
                  </a:lnTo>
                  <a:cubicBezTo>
                    <a:pt x="0" y="4664"/>
                    <a:pt x="125" y="4788"/>
                    <a:pt x="279" y="4788"/>
                  </a:cubicBezTo>
                  <a:cubicBezTo>
                    <a:pt x="432" y="4788"/>
                    <a:pt x="557" y="4664"/>
                    <a:pt x="557" y="4510"/>
                  </a:cubicBezTo>
                  <a:lnTo>
                    <a:pt x="557" y="2761"/>
                  </a:lnTo>
                  <a:lnTo>
                    <a:pt x="653" y="2761"/>
                  </a:lnTo>
                  <a:lnTo>
                    <a:pt x="2355" y="4695"/>
                  </a:lnTo>
                  <a:cubicBezTo>
                    <a:pt x="2410" y="4758"/>
                    <a:pt x="2487" y="4790"/>
                    <a:pt x="2564" y="4790"/>
                  </a:cubicBezTo>
                  <a:cubicBezTo>
                    <a:pt x="2630" y="4790"/>
                    <a:pt x="2696" y="4766"/>
                    <a:pt x="2747" y="4721"/>
                  </a:cubicBezTo>
                  <a:cubicBezTo>
                    <a:pt x="2863" y="4620"/>
                    <a:pt x="2873" y="4443"/>
                    <a:pt x="2772" y="4327"/>
                  </a:cubicBezTo>
                  <a:lnTo>
                    <a:pt x="1391" y="2756"/>
                  </a:lnTo>
                  <a:lnTo>
                    <a:pt x="1402" y="2756"/>
                  </a:lnTo>
                  <a:cubicBezTo>
                    <a:pt x="2197" y="2756"/>
                    <a:pt x="2842" y="2138"/>
                    <a:pt x="2842" y="1378"/>
                  </a:cubicBezTo>
                  <a:cubicBezTo>
                    <a:pt x="2842" y="619"/>
                    <a:pt x="2197"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73"/>
            <p:cNvSpPr/>
            <p:nvPr/>
          </p:nvSpPr>
          <p:spPr>
            <a:xfrm>
              <a:off x="1403025" y="2507450"/>
              <a:ext cx="67800" cy="94275"/>
            </a:xfrm>
            <a:custGeom>
              <a:avLst/>
              <a:gdLst/>
              <a:ahLst/>
              <a:cxnLst/>
              <a:rect l="l" t="t" r="r" b="b"/>
              <a:pathLst>
                <a:path w="2712" h="3771" extrusionOk="0">
                  <a:moveTo>
                    <a:pt x="1354" y="1617"/>
                  </a:moveTo>
                  <a:cubicBezTo>
                    <a:pt x="1795" y="1617"/>
                    <a:pt x="2154" y="1975"/>
                    <a:pt x="2154" y="2416"/>
                  </a:cubicBezTo>
                  <a:cubicBezTo>
                    <a:pt x="2154" y="2857"/>
                    <a:pt x="1795" y="3215"/>
                    <a:pt x="1354" y="3215"/>
                  </a:cubicBezTo>
                  <a:cubicBezTo>
                    <a:pt x="914" y="3215"/>
                    <a:pt x="555" y="2857"/>
                    <a:pt x="555" y="2416"/>
                  </a:cubicBezTo>
                  <a:cubicBezTo>
                    <a:pt x="556" y="1972"/>
                    <a:pt x="915" y="1617"/>
                    <a:pt x="1354" y="1617"/>
                  </a:cubicBezTo>
                  <a:close/>
                  <a:moveTo>
                    <a:pt x="278" y="0"/>
                  </a:moveTo>
                  <a:cubicBezTo>
                    <a:pt x="125" y="0"/>
                    <a:pt x="0" y="125"/>
                    <a:pt x="0" y="278"/>
                  </a:cubicBezTo>
                  <a:lnTo>
                    <a:pt x="0" y="3492"/>
                  </a:lnTo>
                  <a:cubicBezTo>
                    <a:pt x="0" y="3646"/>
                    <a:pt x="125" y="3770"/>
                    <a:pt x="278" y="3770"/>
                  </a:cubicBezTo>
                  <a:cubicBezTo>
                    <a:pt x="426" y="3770"/>
                    <a:pt x="548" y="3655"/>
                    <a:pt x="556" y="3508"/>
                  </a:cubicBezTo>
                  <a:cubicBezTo>
                    <a:pt x="782" y="3674"/>
                    <a:pt x="1057" y="3770"/>
                    <a:pt x="1356" y="3770"/>
                  </a:cubicBezTo>
                  <a:cubicBezTo>
                    <a:pt x="2103" y="3770"/>
                    <a:pt x="2712" y="3163"/>
                    <a:pt x="2712" y="2415"/>
                  </a:cubicBezTo>
                  <a:cubicBezTo>
                    <a:pt x="2712" y="1668"/>
                    <a:pt x="2104" y="1057"/>
                    <a:pt x="1356" y="1057"/>
                  </a:cubicBezTo>
                  <a:cubicBezTo>
                    <a:pt x="1057" y="1057"/>
                    <a:pt x="782" y="1155"/>
                    <a:pt x="556" y="1319"/>
                  </a:cubicBezTo>
                  <a:lnTo>
                    <a:pt x="556" y="278"/>
                  </a:lnTo>
                  <a:cubicBezTo>
                    <a:pt x="556"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73"/>
            <p:cNvSpPr/>
            <p:nvPr/>
          </p:nvSpPr>
          <p:spPr>
            <a:xfrm>
              <a:off x="1245000" y="2356750"/>
              <a:ext cx="295125" cy="295075"/>
            </a:xfrm>
            <a:custGeom>
              <a:avLst/>
              <a:gdLst/>
              <a:ahLst/>
              <a:cxnLst/>
              <a:rect l="l" t="t" r="r" b="b"/>
              <a:pathLst>
                <a:path w="11805" h="11803" extrusionOk="0">
                  <a:moveTo>
                    <a:pt x="1372" y="1"/>
                  </a:moveTo>
                  <a:cubicBezTo>
                    <a:pt x="617" y="1"/>
                    <a:pt x="1" y="615"/>
                    <a:pt x="1" y="1371"/>
                  </a:cubicBezTo>
                  <a:lnTo>
                    <a:pt x="1" y="4649"/>
                  </a:lnTo>
                  <a:cubicBezTo>
                    <a:pt x="1" y="4803"/>
                    <a:pt x="126" y="4927"/>
                    <a:pt x="279" y="4927"/>
                  </a:cubicBezTo>
                  <a:cubicBezTo>
                    <a:pt x="432" y="4927"/>
                    <a:pt x="557" y="4803"/>
                    <a:pt x="557" y="4649"/>
                  </a:cubicBezTo>
                  <a:lnTo>
                    <a:pt x="557" y="1371"/>
                  </a:lnTo>
                  <a:cubicBezTo>
                    <a:pt x="557" y="923"/>
                    <a:pt x="921" y="558"/>
                    <a:pt x="1369" y="558"/>
                  </a:cubicBezTo>
                  <a:lnTo>
                    <a:pt x="10431" y="558"/>
                  </a:lnTo>
                  <a:cubicBezTo>
                    <a:pt x="10880" y="558"/>
                    <a:pt x="11243" y="923"/>
                    <a:pt x="11243" y="1371"/>
                  </a:cubicBezTo>
                  <a:lnTo>
                    <a:pt x="11243" y="10432"/>
                  </a:lnTo>
                  <a:cubicBezTo>
                    <a:pt x="11243" y="10880"/>
                    <a:pt x="10880" y="11245"/>
                    <a:pt x="10431" y="11245"/>
                  </a:cubicBezTo>
                  <a:lnTo>
                    <a:pt x="1372" y="11245"/>
                  </a:lnTo>
                  <a:cubicBezTo>
                    <a:pt x="924" y="11245"/>
                    <a:pt x="560" y="10880"/>
                    <a:pt x="560" y="10432"/>
                  </a:cubicBezTo>
                  <a:lnTo>
                    <a:pt x="560" y="7154"/>
                  </a:lnTo>
                  <a:cubicBezTo>
                    <a:pt x="560" y="7000"/>
                    <a:pt x="435" y="6876"/>
                    <a:pt x="282" y="6876"/>
                  </a:cubicBezTo>
                  <a:cubicBezTo>
                    <a:pt x="128" y="6876"/>
                    <a:pt x="3" y="7000"/>
                    <a:pt x="3" y="7154"/>
                  </a:cubicBezTo>
                  <a:lnTo>
                    <a:pt x="3" y="10432"/>
                  </a:lnTo>
                  <a:cubicBezTo>
                    <a:pt x="3" y="11188"/>
                    <a:pt x="618" y="11803"/>
                    <a:pt x="1372" y="11803"/>
                  </a:cubicBezTo>
                  <a:lnTo>
                    <a:pt x="10434" y="11803"/>
                  </a:lnTo>
                  <a:cubicBezTo>
                    <a:pt x="11189" y="11803"/>
                    <a:pt x="11804" y="11188"/>
                    <a:pt x="11804" y="10432"/>
                  </a:cubicBezTo>
                  <a:lnTo>
                    <a:pt x="11804" y="1371"/>
                  </a:lnTo>
                  <a:cubicBezTo>
                    <a:pt x="11804" y="615"/>
                    <a:pt x="11189" y="1"/>
                    <a:pt x="10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3"/>
            <p:cNvSpPr/>
            <p:nvPr/>
          </p:nvSpPr>
          <p:spPr>
            <a:xfrm>
              <a:off x="1245075" y="2497350"/>
              <a:ext cx="13925" cy="13925"/>
            </a:xfrm>
            <a:custGeom>
              <a:avLst/>
              <a:gdLst/>
              <a:ahLst/>
              <a:cxnLst/>
              <a:rect l="l" t="t" r="r" b="b"/>
              <a:pathLst>
                <a:path w="557" h="557" extrusionOk="0">
                  <a:moveTo>
                    <a:pt x="279" y="0"/>
                  </a:moveTo>
                  <a:cubicBezTo>
                    <a:pt x="125" y="0"/>
                    <a:pt x="0" y="125"/>
                    <a:pt x="0" y="278"/>
                  </a:cubicBezTo>
                  <a:cubicBezTo>
                    <a:pt x="0" y="432"/>
                    <a:pt x="125" y="557"/>
                    <a:pt x="279" y="557"/>
                  </a:cubicBezTo>
                  <a:cubicBezTo>
                    <a:pt x="432" y="557"/>
                    <a:pt x="557" y="432"/>
                    <a:pt x="557" y="278"/>
                  </a:cubicBez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8" name="Google Shape;19008;p73"/>
          <p:cNvGrpSpPr/>
          <p:nvPr/>
        </p:nvGrpSpPr>
        <p:grpSpPr>
          <a:xfrm>
            <a:off x="1820584" y="2665808"/>
            <a:ext cx="334376" cy="334531"/>
            <a:chOff x="1581600" y="2326200"/>
            <a:chExt cx="356250" cy="356225"/>
          </a:xfrm>
        </p:grpSpPr>
        <p:sp>
          <p:nvSpPr>
            <p:cNvPr id="19009" name="Google Shape;19009;p73"/>
            <p:cNvSpPr/>
            <p:nvPr/>
          </p:nvSpPr>
          <p:spPr>
            <a:xfrm>
              <a:off x="1588475" y="2333150"/>
              <a:ext cx="342375" cy="342325"/>
            </a:xfrm>
            <a:custGeom>
              <a:avLst/>
              <a:gdLst/>
              <a:ahLst/>
              <a:cxnLst/>
              <a:rect l="l" t="t" r="r" b="b"/>
              <a:pathLst>
                <a:path w="13695" h="13693" extrusionOk="0">
                  <a:moveTo>
                    <a:pt x="1" y="0"/>
                  </a:moveTo>
                  <a:lnTo>
                    <a:pt x="1" y="13692"/>
                  </a:lnTo>
                  <a:lnTo>
                    <a:pt x="13694" y="13692"/>
                  </a:lnTo>
                  <a:lnTo>
                    <a:pt x="13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73"/>
            <p:cNvSpPr/>
            <p:nvPr/>
          </p:nvSpPr>
          <p:spPr>
            <a:xfrm>
              <a:off x="1619075" y="2363700"/>
              <a:ext cx="281200" cy="281175"/>
            </a:xfrm>
            <a:custGeom>
              <a:avLst/>
              <a:gdLst/>
              <a:ahLst/>
              <a:cxnLst/>
              <a:rect l="l" t="t" r="r" b="b"/>
              <a:pathLst>
                <a:path w="11248" h="11247" extrusionOk="0">
                  <a:moveTo>
                    <a:pt x="1094" y="1"/>
                  </a:moveTo>
                  <a:cubicBezTo>
                    <a:pt x="490" y="1"/>
                    <a:pt x="1" y="491"/>
                    <a:pt x="1" y="1093"/>
                  </a:cubicBezTo>
                  <a:lnTo>
                    <a:pt x="1" y="10154"/>
                  </a:lnTo>
                  <a:cubicBezTo>
                    <a:pt x="1" y="10757"/>
                    <a:pt x="491" y="11246"/>
                    <a:pt x="1094" y="11246"/>
                  </a:cubicBezTo>
                  <a:lnTo>
                    <a:pt x="10156" y="11246"/>
                  </a:lnTo>
                  <a:cubicBezTo>
                    <a:pt x="10757" y="11246"/>
                    <a:pt x="11248" y="10757"/>
                    <a:pt x="11248" y="10154"/>
                  </a:cubicBezTo>
                  <a:lnTo>
                    <a:pt x="11248" y="1093"/>
                  </a:lnTo>
                  <a:cubicBezTo>
                    <a:pt x="11248" y="488"/>
                    <a:pt x="10757"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73"/>
            <p:cNvSpPr/>
            <p:nvPr/>
          </p:nvSpPr>
          <p:spPr>
            <a:xfrm>
              <a:off x="1581600" y="2326200"/>
              <a:ext cx="356250" cy="356225"/>
            </a:xfrm>
            <a:custGeom>
              <a:avLst/>
              <a:gdLst/>
              <a:ahLst/>
              <a:cxnLst/>
              <a:rect l="l" t="t" r="r" b="b"/>
              <a:pathLst>
                <a:path w="14250" h="14249" extrusionOk="0">
                  <a:moveTo>
                    <a:pt x="13693" y="556"/>
                  </a:moveTo>
                  <a:lnTo>
                    <a:pt x="13693" y="13692"/>
                  </a:lnTo>
                  <a:lnTo>
                    <a:pt x="557" y="13692"/>
                  </a:lnTo>
                  <a:lnTo>
                    <a:pt x="557" y="556"/>
                  </a:lnTo>
                  <a:close/>
                  <a:moveTo>
                    <a:pt x="279" y="0"/>
                  </a:moveTo>
                  <a:cubicBezTo>
                    <a:pt x="125" y="0"/>
                    <a:pt x="0" y="124"/>
                    <a:pt x="0" y="278"/>
                  </a:cubicBezTo>
                  <a:lnTo>
                    <a:pt x="0" y="13970"/>
                  </a:lnTo>
                  <a:cubicBezTo>
                    <a:pt x="0" y="14124"/>
                    <a:pt x="125" y="14249"/>
                    <a:pt x="279" y="14249"/>
                  </a:cubicBezTo>
                  <a:lnTo>
                    <a:pt x="13971" y="14249"/>
                  </a:lnTo>
                  <a:cubicBezTo>
                    <a:pt x="14125" y="14249"/>
                    <a:pt x="14249" y="14124"/>
                    <a:pt x="14249" y="13970"/>
                  </a:cubicBezTo>
                  <a:lnTo>
                    <a:pt x="14249" y="278"/>
                  </a:lnTo>
                  <a:cubicBezTo>
                    <a:pt x="14249" y="124"/>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73"/>
            <p:cNvSpPr/>
            <p:nvPr/>
          </p:nvSpPr>
          <p:spPr>
            <a:xfrm>
              <a:off x="1766250" y="2391375"/>
              <a:ext cx="46400" cy="70075"/>
            </a:xfrm>
            <a:custGeom>
              <a:avLst/>
              <a:gdLst/>
              <a:ahLst/>
              <a:cxnLst/>
              <a:rect l="l" t="t" r="r" b="b"/>
              <a:pathLst>
                <a:path w="1856" h="2803" extrusionOk="0">
                  <a:moveTo>
                    <a:pt x="926" y="558"/>
                  </a:moveTo>
                  <a:cubicBezTo>
                    <a:pt x="1035" y="558"/>
                    <a:pt x="1119" y="646"/>
                    <a:pt x="1119" y="753"/>
                  </a:cubicBezTo>
                  <a:cubicBezTo>
                    <a:pt x="1119" y="860"/>
                    <a:pt x="1032" y="946"/>
                    <a:pt x="926" y="946"/>
                  </a:cubicBezTo>
                  <a:cubicBezTo>
                    <a:pt x="925" y="946"/>
                    <a:pt x="924" y="946"/>
                    <a:pt x="924" y="946"/>
                  </a:cubicBezTo>
                  <a:cubicBezTo>
                    <a:pt x="819" y="946"/>
                    <a:pt x="733" y="859"/>
                    <a:pt x="733" y="753"/>
                  </a:cubicBezTo>
                  <a:cubicBezTo>
                    <a:pt x="733" y="645"/>
                    <a:pt x="821" y="558"/>
                    <a:pt x="926" y="558"/>
                  </a:cubicBezTo>
                  <a:close/>
                  <a:moveTo>
                    <a:pt x="926" y="1504"/>
                  </a:moveTo>
                  <a:cubicBezTo>
                    <a:pt x="1131" y="1504"/>
                    <a:pt x="1297" y="1671"/>
                    <a:pt x="1297" y="1875"/>
                  </a:cubicBezTo>
                  <a:cubicBezTo>
                    <a:pt x="1298" y="2080"/>
                    <a:pt x="1131" y="2244"/>
                    <a:pt x="926" y="2244"/>
                  </a:cubicBezTo>
                  <a:cubicBezTo>
                    <a:pt x="721" y="2244"/>
                    <a:pt x="557" y="2078"/>
                    <a:pt x="557" y="1875"/>
                  </a:cubicBezTo>
                  <a:cubicBezTo>
                    <a:pt x="557" y="1670"/>
                    <a:pt x="723" y="1504"/>
                    <a:pt x="926" y="1504"/>
                  </a:cubicBezTo>
                  <a:close/>
                  <a:moveTo>
                    <a:pt x="928" y="1"/>
                  </a:moveTo>
                  <a:cubicBezTo>
                    <a:pt x="515" y="1"/>
                    <a:pt x="178" y="337"/>
                    <a:pt x="178" y="753"/>
                  </a:cubicBezTo>
                  <a:cubicBezTo>
                    <a:pt x="178" y="911"/>
                    <a:pt x="228" y="1061"/>
                    <a:pt x="313" y="1182"/>
                  </a:cubicBezTo>
                  <a:cubicBezTo>
                    <a:pt x="119" y="1353"/>
                    <a:pt x="1" y="1599"/>
                    <a:pt x="1" y="1875"/>
                  </a:cubicBezTo>
                  <a:cubicBezTo>
                    <a:pt x="1" y="2386"/>
                    <a:pt x="415" y="2803"/>
                    <a:pt x="928" y="2803"/>
                  </a:cubicBezTo>
                  <a:cubicBezTo>
                    <a:pt x="1439" y="2803"/>
                    <a:pt x="1856" y="2387"/>
                    <a:pt x="1856" y="1875"/>
                  </a:cubicBezTo>
                  <a:cubicBezTo>
                    <a:pt x="1856" y="1599"/>
                    <a:pt x="1736" y="1353"/>
                    <a:pt x="1546" y="1182"/>
                  </a:cubicBezTo>
                  <a:cubicBezTo>
                    <a:pt x="1630" y="1061"/>
                    <a:pt x="1680" y="914"/>
                    <a:pt x="1680" y="753"/>
                  </a:cubicBezTo>
                  <a:cubicBezTo>
                    <a:pt x="1680" y="339"/>
                    <a:pt x="1343"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73"/>
            <p:cNvSpPr/>
            <p:nvPr/>
          </p:nvSpPr>
          <p:spPr>
            <a:xfrm>
              <a:off x="1706425" y="2391625"/>
              <a:ext cx="42100" cy="69575"/>
            </a:xfrm>
            <a:custGeom>
              <a:avLst/>
              <a:gdLst/>
              <a:ahLst/>
              <a:cxnLst/>
              <a:rect l="l" t="t" r="r" b="b"/>
              <a:pathLst>
                <a:path w="1684" h="2783" extrusionOk="0">
                  <a:moveTo>
                    <a:pt x="849" y="1"/>
                  </a:moveTo>
                  <a:cubicBezTo>
                    <a:pt x="451" y="1"/>
                    <a:pt x="105" y="285"/>
                    <a:pt x="29" y="674"/>
                  </a:cubicBezTo>
                  <a:cubicBezTo>
                    <a:pt x="0" y="825"/>
                    <a:pt x="98" y="972"/>
                    <a:pt x="249" y="1002"/>
                  </a:cubicBezTo>
                  <a:cubicBezTo>
                    <a:pt x="267" y="1006"/>
                    <a:pt x="284" y="1007"/>
                    <a:pt x="302" y="1007"/>
                  </a:cubicBezTo>
                  <a:cubicBezTo>
                    <a:pt x="432" y="1007"/>
                    <a:pt x="548" y="916"/>
                    <a:pt x="575" y="783"/>
                  </a:cubicBezTo>
                  <a:cubicBezTo>
                    <a:pt x="602" y="652"/>
                    <a:pt x="717" y="560"/>
                    <a:pt x="849" y="560"/>
                  </a:cubicBezTo>
                  <a:cubicBezTo>
                    <a:pt x="1003" y="560"/>
                    <a:pt x="1127" y="685"/>
                    <a:pt x="1127" y="838"/>
                  </a:cubicBezTo>
                  <a:cubicBezTo>
                    <a:pt x="1127" y="992"/>
                    <a:pt x="1003" y="1116"/>
                    <a:pt x="849" y="1116"/>
                  </a:cubicBezTo>
                  <a:cubicBezTo>
                    <a:pt x="696" y="1116"/>
                    <a:pt x="571" y="1241"/>
                    <a:pt x="571" y="1395"/>
                  </a:cubicBezTo>
                  <a:cubicBezTo>
                    <a:pt x="571" y="1548"/>
                    <a:pt x="696" y="1673"/>
                    <a:pt x="849" y="1673"/>
                  </a:cubicBezTo>
                  <a:cubicBezTo>
                    <a:pt x="1003" y="1673"/>
                    <a:pt x="1127" y="1797"/>
                    <a:pt x="1127" y="1951"/>
                  </a:cubicBezTo>
                  <a:cubicBezTo>
                    <a:pt x="1129" y="2102"/>
                    <a:pt x="1003" y="2226"/>
                    <a:pt x="851" y="2226"/>
                  </a:cubicBezTo>
                  <a:cubicBezTo>
                    <a:pt x="713" y="2226"/>
                    <a:pt x="594" y="2124"/>
                    <a:pt x="574" y="1988"/>
                  </a:cubicBezTo>
                  <a:cubicBezTo>
                    <a:pt x="573" y="1974"/>
                    <a:pt x="571" y="1961"/>
                    <a:pt x="571" y="1948"/>
                  </a:cubicBezTo>
                  <a:cubicBezTo>
                    <a:pt x="571" y="1794"/>
                    <a:pt x="447" y="1670"/>
                    <a:pt x="293" y="1670"/>
                  </a:cubicBezTo>
                  <a:cubicBezTo>
                    <a:pt x="139" y="1670"/>
                    <a:pt x="15" y="1794"/>
                    <a:pt x="15" y="1948"/>
                  </a:cubicBezTo>
                  <a:cubicBezTo>
                    <a:pt x="15" y="1988"/>
                    <a:pt x="18" y="2026"/>
                    <a:pt x="22" y="2064"/>
                  </a:cubicBezTo>
                  <a:cubicBezTo>
                    <a:pt x="78" y="2474"/>
                    <a:pt x="433" y="2783"/>
                    <a:pt x="849" y="2783"/>
                  </a:cubicBezTo>
                  <a:cubicBezTo>
                    <a:pt x="1310" y="2783"/>
                    <a:pt x="1684" y="2408"/>
                    <a:pt x="1684" y="1948"/>
                  </a:cubicBezTo>
                  <a:cubicBezTo>
                    <a:pt x="1684" y="1734"/>
                    <a:pt x="1603" y="1541"/>
                    <a:pt x="1469" y="1392"/>
                  </a:cubicBezTo>
                  <a:cubicBezTo>
                    <a:pt x="1600" y="1244"/>
                    <a:pt x="1684" y="1051"/>
                    <a:pt x="1684" y="835"/>
                  </a:cubicBezTo>
                  <a:cubicBezTo>
                    <a:pt x="1684" y="374"/>
                    <a:pt x="1307"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73"/>
            <p:cNvSpPr/>
            <p:nvPr/>
          </p:nvSpPr>
          <p:spPr>
            <a:xfrm>
              <a:off x="1692900" y="2481975"/>
              <a:ext cx="84250" cy="119700"/>
            </a:xfrm>
            <a:custGeom>
              <a:avLst/>
              <a:gdLst/>
              <a:ahLst/>
              <a:cxnLst/>
              <a:rect l="l" t="t" r="r" b="b"/>
              <a:pathLst>
                <a:path w="3370" h="4788" extrusionOk="0">
                  <a:moveTo>
                    <a:pt x="1720" y="0"/>
                  </a:moveTo>
                  <a:cubicBezTo>
                    <a:pt x="1550" y="0"/>
                    <a:pt x="1370" y="23"/>
                    <a:pt x="1185" y="79"/>
                  </a:cubicBezTo>
                  <a:cubicBezTo>
                    <a:pt x="695" y="227"/>
                    <a:pt x="348" y="608"/>
                    <a:pt x="282" y="1076"/>
                  </a:cubicBezTo>
                  <a:cubicBezTo>
                    <a:pt x="220" y="1508"/>
                    <a:pt x="406" y="1926"/>
                    <a:pt x="771" y="2161"/>
                  </a:cubicBezTo>
                  <a:cubicBezTo>
                    <a:pt x="784" y="2169"/>
                    <a:pt x="797" y="2176"/>
                    <a:pt x="809" y="2182"/>
                  </a:cubicBezTo>
                  <a:cubicBezTo>
                    <a:pt x="834" y="2192"/>
                    <a:pt x="1408" y="2448"/>
                    <a:pt x="2058" y="2688"/>
                  </a:cubicBezTo>
                  <a:cubicBezTo>
                    <a:pt x="2576" y="2879"/>
                    <a:pt x="2835" y="3191"/>
                    <a:pt x="2771" y="3543"/>
                  </a:cubicBezTo>
                  <a:cubicBezTo>
                    <a:pt x="2712" y="3876"/>
                    <a:pt x="2346" y="4231"/>
                    <a:pt x="1786" y="4231"/>
                  </a:cubicBezTo>
                  <a:cubicBezTo>
                    <a:pt x="1295" y="4231"/>
                    <a:pt x="821" y="4032"/>
                    <a:pt x="516" y="3696"/>
                  </a:cubicBezTo>
                  <a:cubicBezTo>
                    <a:pt x="461" y="3635"/>
                    <a:pt x="385" y="3604"/>
                    <a:pt x="309" y="3604"/>
                  </a:cubicBezTo>
                  <a:cubicBezTo>
                    <a:pt x="243" y="3604"/>
                    <a:pt x="176" y="3627"/>
                    <a:pt x="124" y="3675"/>
                  </a:cubicBezTo>
                  <a:cubicBezTo>
                    <a:pt x="10" y="3778"/>
                    <a:pt x="1" y="3955"/>
                    <a:pt x="103" y="4069"/>
                  </a:cubicBezTo>
                  <a:cubicBezTo>
                    <a:pt x="512" y="4518"/>
                    <a:pt x="1138" y="4788"/>
                    <a:pt x="1783" y="4788"/>
                  </a:cubicBezTo>
                  <a:cubicBezTo>
                    <a:pt x="2541" y="4788"/>
                    <a:pt x="3200" y="4296"/>
                    <a:pt x="3317" y="3641"/>
                  </a:cubicBezTo>
                  <a:cubicBezTo>
                    <a:pt x="3370" y="3344"/>
                    <a:pt x="3304" y="3049"/>
                    <a:pt x="3127" y="2792"/>
                  </a:cubicBezTo>
                  <a:cubicBezTo>
                    <a:pt x="2944" y="2526"/>
                    <a:pt x="2646" y="2315"/>
                    <a:pt x="2250" y="2169"/>
                  </a:cubicBezTo>
                  <a:cubicBezTo>
                    <a:pt x="1687" y="1962"/>
                    <a:pt x="1168" y="1735"/>
                    <a:pt x="1058" y="1685"/>
                  </a:cubicBezTo>
                  <a:cubicBezTo>
                    <a:pt x="887" y="1564"/>
                    <a:pt x="805" y="1369"/>
                    <a:pt x="834" y="1157"/>
                  </a:cubicBezTo>
                  <a:cubicBezTo>
                    <a:pt x="870" y="902"/>
                    <a:pt x="1062" y="699"/>
                    <a:pt x="1346" y="614"/>
                  </a:cubicBezTo>
                  <a:cubicBezTo>
                    <a:pt x="1473" y="575"/>
                    <a:pt x="1598" y="559"/>
                    <a:pt x="1717" y="559"/>
                  </a:cubicBezTo>
                  <a:cubicBezTo>
                    <a:pt x="2286" y="559"/>
                    <a:pt x="2734" y="924"/>
                    <a:pt x="2742" y="928"/>
                  </a:cubicBezTo>
                  <a:cubicBezTo>
                    <a:pt x="2793" y="972"/>
                    <a:pt x="2856" y="993"/>
                    <a:pt x="2919" y="993"/>
                  </a:cubicBezTo>
                  <a:cubicBezTo>
                    <a:pt x="2999" y="993"/>
                    <a:pt x="3078" y="959"/>
                    <a:pt x="3134" y="893"/>
                  </a:cubicBezTo>
                  <a:cubicBezTo>
                    <a:pt x="3232" y="776"/>
                    <a:pt x="3217" y="601"/>
                    <a:pt x="3099" y="501"/>
                  </a:cubicBezTo>
                  <a:cubicBezTo>
                    <a:pt x="3069" y="477"/>
                    <a:pt x="2493"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73"/>
            <p:cNvSpPr/>
            <p:nvPr/>
          </p:nvSpPr>
          <p:spPr>
            <a:xfrm>
              <a:off x="1793700" y="2528050"/>
              <a:ext cx="32750" cy="73700"/>
            </a:xfrm>
            <a:custGeom>
              <a:avLst/>
              <a:gdLst/>
              <a:ahLst/>
              <a:cxnLst/>
              <a:rect l="l" t="t" r="r" b="b"/>
              <a:pathLst>
                <a:path w="1310" h="2948" extrusionOk="0">
                  <a:moveTo>
                    <a:pt x="279" y="1"/>
                  </a:moveTo>
                  <a:cubicBezTo>
                    <a:pt x="125" y="1"/>
                    <a:pt x="1" y="125"/>
                    <a:pt x="1" y="279"/>
                  </a:cubicBezTo>
                  <a:lnTo>
                    <a:pt x="1" y="2670"/>
                  </a:lnTo>
                  <a:cubicBezTo>
                    <a:pt x="1" y="2823"/>
                    <a:pt x="125" y="2948"/>
                    <a:pt x="279" y="2948"/>
                  </a:cubicBezTo>
                  <a:cubicBezTo>
                    <a:pt x="433" y="2948"/>
                    <a:pt x="557" y="2823"/>
                    <a:pt x="557" y="2670"/>
                  </a:cubicBezTo>
                  <a:lnTo>
                    <a:pt x="557" y="1245"/>
                  </a:lnTo>
                  <a:cubicBezTo>
                    <a:pt x="557" y="1093"/>
                    <a:pt x="617" y="940"/>
                    <a:pt x="721" y="828"/>
                  </a:cubicBezTo>
                  <a:cubicBezTo>
                    <a:pt x="818" y="721"/>
                    <a:pt x="947" y="640"/>
                    <a:pt x="1080" y="601"/>
                  </a:cubicBezTo>
                  <a:cubicBezTo>
                    <a:pt x="1226" y="557"/>
                    <a:pt x="1310" y="400"/>
                    <a:pt x="1267" y="254"/>
                  </a:cubicBezTo>
                  <a:cubicBezTo>
                    <a:pt x="1231" y="134"/>
                    <a:pt x="1120" y="56"/>
                    <a:pt x="1000" y="56"/>
                  </a:cubicBezTo>
                  <a:cubicBezTo>
                    <a:pt x="974" y="56"/>
                    <a:pt x="947" y="60"/>
                    <a:pt x="920" y="68"/>
                  </a:cubicBezTo>
                  <a:cubicBezTo>
                    <a:pt x="792" y="106"/>
                    <a:pt x="669" y="166"/>
                    <a:pt x="554" y="242"/>
                  </a:cubicBezTo>
                  <a:cubicBezTo>
                    <a:pt x="537" y="104"/>
                    <a:pt x="420"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73"/>
            <p:cNvSpPr/>
            <p:nvPr/>
          </p:nvSpPr>
          <p:spPr>
            <a:xfrm>
              <a:off x="1612150" y="2356750"/>
              <a:ext cx="295100" cy="295075"/>
            </a:xfrm>
            <a:custGeom>
              <a:avLst/>
              <a:gdLst/>
              <a:ahLst/>
              <a:cxnLst/>
              <a:rect l="l" t="t" r="r" b="b"/>
              <a:pathLst>
                <a:path w="11804" h="11803" extrusionOk="0">
                  <a:moveTo>
                    <a:pt x="1371" y="1"/>
                  </a:moveTo>
                  <a:cubicBezTo>
                    <a:pt x="616" y="1"/>
                    <a:pt x="1" y="615"/>
                    <a:pt x="1" y="1371"/>
                  </a:cubicBezTo>
                  <a:lnTo>
                    <a:pt x="1" y="10432"/>
                  </a:lnTo>
                  <a:cubicBezTo>
                    <a:pt x="1" y="11188"/>
                    <a:pt x="616" y="11803"/>
                    <a:pt x="1371" y="11803"/>
                  </a:cubicBezTo>
                  <a:lnTo>
                    <a:pt x="4650" y="11803"/>
                  </a:lnTo>
                  <a:cubicBezTo>
                    <a:pt x="4803" y="11803"/>
                    <a:pt x="4928" y="11678"/>
                    <a:pt x="4928" y="11524"/>
                  </a:cubicBezTo>
                  <a:cubicBezTo>
                    <a:pt x="4928" y="11371"/>
                    <a:pt x="4803" y="11246"/>
                    <a:pt x="4650" y="11246"/>
                  </a:cubicBezTo>
                  <a:lnTo>
                    <a:pt x="1371" y="11246"/>
                  </a:lnTo>
                  <a:cubicBezTo>
                    <a:pt x="923" y="11246"/>
                    <a:pt x="559" y="10882"/>
                    <a:pt x="559" y="10434"/>
                  </a:cubicBezTo>
                  <a:lnTo>
                    <a:pt x="559" y="1372"/>
                  </a:lnTo>
                  <a:cubicBezTo>
                    <a:pt x="559" y="924"/>
                    <a:pt x="923" y="560"/>
                    <a:pt x="1371" y="560"/>
                  </a:cubicBezTo>
                  <a:lnTo>
                    <a:pt x="10433" y="560"/>
                  </a:lnTo>
                  <a:cubicBezTo>
                    <a:pt x="10881" y="560"/>
                    <a:pt x="11245" y="924"/>
                    <a:pt x="11245" y="1372"/>
                  </a:cubicBezTo>
                  <a:lnTo>
                    <a:pt x="11245" y="10434"/>
                  </a:lnTo>
                  <a:cubicBezTo>
                    <a:pt x="11245" y="10882"/>
                    <a:pt x="10881" y="11246"/>
                    <a:pt x="10433" y="11246"/>
                  </a:cubicBezTo>
                  <a:lnTo>
                    <a:pt x="7155" y="11246"/>
                  </a:lnTo>
                  <a:cubicBezTo>
                    <a:pt x="7001" y="11246"/>
                    <a:pt x="6876" y="11371"/>
                    <a:pt x="6876" y="11524"/>
                  </a:cubicBezTo>
                  <a:cubicBezTo>
                    <a:pt x="6876" y="11678"/>
                    <a:pt x="7001" y="11803"/>
                    <a:pt x="7155" y="11803"/>
                  </a:cubicBezTo>
                  <a:lnTo>
                    <a:pt x="10433" y="11803"/>
                  </a:lnTo>
                  <a:cubicBezTo>
                    <a:pt x="11188" y="11803"/>
                    <a:pt x="11803" y="11188"/>
                    <a:pt x="11803" y="10432"/>
                  </a:cubicBezTo>
                  <a:lnTo>
                    <a:pt x="11803" y="1371"/>
                  </a:lnTo>
                  <a:cubicBezTo>
                    <a:pt x="11803" y="615"/>
                    <a:pt x="11188" y="1"/>
                    <a:pt x="10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73"/>
            <p:cNvSpPr/>
            <p:nvPr/>
          </p:nvSpPr>
          <p:spPr>
            <a:xfrm>
              <a:off x="1752750" y="2637900"/>
              <a:ext cx="13925" cy="13925"/>
            </a:xfrm>
            <a:custGeom>
              <a:avLst/>
              <a:gdLst/>
              <a:ahLst/>
              <a:cxnLst/>
              <a:rect l="l" t="t" r="r" b="b"/>
              <a:pathLst>
                <a:path w="557" h="557" extrusionOk="0">
                  <a:moveTo>
                    <a:pt x="279" y="0"/>
                  </a:moveTo>
                  <a:cubicBezTo>
                    <a:pt x="125" y="0"/>
                    <a:pt x="1" y="125"/>
                    <a:pt x="1" y="278"/>
                  </a:cubicBezTo>
                  <a:cubicBezTo>
                    <a:pt x="1" y="432"/>
                    <a:pt x="125" y="557"/>
                    <a:pt x="279" y="557"/>
                  </a:cubicBezTo>
                  <a:cubicBezTo>
                    <a:pt x="433" y="557"/>
                    <a:pt x="557" y="432"/>
                    <a:pt x="557" y="278"/>
                  </a:cubicBezTo>
                  <a:cubicBezTo>
                    <a:pt x="557" y="125"/>
                    <a:pt x="431"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8" name="Google Shape;19018;p73"/>
          <p:cNvGrpSpPr/>
          <p:nvPr/>
        </p:nvGrpSpPr>
        <p:grpSpPr>
          <a:xfrm>
            <a:off x="2165097" y="2665808"/>
            <a:ext cx="334400" cy="334531"/>
            <a:chOff x="1948650" y="2326200"/>
            <a:chExt cx="356275" cy="356225"/>
          </a:xfrm>
        </p:grpSpPr>
        <p:sp>
          <p:nvSpPr>
            <p:cNvPr id="19019" name="Google Shape;19019;p73"/>
            <p:cNvSpPr/>
            <p:nvPr/>
          </p:nvSpPr>
          <p:spPr>
            <a:xfrm>
              <a:off x="1955600" y="2333150"/>
              <a:ext cx="342375" cy="342325"/>
            </a:xfrm>
            <a:custGeom>
              <a:avLst/>
              <a:gdLst/>
              <a:ahLst/>
              <a:cxnLst/>
              <a:rect l="l" t="t" r="r" b="b"/>
              <a:pathLst>
                <a:path w="13695" h="13693" extrusionOk="0">
                  <a:moveTo>
                    <a:pt x="1" y="0"/>
                  </a:moveTo>
                  <a:lnTo>
                    <a:pt x="1" y="13692"/>
                  </a:lnTo>
                  <a:lnTo>
                    <a:pt x="13695" y="13692"/>
                  </a:lnTo>
                  <a:lnTo>
                    <a:pt x="13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73"/>
            <p:cNvSpPr/>
            <p:nvPr/>
          </p:nvSpPr>
          <p:spPr>
            <a:xfrm>
              <a:off x="1986250" y="2363700"/>
              <a:ext cx="281150" cy="281175"/>
            </a:xfrm>
            <a:custGeom>
              <a:avLst/>
              <a:gdLst/>
              <a:ahLst/>
              <a:cxnLst/>
              <a:rect l="l" t="t" r="r" b="b"/>
              <a:pathLst>
                <a:path w="11246" h="11247" extrusionOk="0">
                  <a:moveTo>
                    <a:pt x="1092" y="1"/>
                  </a:moveTo>
                  <a:cubicBezTo>
                    <a:pt x="488" y="1"/>
                    <a:pt x="0" y="491"/>
                    <a:pt x="0" y="1093"/>
                  </a:cubicBezTo>
                  <a:lnTo>
                    <a:pt x="0" y="10154"/>
                  </a:lnTo>
                  <a:cubicBezTo>
                    <a:pt x="0" y="10757"/>
                    <a:pt x="489" y="11246"/>
                    <a:pt x="1092" y="11246"/>
                  </a:cubicBezTo>
                  <a:lnTo>
                    <a:pt x="10152" y="11246"/>
                  </a:lnTo>
                  <a:cubicBezTo>
                    <a:pt x="10755" y="11246"/>
                    <a:pt x="11245" y="10757"/>
                    <a:pt x="11246" y="10154"/>
                  </a:cubicBezTo>
                  <a:lnTo>
                    <a:pt x="11246" y="1093"/>
                  </a:lnTo>
                  <a:cubicBezTo>
                    <a:pt x="11246" y="488"/>
                    <a:pt x="10755" y="1"/>
                    <a:pt x="10152"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73"/>
            <p:cNvSpPr/>
            <p:nvPr/>
          </p:nvSpPr>
          <p:spPr>
            <a:xfrm>
              <a:off x="1979250" y="2356750"/>
              <a:ext cx="295125" cy="295075"/>
            </a:xfrm>
            <a:custGeom>
              <a:avLst/>
              <a:gdLst/>
              <a:ahLst/>
              <a:cxnLst/>
              <a:rect l="l" t="t" r="r" b="b"/>
              <a:pathLst>
                <a:path w="11805" h="11803" extrusionOk="0">
                  <a:moveTo>
                    <a:pt x="10431" y="558"/>
                  </a:moveTo>
                  <a:cubicBezTo>
                    <a:pt x="10880" y="558"/>
                    <a:pt x="11243" y="923"/>
                    <a:pt x="11243" y="1371"/>
                  </a:cubicBezTo>
                  <a:lnTo>
                    <a:pt x="11243" y="10432"/>
                  </a:lnTo>
                  <a:cubicBezTo>
                    <a:pt x="11243" y="10880"/>
                    <a:pt x="10880" y="11243"/>
                    <a:pt x="10431" y="11243"/>
                  </a:cubicBezTo>
                  <a:lnTo>
                    <a:pt x="1371" y="11243"/>
                  </a:lnTo>
                  <a:cubicBezTo>
                    <a:pt x="1369" y="11243"/>
                    <a:pt x="1367" y="11243"/>
                    <a:pt x="1366" y="11243"/>
                  </a:cubicBezTo>
                  <a:cubicBezTo>
                    <a:pt x="921" y="11243"/>
                    <a:pt x="558" y="10880"/>
                    <a:pt x="558" y="10432"/>
                  </a:cubicBezTo>
                  <a:lnTo>
                    <a:pt x="558" y="1371"/>
                  </a:lnTo>
                  <a:cubicBezTo>
                    <a:pt x="558" y="923"/>
                    <a:pt x="921" y="558"/>
                    <a:pt x="1371" y="558"/>
                  </a:cubicBezTo>
                  <a:close/>
                  <a:moveTo>
                    <a:pt x="1372" y="1"/>
                  </a:moveTo>
                  <a:cubicBezTo>
                    <a:pt x="617" y="1"/>
                    <a:pt x="1" y="615"/>
                    <a:pt x="1" y="1371"/>
                  </a:cubicBezTo>
                  <a:lnTo>
                    <a:pt x="1" y="10432"/>
                  </a:lnTo>
                  <a:cubicBezTo>
                    <a:pt x="1" y="11188"/>
                    <a:pt x="615" y="11803"/>
                    <a:pt x="1372" y="11803"/>
                  </a:cubicBezTo>
                  <a:lnTo>
                    <a:pt x="10432" y="11803"/>
                  </a:lnTo>
                  <a:cubicBezTo>
                    <a:pt x="11189" y="11803"/>
                    <a:pt x="11804" y="11188"/>
                    <a:pt x="11804" y="10432"/>
                  </a:cubicBezTo>
                  <a:lnTo>
                    <a:pt x="11804" y="1371"/>
                  </a:lnTo>
                  <a:cubicBezTo>
                    <a:pt x="11804" y="615"/>
                    <a:pt x="11189"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73"/>
            <p:cNvSpPr/>
            <p:nvPr/>
          </p:nvSpPr>
          <p:spPr>
            <a:xfrm>
              <a:off x="2132975" y="2391600"/>
              <a:ext cx="46775" cy="69975"/>
            </a:xfrm>
            <a:custGeom>
              <a:avLst/>
              <a:gdLst/>
              <a:ahLst/>
              <a:cxnLst/>
              <a:rect l="l" t="t" r="r" b="b"/>
              <a:pathLst>
                <a:path w="1871" h="2799" extrusionOk="0">
                  <a:moveTo>
                    <a:pt x="935" y="557"/>
                  </a:moveTo>
                  <a:cubicBezTo>
                    <a:pt x="1144" y="557"/>
                    <a:pt x="1311" y="727"/>
                    <a:pt x="1311" y="934"/>
                  </a:cubicBezTo>
                  <a:cubicBezTo>
                    <a:pt x="1311" y="1142"/>
                    <a:pt x="1144" y="1311"/>
                    <a:pt x="935" y="1311"/>
                  </a:cubicBezTo>
                  <a:cubicBezTo>
                    <a:pt x="726" y="1311"/>
                    <a:pt x="559" y="1142"/>
                    <a:pt x="559" y="934"/>
                  </a:cubicBezTo>
                  <a:cubicBezTo>
                    <a:pt x="559" y="727"/>
                    <a:pt x="728" y="557"/>
                    <a:pt x="935" y="557"/>
                  </a:cubicBezTo>
                  <a:close/>
                  <a:moveTo>
                    <a:pt x="936" y="0"/>
                  </a:moveTo>
                  <a:cubicBezTo>
                    <a:pt x="422" y="0"/>
                    <a:pt x="4" y="419"/>
                    <a:pt x="4" y="933"/>
                  </a:cubicBezTo>
                  <a:cubicBezTo>
                    <a:pt x="1" y="1450"/>
                    <a:pt x="421" y="1869"/>
                    <a:pt x="935" y="1869"/>
                  </a:cubicBezTo>
                  <a:cubicBezTo>
                    <a:pt x="952" y="1869"/>
                    <a:pt x="971" y="1869"/>
                    <a:pt x="989" y="1867"/>
                  </a:cubicBezTo>
                  <a:lnTo>
                    <a:pt x="989" y="1867"/>
                  </a:lnTo>
                  <a:cubicBezTo>
                    <a:pt x="806" y="2147"/>
                    <a:pt x="614" y="2296"/>
                    <a:pt x="611" y="2299"/>
                  </a:cubicBezTo>
                  <a:cubicBezTo>
                    <a:pt x="488" y="2391"/>
                    <a:pt x="463" y="2564"/>
                    <a:pt x="554" y="2687"/>
                  </a:cubicBezTo>
                  <a:cubicBezTo>
                    <a:pt x="610" y="2760"/>
                    <a:pt x="693" y="2798"/>
                    <a:pt x="778" y="2798"/>
                  </a:cubicBezTo>
                  <a:cubicBezTo>
                    <a:pt x="835" y="2798"/>
                    <a:pt x="892" y="2781"/>
                    <a:pt x="944" y="2744"/>
                  </a:cubicBezTo>
                  <a:cubicBezTo>
                    <a:pt x="977" y="2719"/>
                    <a:pt x="1727" y="2150"/>
                    <a:pt x="1859" y="1079"/>
                  </a:cubicBezTo>
                  <a:cubicBezTo>
                    <a:pt x="1866" y="1033"/>
                    <a:pt x="1870" y="983"/>
                    <a:pt x="1870" y="933"/>
                  </a:cubicBezTo>
                  <a:cubicBezTo>
                    <a:pt x="1870" y="419"/>
                    <a:pt x="1450"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73"/>
            <p:cNvSpPr/>
            <p:nvPr/>
          </p:nvSpPr>
          <p:spPr>
            <a:xfrm>
              <a:off x="2073550" y="2391625"/>
              <a:ext cx="42100" cy="69575"/>
            </a:xfrm>
            <a:custGeom>
              <a:avLst/>
              <a:gdLst/>
              <a:ahLst/>
              <a:cxnLst/>
              <a:rect l="l" t="t" r="r" b="b"/>
              <a:pathLst>
                <a:path w="1684" h="2783" extrusionOk="0">
                  <a:moveTo>
                    <a:pt x="849" y="1"/>
                  </a:moveTo>
                  <a:cubicBezTo>
                    <a:pt x="450" y="1"/>
                    <a:pt x="105" y="285"/>
                    <a:pt x="29" y="674"/>
                  </a:cubicBezTo>
                  <a:cubicBezTo>
                    <a:pt x="0" y="825"/>
                    <a:pt x="97" y="972"/>
                    <a:pt x="249" y="1002"/>
                  </a:cubicBezTo>
                  <a:cubicBezTo>
                    <a:pt x="267" y="1006"/>
                    <a:pt x="284" y="1007"/>
                    <a:pt x="302" y="1007"/>
                  </a:cubicBezTo>
                  <a:cubicBezTo>
                    <a:pt x="432" y="1007"/>
                    <a:pt x="548" y="916"/>
                    <a:pt x="575" y="783"/>
                  </a:cubicBezTo>
                  <a:cubicBezTo>
                    <a:pt x="602" y="652"/>
                    <a:pt x="717" y="560"/>
                    <a:pt x="849" y="560"/>
                  </a:cubicBezTo>
                  <a:cubicBezTo>
                    <a:pt x="1003" y="560"/>
                    <a:pt x="1127" y="685"/>
                    <a:pt x="1127" y="838"/>
                  </a:cubicBezTo>
                  <a:cubicBezTo>
                    <a:pt x="1127" y="992"/>
                    <a:pt x="1003" y="1116"/>
                    <a:pt x="849" y="1116"/>
                  </a:cubicBezTo>
                  <a:cubicBezTo>
                    <a:pt x="696" y="1116"/>
                    <a:pt x="571" y="1241"/>
                    <a:pt x="571" y="1395"/>
                  </a:cubicBezTo>
                  <a:cubicBezTo>
                    <a:pt x="571" y="1548"/>
                    <a:pt x="696" y="1673"/>
                    <a:pt x="849" y="1673"/>
                  </a:cubicBezTo>
                  <a:cubicBezTo>
                    <a:pt x="1003" y="1673"/>
                    <a:pt x="1127" y="1797"/>
                    <a:pt x="1127" y="1951"/>
                  </a:cubicBezTo>
                  <a:cubicBezTo>
                    <a:pt x="1127" y="2102"/>
                    <a:pt x="1003" y="2226"/>
                    <a:pt x="849" y="2226"/>
                  </a:cubicBezTo>
                  <a:cubicBezTo>
                    <a:pt x="712" y="2226"/>
                    <a:pt x="593" y="2124"/>
                    <a:pt x="573" y="1988"/>
                  </a:cubicBezTo>
                  <a:cubicBezTo>
                    <a:pt x="571" y="1974"/>
                    <a:pt x="571" y="1961"/>
                    <a:pt x="571" y="1948"/>
                  </a:cubicBezTo>
                  <a:cubicBezTo>
                    <a:pt x="571" y="1794"/>
                    <a:pt x="447" y="1670"/>
                    <a:pt x="293" y="1670"/>
                  </a:cubicBezTo>
                  <a:cubicBezTo>
                    <a:pt x="139" y="1670"/>
                    <a:pt x="15" y="1794"/>
                    <a:pt x="15" y="1948"/>
                  </a:cubicBezTo>
                  <a:cubicBezTo>
                    <a:pt x="15" y="1988"/>
                    <a:pt x="16" y="2026"/>
                    <a:pt x="22" y="2064"/>
                  </a:cubicBezTo>
                  <a:cubicBezTo>
                    <a:pt x="78" y="2474"/>
                    <a:pt x="435" y="2783"/>
                    <a:pt x="849" y="2783"/>
                  </a:cubicBezTo>
                  <a:cubicBezTo>
                    <a:pt x="1310" y="2783"/>
                    <a:pt x="1684" y="2408"/>
                    <a:pt x="1684" y="1948"/>
                  </a:cubicBezTo>
                  <a:cubicBezTo>
                    <a:pt x="1684" y="1734"/>
                    <a:pt x="1603" y="1541"/>
                    <a:pt x="1469" y="1392"/>
                  </a:cubicBezTo>
                  <a:cubicBezTo>
                    <a:pt x="1600" y="1244"/>
                    <a:pt x="1684" y="1051"/>
                    <a:pt x="1684" y="835"/>
                  </a:cubicBezTo>
                  <a:cubicBezTo>
                    <a:pt x="1684" y="374"/>
                    <a:pt x="1308"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73"/>
            <p:cNvSpPr/>
            <p:nvPr/>
          </p:nvSpPr>
          <p:spPr>
            <a:xfrm>
              <a:off x="2085250" y="2482025"/>
              <a:ext cx="83200" cy="119700"/>
            </a:xfrm>
            <a:custGeom>
              <a:avLst/>
              <a:gdLst/>
              <a:ahLst/>
              <a:cxnLst/>
              <a:rect l="l" t="t" r="r" b="b"/>
              <a:pathLst>
                <a:path w="3328" h="4788" extrusionOk="0">
                  <a:moveTo>
                    <a:pt x="316" y="0"/>
                  </a:moveTo>
                  <a:cubicBezTo>
                    <a:pt x="264" y="0"/>
                    <a:pt x="211" y="15"/>
                    <a:pt x="165" y="45"/>
                  </a:cubicBezTo>
                  <a:cubicBezTo>
                    <a:pt x="37" y="130"/>
                    <a:pt x="1" y="301"/>
                    <a:pt x="84" y="432"/>
                  </a:cubicBezTo>
                  <a:lnTo>
                    <a:pt x="1391" y="2432"/>
                  </a:lnTo>
                  <a:lnTo>
                    <a:pt x="1386" y="4509"/>
                  </a:lnTo>
                  <a:cubicBezTo>
                    <a:pt x="1386" y="4663"/>
                    <a:pt x="1510" y="4787"/>
                    <a:pt x="1664" y="4787"/>
                  </a:cubicBezTo>
                  <a:cubicBezTo>
                    <a:pt x="1818" y="4787"/>
                    <a:pt x="1942" y="4663"/>
                    <a:pt x="1942" y="4509"/>
                  </a:cubicBezTo>
                  <a:lnTo>
                    <a:pt x="1946" y="2430"/>
                  </a:lnTo>
                  <a:lnTo>
                    <a:pt x="3244" y="440"/>
                  </a:lnTo>
                  <a:cubicBezTo>
                    <a:pt x="3327" y="313"/>
                    <a:pt x="3290" y="139"/>
                    <a:pt x="3160" y="57"/>
                  </a:cubicBezTo>
                  <a:cubicBezTo>
                    <a:pt x="3114" y="26"/>
                    <a:pt x="3061" y="11"/>
                    <a:pt x="3008" y="11"/>
                  </a:cubicBezTo>
                  <a:cubicBezTo>
                    <a:pt x="2918" y="11"/>
                    <a:pt x="2829" y="56"/>
                    <a:pt x="2777" y="137"/>
                  </a:cubicBezTo>
                  <a:lnTo>
                    <a:pt x="1670" y="1839"/>
                  </a:lnTo>
                  <a:lnTo>
                    <a:pt x="551" y="126"/>
                  </a:lnTo>
                  <a:cubicBezTo>
                    <a:pt x="496" y="45"/>
                    <a:pt x="407"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73"/>
            <p:cNvSpPr/>
            <p:nvPr/>
          </p:nvSpPr>
          <p:spPr>
            <a:xfrm>
              <a:off x="1948650" y="2326200"/>
              <a:ext cx="356275" cy="356225"/>
            </a:xfrm>
            <a:custGeom>
              <a:avLst/>
              <a:gdLst/>
              <a:ahLst/>
              <a:cxnLst/>
              <a:rect l="l" t="t" r="r" b="b"/>
              <a:pathLst>
                <a:path w="14251" h="14249" extrusionOk="0">
                  <a:moveTo>
                    <a:pt x="279" y="0"/>
                  </a:moveTo>
                  <a:cubicBezTo>
                    <a:pt x="125" y="0"/>
                    <a:pt x="1" y="124"/>
                    <a:pt x="1" y="278"/>
                  </a:cubicBezTo>
                  <a:lnTo>
                    <a:pt x="1" y="5873"/>
                  </a:lnTo>
                  <a:cubicBezTo>
                    <a:pt x="1" y="6026"/>
                    <a:pt x="125" y="6151"/>
                    <a:pt x="279" y="6151"/>
                  </a:cubicBezTo>
                  <a:cubicBezTo>
                    <a:pt x="432" y="6151"/>
                    <a:pt x="557" y="6026"/>
                    <a:pt x="557" y="5873"/>
                  </a:cubicBezTo>
                  <a:lnTo>
                    <a:pt x="557" y="556"/>
                  </a:lnTo>
                  <a:lnTo>
                    <a:pt x="13694" y="556"/>
                  </a:lnTo>
                  <a:lnTo>
                    <a:pt x="13694" y="13692"/>
                  </a:lnTo>
                  <a:lnTo>
                    <a:pt x="557" y="13692"/>
                  </a:lnTo>
                  <a:lnTo>
                    <a:pt x="557" y="8376"/>
                  </a:lnTo>
                  <a:cubicBezTo>
                    <a:pt x="557" y="8222"/>
                    <a:pt x="432" y="8098"/>
                    <a:pt x="279" y="8098"/>
                  </a:cubicBezTo>
                  <a:cubicBezTo>
                    <a:pt x="125" y="8098"/>
                    <a:pt x="1" y="8222"/>
                    <a:pt x="1" y="8376"/>
                  </a:cubicBezTo>
                  <a:lnTo>
                    <a:pt x="1" y="13970"/>
                  </a:lnTo>
                  <a:cubicBezTo>
                    <a:pt x="1" y="14124"/>
                    <a:pt x="125" y="14249"/>
                    <a:pt x="279" y="14249"/>
                  </a:cubicBezTo>
                  <a:lnTo>
                    <a:pt x="13973" y="14249"/>
                  </a:lnTo>
                  <a:cubicBezTo>
                    <a:pt x="14126" y="14249"/>
                    <a:pt x="14251" y="14124"/>
                    <a:pt x="14251" y="13970"/>
                  </a:cubicBezTo>
                  <a:lnTo>
                    <a:pt x="14251" y="277"/>
                  </a:lnTo>
                  <a:cubicBezTo>
                    <a:pt x="14251" y="124"/>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73"/>
            <p:cNvSpPr/>
            <p:nvPr/>
          </p:nvSpPr>
          <p:spPr>
            <a:xfrm>
              <a:off x="1948650" y="2497350"/>
              <a:ext cx="13925" cy="13925"/>
            </a:xfrm>
            <a:custGeom>
              <a:avLst/>
              <a:gdLst/>
              <a:ahLst/>
              <a:cxnLst/>
              <a:rect l="l" t="t" r="r" b="b"/>
              <a:pathLst>
                <a:path w="557" h="557" extrusionOk="0">
                  <a:moveTo>
                    <a:pt x="279" y="0"/>
                  </a:moveTo>
                  <a:cubicBezTo>
                    <a:pt x="125" y="0"/>
                    <a:pt x="1" y="125"/>
                    <a:pt x="1" y="278"/>
                  </a:cubicBezTo>
                  <a:cubicBezTo>
                    <a:pt x="1" y="432"/>
                    <a:pt x="125" y="557"/>
                    <a:pt x="279" y="557"/>
                  </a:cubicBezTo>
                  <a:cubicBezTo>
                    <a:pt x="432" y="557"/>
                    <a:pt x="557" y="432"/>
                    <a:pt x="557" y="278"/>
                  </a:cubicBez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7" name="Google Shape;19027;p73"/>
          <p:cNvGrpSpPr/>
          <p:nvPr/>
        </p:nvGrpSpPr>
        <p:grpSpPr>
          <a:xfrm>
            <a:off x="1476000" y="1604249"/>
            <a:ext cx="334376" cy="334578"/>
            <a:chOff x="1214475" y="1195800"/>
            <a:chExt cx="356250" cy="356275"/>
          </a:xfrm>
        </p:grpSpPr>
        <p:sp>
          <p:nvSpPr>
            <p:cNvPr id="19028" name="Google Shape;19028;p73"/>
            <p:cNvSpPr/>
            <p:nvPr/>
          </p:nvSpPr>
          <p:spPr>
            <a:xfrm>
              <a:off x="1221425" y="1202750"/>
              <a:ext cx="342325" cy="342375"/>
            </a:xfrm>
            <a:custGeom>
              <a:avLst/>
              <a:gdLst/>
              <a:ahLst/>
              <a:cxnLst/>
              <a:rect l="l" t="t" r="r" b="b"/>
              <a:pathLst>
                <a:path w="13693" h="13695" extrusionOk="0">
                  <a:moveTo>
                    <a:pt x="1" y="0"/>
                  </a:moveTo>
                  <a:lnTo>
                    <a:pt x="1" y="13694"/>
                  </a:lnTo>
                  <a:lnTo>
                    <a:pt x="13693" y="13694"/>
                  </a:lnTo>
                  <a:lnTo>
                    <a:pt x="136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73"/>
            <p:cNvSpPr/>
            <p:nvPr/>
          </p:nvSpPr>
          <p:spPr>
            <a:xfrm>
              <a:off x="1252000" y="1233300"/>
              <a:ext cx="281150" cy="281175"/>
            </a:xfrm>
            <a:custGeom>
              <a:avLst/>
              <a:gdLst/>
              <a:ahLst/>
              <a:cxnLst/>
              <a:rect l="l" t="t" r="r" b="b"/>
              <a:pathLst>
                <a:path w="11246" h="11247" extrusionOk="0">
                  <a:moveTo>
                    <a:pt x="1092" y="1"/>
                  </a:moveTo>
                  <a:cubicBezTo>
                    <a:pt x="488" y="1"/>
                    <a:pt x="0" y="491"/>
                    <a:pt x="0" y="1093"/>
                  </a:cubicBezTo>
                  <a:lnTo>
                    <a:pt x="0" y="10154"/>
                  </a:lnTo>
                  <a:cubicBezTo>
                    <a:pt x="0" y="10759"/>
                    <a:pt x="491" y="11247"/>
                    <a:pt x="1092" y="11247"/>
                  </a:cubicBezTo>
                  <a:lnTo>
                    <a:pt x="10154" y="11247"/>
                  </a:lnTo>
                  <a:cubicBezTo>
                    <a:pt x="10757" y="11247"/>
                    <a:pt x="11246" y="10759"/>
                    <a:pt x="11246" y="10154"/>
                  </a:cubicBezTo>
                  <a:lnTo>
                    <a:pt x="11246" y="1093"/>
                  </a:lnTo>
                  <a:cubicBezTo>
                    <a:pt x="11246" y="490"/>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73"/>
            <p:cNvSpPr/>
            <p:nvPr/>
          </p:nvSpPr>
          <p:spPr>
            <a:xfrm>
              <a:off x="1371275" y="1261300"/>
              <a:ext cx="42125" cy="69575"/>
            </a:xfrm>
            <a:custGeom>
              <a:avLst/>
              <a:gdLst/>
              <a:ahLst/>
              <a:cxnLst/>
              <a:rect l="l" t="t" r="r" b="b"/>
              <a:pathLst>
                <a:path w="1685" h="2783" extrusionOk="0">
                  <a:moveTo>
                    <a:pt x="850" y="1"/>
                  </a:moveTo>
                  <a:cubicBezTo>
                    <a:pt x="452" y="1"/>
                    <a:pt x="108" y="285"/>
                    <a:pt x="30" y="674"/>
                  </a:cubicBezTo>
                  <a:cubicBezTo>
                    <a:pt x="1" y="825"/>
                    <a:pt x="100" y="972"/>
                    <a:pt x="250" y="1002"/>
                  </a:cubicBezTo>
                  <a:cubicBezTo>
                    <a:pt x="267" y="1006"/>
                    <a:pt x="285" y="1008"/>
                    <a:pt x="303" y="1008"/>
                  </a:cubicBezTo>
                  <a:cubicBezTo>
                    <a:pt x="433" y="1008"/>
                    <a:pt x="550" y="915"/>
                    <a:pt x="578" y="783"/>
                  </a:cubicBezTo>
                  <a:cubicBezTo>
                    <a:pt x="604" y="653"/>
                    <a:pt x="718" y="559"/>
                    <a:pt x="850" y="559"/>
                  </a:cubicBezTo>
                  <a:cubicBezTo>
                    <a:pt x="1004" y="559"/>
                    <a:pt x="1128" y="683"/>
                    <a:pt x="1128" y="837"/>
                  </a:cubicBezTo>
                  <a:cubicBezTo>
                    <a:pt x="1128" y="991"/>
                    <a:pt x="1004" y="1115"/>
                    <a:pt x="850" y="1115"/>
                  </a:cubicBezTo>
                  <a:cubicBezTo>
                    <a:pt x="696" y="1115"/>
                    <a:pt x="572" y="1240"/>
                    <a:pt x="572" y="1393"/>
                  </a:cubicBezTo>
                  <a:cubicBezTo>
                    <a:pt x="572" y="1547"/>
                    <a:pt x="696" y="1672"/>
                    <a:pt x="850" y="1672"/>
                  </a:cubicBezTo>
                  <a:cubicBezTo>
                    <a:pt x="1004" y="1672"/>
                    <a:pt x="1128" y="1796"/>
                    <a:pt x="1128" y="1950"/>
                  </a:cubicBezTo>
                  <a:cubicBezTo>
                    <a:pt x="1131" y="2100"/>
                    <a:pt x="1007" y="2226"/>
                    <a:pt x="853" y="2226"/>
                  </a:cubicBezTo>
                  <a:cubicBezTo>
                    <a:pt x="715" y="2226"/>
                    <a:pt x="597" y="2124"/>
                    <a:pt x="576" y="1986"/>
                  </a:cubicBezTo>
                  <a:cubicBezTo>
                    <a:pt x="575" y="1975"/>
                    <a:pt x="572" y="1961"/>
                    <a:pt x="572" y="1948"/>
                  </a:cubicBezTo>
                  <a:cubicBezTo>
                    <a:pt x="572" y="1795"/>
                    <a:pt x="447" y="1670"/>
                    <a:pt x="293" y="1670"/>
                  </a:cubicBezTo>
                  <a:cubicBezTo>
                    <a:pt x="140" y="1670"/>
                    <a:pt x="15" y="1795"/>
                    <a:pt x="15" y="1948"/>
                  </a:cubicBezTo>
                  <a:cubicBezTo>
                    <a:pt x="15" y="1986"/>
                    <a:pt x="20" y="2027"/>
                    <a:pt x="23" y="2064"/>
                  </a:cubicBezTo>
                  <a:cubicBezTo>
                    <a:pt x="80" y="2474"/>
                    <a:pt x="437" y="2783"/>
                    <a:pt x="850" y="2783"/>
                  </a:cubicBezTo>
                  <a:cubicBezTo>
                    <a:pt x="1311" y="2783"/>
                    <a:pt x="1684" y="2408"/>
                    <a:pt x="1684" y="1948"/>
                  </a:cubicBezTo>
                  <a:cubicBezTo>
                    <a:pt x="1684" y="1734"/>
                    <a:pt x="1604" y="1540"/>
                    <a:pt x="1471" y="1392"/>
                  </a:cubicBezTo>
                  <a:cubicBezTo>
                    <a:pt x="1602" y="1244"/>
                    <a:pt x="1684" y="1049"/>
                    <a:pt x="1684" y="836"/>
                  </a:cubicBezTo>
                  <a:cubicBezTo>
                    <a:pt x="1684" y="374"/>
                    <a:pt x="131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73"/>
            <p:cNvSpPr/>
            <p:nvPr/>
          </p:nvSpPr>
          <p:spPr>
            <a:xfrm>
              <a:off x="1214475" y="1195800"/>
              <a:ext cx="356250" cy="356275"/>
            </a:xfrm>
            <a:custGeom>
              <a:avLst/>
              <a:gdLst/>
              <a:ahLst/>
              <a:cxnLst/>
              <a:rect l="l" t="t" r="r" b="b"/>
              <a:pathLst>
                <a:path w="14250" h="14251" extrusionOk="0">
                  <a:moveTo>
                    <a:pt x="13693" y="558"/>
                  </a:moveTo>
                  <a:lnTo>
                    <a:pt x="13693" y="13695"/>
                  </a:lnTo>
                  <a:lnTo>
                    <a:pt x="557" y="13695"/>
                  </a:lnTo>
                  <a:lnTo>
                    <a:pt x="557" y="558"/>
                  </a:lnTo>
                  <a:close/>
                  <a:moveTo>
                    <a:pt x="279" y="0"/>
                  </a:moveTo>
                  <a:cubicBezTo>
                    <a:pt x="125" y="0"/>
                    <a:pt x="0" y="125"/>
                    <a:pt x="0" y="278"/>
                  </a:cubicBezTo>
                  <a:lnTo>
                    <a:pt x="0" y="13972"/>
                  </a:lnTo>
                  <a:cubicBezTo>
                    <a:pt x="0" y="14126"/>
                    <a:pt x="125" y="14250"/>
                    <a:pt x="279" y="14250"/>
                  </a:cubicBezTo>
                  <a:lnTo>
                    <a:pt x="13971" y="14250"/>
                  </a:lnTo>
                  <a:cubicBezTo>
                    <a:pt x="14125" y="14250"/>
                    <a:pt x="14249" y="14126"/>
                    <a:pt x="14249" y="13972"/>
                  </a:cubicBezTo>
                  <a:lnTo>
                    <a:pt x="14249" y="278"/>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73"/>
            <p:cNvSpPr/>
            <p:nvPr/>
          </p:nvSpPr>
          <p:spPr>
            <a:xfrm>
              <a:off x="1245000" y="1226400"/>
              <a:ext cx="295125" cy="295100"/>
            </a:xfrm>
            <a:custGeom>
              <a:avLst/>
              <a:gdLst/>
              <a:ahLst/>
              <a:cxnLst/>
              <a:rect l="l" t="t" r="r" b="b"/>
              <a:pathLst>
                <a:path w="11805" h="11804" extrusionOk="0">
                  <a:moveTo>
                    <a:pt x="1372" y="0"/>
                  </a:moveTo>
                  <a:cubicBezTo>
                    <a:pt x="617" y="0"/>
                    <a:pt x="1" y="615"/>
                    <a:pt x="1" y="1372"/>
                  </a:cubicBezTo>
                  <a:lnTo>
                    <a:pt x="1" y="4649"/>
                  </a:lnTo>
                  <a:cubicBezTo>
                    <a:pt x="1" y="4802"/>
                    <a:pt x="126" y="4927"/>
                    <a:pt x="279" y="4927"/>
                  </a:cubicBezTo>
                  <a:cubicBezTo>
                    <a:pt x="432" y="4927"/>
                    <a:pt x="557" y="4802"/>
                    <a:pt x="557" y="4649"/>
                  </a:cubicBezTo>
                  <a:lnTo>
                    <a:pt x="557" y="1372"/>
                  </a:lnTo>
                  <a:cubicBezTo>
                    <a:pt x="557" y="923"/>
                    <a:pt x="921" y="558"/>
                    <a:pt x="1369" y="558"/>
                  </a:cubicBezTo>
                  <a:lnTo>
                    <a:pt x="10431" y="558"/>
                  </a:lnTo>
                  <a:cubicBezTo>
                    <a:pt x="10880" y="558"/>
                    <a:pt x="11243" y="923"/>
                    <a:pt x="11243" y="1372"/>
                  </a:cubicBezTo>
                  <a:lnTo>
                    <a:pt x="11243" y="10432"/>
                  </a:lnTo>
                  <a:cubicBezTo>
                    <a:pt x="11243" y="10880"/>
                    <a:pt x="10880" y="11245"/>
                    <a:pt x="10431" y="11245"/>
                  </a:cubicBezTo>
                  <a:lnTo>
                    <a:pt x="1372" y="11245"/>
                  </a:lnTo>
                  <a:cubicBezTo>
                    <a:pt x="924" y="11245"/>
                    <a:pt x="560" y="10880"/>
                    <a:pt x="560" y="10432"/>
                  </a:cubicBezTo>
                  <a:lnTo>
                    <a:pt x="560" y="7155"/>
                  </a:lnTo>
                  <a:cubicBezTo>
                    <a:pt x="560" y="7000"/>
                    <a:pt x="435" y="6877"/>
                    <a:pt x="282" y="6877"/>
                  </a:cubicBezTo>
                  <a:cubicBezTo>
                    <a:pt x="128" y="6877"/>
                    <a:pt x="3" y="7000"/>
                    <a:pt x="3" y="7155"/>
                  </a:cubicBezTo>
                  <a:lnTo>
                    <a:pt x="3" y="10432"/>
                  </a:lnTo>
                  <a:cubicBezTo>
                    <a:pt x="3" y="11189"/>
                    <a:pt x="618" y="11804"/>
                    <a:pt x="1372" y="11804"/>
                  </a:cubicBezTo>
                  <a:lnTo>
                    <a:pt x="10434" y="11804"/>
                  </a:lnTo>
                  <a:cubicBezTo>
                    <a:pt x="11189" y="11804"/>
                    <a:pt x="11804" y="11189"/>
                    <a:pt x="11804" y="10432"/>
                  </a:cubicBezTo>
                  <a:lnTo>
                    <a:pt x="11804" y="1372"/>
                  </a:lnTo>
                  <a:cubicBezTo>
                    <a:pt x="11804" y="615"/>
                    <a:pt x="11189" y="0"/>
                    <a:pt x="10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73"/>
            <p:cNvSpPr/>
            <p:nvPr/>
          </p:nvSpPr>
          <p:spPr>
            <a:xfrm>
              <a:off x="1345400" y="1351675"/>
              <a:ext cx="60775" cy="119675"/>
            </a:xfrm>
            <a:custGeom>
              <a:avLst/>
              <a:gdLst/>
              <a:ahLst/>
              <a:cxnLst/>
              <a:rect l="l" t="t" r="r" b="b"/>
              <a:pathLst>
                <a:path w="2431" h="4787" extrusionOk="0">
                  <a:moveTo>
                    <a:pt x="279" y="1"/>
                  </a:moveTo>
                  <a:cubicBezTo>
                    <a:pt x="125" y="1"/>
                    <a:pt x="1" y="125"/>
                    <a:pt x="1" y="279"/>
                  </a:cubicBezTo>
                  <a:lnTo>
                    <a:pt x="1" y="4506"/>
                  </a:lnTo>
                  <a:cubicBezTo>
                    <a:pt x="1" y="4658"/>
                    <a:pt x="122" y="4783"/>
                    <a:pt x="273" y="4784"/>
                  </a:cubicBezTo>
                  <a:cubicBezTo>
                    <a:pt x="326" y="4786"/>
                    <a:pt x="548" y="4786"/>
                    <a:pt x="822" y="4786"/>
                  </a:cubicBezTo>
                  <a:cubicBezTo>
                    <a:pt x="1371" y="4786"/>
                    <a:pt x="2127" y="4784"/>
                    <a:pt x="2153" y="4784"/>
                  </a:cubicBezTo>
                  <a:cubicBezTo>
                    <a:pt x="2307" y="4784"/>
                    <a:pt x="2431" y="4658"/>
                    <a:pt x="2430" y="4504"/>
                  </a:cubicBezTo>
                  <a:cubicBezTo>
                    <a:pt x="2430" y="4351"/>
                    <a:pt x="2305" y="4228"/>
                    <a:pt x="2151" y="4228"/>
                  </a:cubicBezTo>
                  <a:lnTo>
                    <a:pt x="2148" y="4228"/>
                  </a:lnTo>
                  <a:cubicBezTo>
                    <a:pt x="2138" y="4228"/>
                    <a:pt x="1350" y="4232"/>
                    <a:pt x="765" y="4232"/>
                  </a:cubicBezTo>
                  <a:cubicBezTo>
                    <a:pt x="692" y="4232"/>
                    <a:pt x="622" y="4232"/>
                    <a:pt x="557" y="4232"/>
                  </a:cubicBezTo>
                  <a:lnTo>
                    <a:pt x="557" y="280"/>
                  </a:ln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73"/>
            <p:cNvSpPr/>
            <p:nvPr/>
          </p:nvSpPr>
          <p:spPr>
            <a:xfrm>
              <a:off x="1425850" y="1403175"/>
              <a:ext cx="13950" cy="68225"/>
            </a:xfrm>
            <a:custGeom>
              <a:avLst/>
              <a:gdLst/>
              <a:ahLst/>
              <a:cxnLst/>
              <a:rect l="l" t="t" r="r" b="b"/>
              <a:pathLst>
                <a:path w="558" h="2729" extrusionOk="0">
                  <a:moveTo>
                    <a:pt x="279" y="1"/>
                  </a:moveTo>
                  <a:cubicBezTo>
                    <a:pt x="125" y="1"/>
                    <a:pt x="1" y="125"/>
                    <a:pt x="1" y="279"/>
                  </a:cubicBezTo>
                  <a:lnTo>
                    <a:pt x="1" y="2450"/>
                  </a:lnTo>
                  <a:cubicBezTo>
                    <a:pt x="1" y="2604"/>
                    <a:pt x="125" y="2728"/>
                    <a:pt x="279" y="2728"/>
                  </a:cubicBezTo>
                  <a:cubicBezTo>
                    <a:pt x="433" y="2728"/>
                    <a:pt x="557" y="2604"/>
                    <a:pt x="557" y="2450"/>
                  </a:cubicBezTo>
                  <a:lnTo>
                    <a:pt x="557" y="279"/>
                  </a:ln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73"/>
            <p:cNvSpPr/>
            <p:nvPr/>
          </p:nvSpPr>
          <p:spPr>
            <a:xfrm>
              <a:off x="1425825" y="1373975"/>
              <a:ext cx="13975" cy="13925"/>
            </a:xfrm>
            <a:custGeom>
              <a:avLst/>
              <a:gdLst/>
              <a:ahLst/>
              <a:cxnLst/>
              <a:rect l="l" t="t" r="r" b="b"/>
              <a:pathLst>
                <a:path w="559" h="557" extrusionOk="0">
                  <a:moveTo>
                    <a:pt x="280" y="0"/>
                  </a:moveTo>
                  <a:cubicBezTo>
                    <a:pt x="125" y="0"/>
                    <a:pt x="0" y="125"/>
                    <a:pt x="0" y="279"/>
                  </a:cubicBezTo>
                  <a:cubicBezTo>
                    <a:pt x="0" y="432"/>
                    <a:pt x="126" y="557"/>
                    <a:pt x="280" y="557"/>
                  </a:cubicBezTo>
                  <a:cubicBezTo>
                    <a:pt x="434" y="557"/>
                    <a:pt x="558" y="432"/>
                    <a:pt x="558" y="279"/>
                  </a:cubicBezTo>
                  <a:cubicBezTo>
                    <a:pt x="558" y="125"/>
                    <a:pt x="434"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73"/>
            <p:cNvSpPr/>
            <p:nvPr/>
          </p:nvSpPr>
          <p:spPr>
            <a:xfrm>
              <a:off x="1245075" y="1366950"/>
              <a:ext cx="13925" cy="13925"/>
            </a:xfrm>
            <a:custGeom>
              <a:avLst/>
              <a:gdLst/>
              <a:ahLst/>
              <a:cxnLst/>
              <a:rect l="l" t="t" r="r" b="b"/>
              <a:pathLst>
                <a:path w="557" h="557" extrusionOk="0">
                  <a:moveTo>
                    <a:pt x="279" y="0"/>
                  </a:moveTo>
                  <a:cubicBezTo>
                    <a:pt x="125" y="0"/>
                    <a:pt x="0" y="125"/>
                    <a:pt x="0" y="279"/>
                  </a:cubicBezTo>
                  <a:cubicBezTo>
                    <a:pt x="0" y="432"/>
                    <a:pt x="125" y="557"/>
                    <a:pt x="279" y="557"/>
                  </a:cubicBezTo>
                  <a:cubicBezTo>
                    <a:pt x="432" y="557"/>
                    <a:pt x="557" y="432"/>
                    <a:pt x="557" y="279"/>
                  </a:cubicBez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7" name="Google Shape;19037;p73"/>
          <p:cNvGrpSpPr/>
          <p:nvPr/>
        </p:nvGrpSpPr>
        <p:grpSpPr>
          <a:xfrm>
            <a:off x="2509680" y="2665808"/>
            <a:ext cx="334400" cy="334531"/>
            <a:chOff x="2315775" y="2326200"/>
            <a:chExt cx="356275" cy="356225"/>
          </a:xfrm>
        </p:grpSpPr>
        <p:sp>
          <p:nvSpPr>
            <p:cNvPr id="19038" name="Google Shape;19038;p73"/>
            <p:cNvSpPr/>
            <p:nvPr/>
          </p:nvSpPr>
          <p:spPr>
            <a:xfrm>
              <a:off x="2322700" y="2333150"/>
              <a:ext cx="342375" cy="342325"/>
            </a:xfrm>
            <a:custGeom>
              <a:avLst/>
              <a:gdLst/>
              <a:ahLst/>
              <a:cxnLst/>
              <a:rect l="l" t="t" r="r" b="b"/>
              <a:pathLst>
                <a:path w="13695" h="13693" extrusionOk="0">
                  <a:moveTo>
                    <a:pt x="0" y="0"/>
                  </a:moveTo>
                  <a:lnTo>
                    <a:pt x="0" y="13692"/>
                  </a:lnTo>
                  <a:lnTo>
                    <a:pt x="13694" y="13692"/>
                  </a:lnTo>
                  <a:lnTo>
                    <a:pt x="13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73"/>
            <p:cNvSpPr/>
            <p:nvPr/>
          </p:nvSpPr>
          <p:spPr>
            <a:xfrm>
              <a:off x="2353300" y="2363700"/>
              <a:ext cx="281200" cy="281175"/>
            </a:xfrm>
            <a:custGeom>
              <a:avLst/>
              <a:gdLst/>
              <a:ahLst/>
              <a:cxnLst/>
              <a:rect l="l" t="t" r="r" b="b"/>
              <a:pathLst>
                <a:path w="11248" h="11247" extrusionOk="0">
                  <a:moveTo>
                    <a:pt x="1094" y="1"/>
                  </a:moveTo>
                  <a:cubicBezTo>
                    <a:pt x="489" y="1"/>
                    <a:pt x="0" y="491"/>
                    <a:pt x="0" y="1093"/>
                  </a:cubicBezTo>
                  <a:lnTo>
                    <a:pt x="0" y="10154"/>
                  </a:lnTo>
                  <a:cubicBezTo>
                    <a:pt x="0" y="10757"/>
                    <a:pt x="491" y="11246"/>
                    <a:pt x="1094" y="11246"/>
                  </a:cubicBezTo>
                  <a:lnTo>
                    <a:pt x="10154" y="11246"/>
                  </a:lnTo>
                  <a:cubicBezTo>
                    <a:pt x="10759" y="11246"/>
                    <a:pt x="11248" y="10757"/>
                    <a:pt x="11248" y="10154"/>
                  </a:cubicBezTo>
                  <a:lnTo>
                    <a:pt x="11248" y="1093"/>
                  </a:lnTo>
                  <a:cubicBezTo>
                    <a:pt x="11248" y="488"/>
                    <a:pt x="10757"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73"/>
            <p:cNvSpPr/>
            <p:nvPr/>
          </p:nvSpPr>
          <p:spPr>
            <a:xfrm>
              <a:off x="2346350" y="2356750"/>
              <a:ext cx="295100" cy="295075"/>
            </a:xfrm>
            <a:custGeom>
              <a:avLst/>
              <a:gdLst/>
              <a:ahLst/>
              <a:cxnLst/>
              <a:rect l="l" t="t" r="r" b="b"/>
              <a:pathLst>
                <a:path w="11804" h="11803" extrusionOk="0">
                  <a:moveTo>
                    <a:pt x="10432" y="558"/>
                  </a:moveTo>
                  <a:cubicBezTo>
                    <a:pt x="10881" y="558"/>
                    <a:pt x="11244" y="923"/>
                    <a:pt x="11244" y="1371"/>
                  </a:cubicBezTo>
                  <a:lnTo>
                    <a:pt x="11244" y="10432"/>
                  </a:lnTo>
                  <a:cubicBezTo>
                    <a:pt x="11244" y="10880"/>
                    <a:pt x="10881" y="11243"/>
                    <a:pt x="10432" y="11243"/>
                  </a:cubicBezTo>
                  <a:lnTo>
                    <a:pt x="1372" y="11243"/>
                  </a:lnTo>
                  <a:cubicBezTo>
                    <a:pt x="1370" y="11243"/>
                    <a:pt x="1368" y="11243"/>
                    <a:pt x="1367" y="11243"/>
                  </a:cubicBezTo>
                  <a:cubicBezTo>
                    <a:pt x="920" y="11243"/>
                    <a:pt x="559" y="10880"/>
                    <a:pt x="559" y="10432"/>
                  </a:cubicBezTo>
                  <a:lnTo>
                    <a:pt x="559" y="1371"/>
                  </a:lnTo>
                  <a:cubicBezTo>
                    <a:pt x="559" y="923"/>
                    <a:pt x="922" y="558"/>
                    <a:pt x="1372" y="558"/>
                  </a:cubicBezTo>
                  <a:close/>
                  <a:moveTo>
                    <a:pt x="1372" y="1"/>
                  </a:moveTo>
                  <a:cubicBezTo>
                    <a:pt x="615" y="1"/>
                    <a:pt x="0" y="615"/>
                    <a:pt x="0" y="1371"/>
                  </a:cubicBezTo>
                  <a:lnTo>
                    <a:pt x="0" y="10432"/>
                  </a:lnTo>
                  <a:cubicBezTo>
                    <a:pt x="0" y="11188"/>
                    <a:pt x="615" y="11803"/>
                    <a:pt x="1372" y="11803"/>
                  </a:cubicBezTo>
                  <a:lnTo>
                    <a:pt x="10432" y="11803"/>
                  </a:lnTo>
                  <a:cubicBezTo>
                    <a:pt x="11189" y="11803"/>
                    <a:pt x="11804" y="11188"/>
                    <a:pt x="11804" y="10432"/>
                  </a:cubicBezTo>
                  <a:lnTo>
                    <a:pt x="11804" y="1371"/>
                  </a:lnTo>
                  <a:cubicBezTo>
                    <a:pt x="11804" y="615"/>
                    <a:pt x="11189"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73"/>
            <p:cNvSpPr/>
            <p:nvPr/>
          </p:nvSpPr>
          <p:spPr>
            <a:xfrm>
              <a:off x="2504275" y="2391600"/>
              <a:ext cx="44875" cy="69600"/>
            </a:xfrm>
            <a:custGeom>
              <a:avLst/>
              <a:gdLst/>
              <a:ahLst/>
              <a:cxnLst/>
              <a:rect l="l" t="t" r="r" b="b"/>
              <a:pathLst>
                <a:path w="1795" h="2784" extrusionOk="0">
                  <a:moveTo>
                    <a:pt x="898" y="557"/>
                  </a:moveTo>
                  <a:cubicBezTo>
                    <a:pt x="1087" y="557"/>
                    <a:pt x="1238" y="709"/>
                    <a:pt x="1238" y="898"/>
                  </a:cubicBezTo>
                  <a:lnTo>
                    <a:pt x="1238" y="1888"/>
                  </a:lnTo>
                  <a:cubicBezTo>
                    <a:pt x="1238" y="2074"/>
                    <a:pt x="1086" y="2227"/>
                    <a:pt x="898" y="2227"/>
                  </a:cubicBezTo>
                  <a:cubicBezTo>
                    <a:pt x="709" y="2227"/>
                    <a:pt x="557" y="2076"/>
                    <a:pt x="557" y="1888"/>
                  </a:cubicBezTo>
                  <a:lnTo>
                    <a:pt x="557" y="898"/>
                  </a:lnTo>
                  <a:cubicBezTo>
                    <a:pt x="557" y="709"/>
                    <a:pt x="709" y="557"/>
                    <a:pt x="898" y="557"/>
                  </a:cubicBezTo>
                  <a:close/>
                  <a:moveTo>
                    <a:pt x="898" y="0"/>
                  </a:moveTo>
                  <a:cubicBezTo>
                    <a:pt x="403" y="0"/>
                    <a:pt x="1" y="403"/>
                    <a:pt x="1" y="898"/>
                  </a:cubicBezTo>
                  <a:lnTo>
                    <a:pt x="1" y="1888"/>
                  </a:lnTo>
                  <a:cubicBezTo>
                    <a:pt x="1" y="2381"/>
                    <a:pt x="402" y="2784"/>
                    <a:pt x="898" y="2784"/>
                  </a:cubicBezTo>
                  <a:cubicBezTo>
                    <a:pt x="1392" y="2784"/>
                    <a:pt x="1794" y="2381"/>
                    <a:pt x="1794" y="1888"/>
                  </a:cubicBezTo>
                  <a:lnTo>
                    <a:pt x="1794" y="898"/>
                  </a:lnTo>
                  <a:cubicBezTo>
                    <a:pt x="1794" y="403"/>
                    <a:pt x="1392"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73"/>
            <p:cNvSpPr/>
            <p:nvPr/>
          </p:nvSpPr>
          <p:spPr>
            <a:xfrm>
              <a:off x="2438350" y="2391600"/>
              <a:ext cx="49225" cy="69600"/>
            </a:xfrm>
            <a:custGeom>
              <a:avLst/>
              <a:gdLst/>
              <a:ahLst/>
              <a:cxnLst/>
              <a:rect l="l" t="t" r="r" b="b"/>
              <a:pathLst>
                <a:path w="1969" h="2784" extrusionOk="0">
                  <a:moveTo>
                    <a:pt x="1130" y="924"/>
                  </a:moveTo>
                  <a:cubicBezTo>
                    <a:pt x="1130" y="1112"/>
                    <a:pt x="1128" y="1337"/>
                    <a:pt x="1128" y="1568"/>
                  </a:cubicBezTo>
                  <a:lnTo>
                    <a:pt x="764" y="1568"/>
                  </a:lnTo>
                  <a:cubicBezTo>
                    <a:pt x="898" y="1334"/>
                    <a:pt x="1026" y="1107"/>
                    <a:pt x="1130" y="924"/>
                  </a:cubicBezTo>
                  <a:close/>
                  <a:moveTo>
                    <a:pt x="1283" y="0"/>
                  </a:moveTo>
                  <a:cubicBezTo>
                    <a:pt x="1158" y="0"/>
                    <a:pt x="1036" y="63"/>
                    <a:pt x="939" y="180"/>
                  </a:cubicBezTo>
                  <a:cubicBezTo>
                    <a:pt x="812" y="337"/>
                    <a:pt x="226" y="1393"/>
                    <a:pt x="49" y="1713"/>
                  </a:cubicBezTo>
                  <a:cubicBezTo>
                    <a:pt x="1" y="1800"/>
                    <a:pt x="2" y="1904"/>
                    <a:pt x="52" y="1990"/>
                  </a:cubicBezTo>
                  <a:cubicBezTo>
                    <a:pt x="102" y="2076"/>
                    <a:pt x="193" y="2128"/>
                    <a:pt x="292" y="2128"/>
                  </a:cubicBezTo>
                  <a:lnTo>
                    <a:pt x="1125" y="2128"/>
                  </a:lnTo>
                  <a:cubicBezTo>
                    <a:pt x="1122" y="2261"/>
                    <a:pt x="1122" y="2387"/>
                    <a:pt x="1121" y="2504"/>
                  </a:cubicBezTo>
                  <a:cubicBezTo>
                    <a:pt x="1119" y="2658"/>
                    <a:pt x="1244" y="2784"/>
                    <a:pt x="1398" y="2784"/>
                  </a:cubicBezTo>
                  <a:lnTo>
                    <a:pt x="1399" y="2784"/>
                  </a:lnTo>
                  <a:cubicBezTo>
                    <a:pt x="1551" y="2784"/>
                    <a:pt x="1676" y="2662"/>
                    <a:pt x="1677" y="2508"/>
                  </a:cubicBezTo>
                  <a:cubicBezTo>
                    <a:pt x="1677" y="2416"/>
                    <a:pt x="1679" y="2283"/>
                    <a:pt x="1680" y="2128"/>
                  </a:cubicBezTo>
                  <a:lnTo>
                    <a:pt x="1690" y="2128"/>
                  </a:lnTo>
                  <a:cubicBezTo>
                    <a:pt x="1844" y="2128"/>
                    <a:pt x="1969" y="2003"/>
                    <a:pt x="1969" y="1850"/>
                  </a:cubicBezTo>
                  <a:cubicBezTo>
                    <a:pt x="1969" y="1696"/>
                    <a:pt x="1844" y="1571"/>
                    <a:pt x="1690" y="1571"/>
                  </a:cubicBezTo>
                  <a:lnTo>
                    <a:pt x="1686" y="1571"/>
                  </a:lnTo>
                  <a:cubicBezTo>
                    <a:pt x="1690" y="1038"/>
                    <a:pt x="1690" y="491"/>
                    <a:pt x="1685" y="410"/>
                  </a:cubicBezTo>
                  <a:cubicBezTo>
                    <a:pt x="1668" y="221"/>
                    <a:pt x="1554" y="68"/>
                    <a:pt x="1393" y="16"/>
                  </a:cubicBezTo>
                  <a:cubicBezTo>
                    <a:pt x="1357" y="6"/>
                    <a:pt x="1320"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73"/>
            <p:cNvSpPr/>
            <p:nvPr/>
          </p:nvSpPr>
          <p:spPr>
            <a:xfrm>
              <a:off x="2426450" y="2482000"/>
              <a:ext cx="84950" cy="119725"/>
            </a:xfrm>
            <a:custGeom>
              <a:avLst/>
              <a:gdLst/>
              <a:ahLst/>
              <a:cxnLst/>
              <a:rect l="l" t="t" r="r" b="b"/>
              <a:pathLst>
                <a:path w="3398" h="4789" extrusionOk="0">
                  <a:moveTo>
                    <a:pt x="382" y="1"/>
                  </a:moveTo>
                  <a:cubicBezTo>
                    <a:pt x="228" y="1"/>
                    <a:pt x="103" y="125"/>
                    <a:pt x="103" y="279"/>
                  </a:cubicBezTo>
                  <a:cubicBezTo>
                    <a:pt x="103" y="433"/>
                    <a:pt x="228" y="557"/>
                    <a:pt x="382" y="557"/>
                  </a:cubicBezTo>
                  <a:lnTo>
                    <a:pt x="2538" y="557"/>
                  </a:lnTo>
                  <a:lnTo>
                    <a:pt x="61" y="4358"/>
                  </a:lnTo>
                  <a:cubicBezTo>
                    <a:pt x="7" y="4444"/>
                    <a:pt x="1" y="4553"/>
                    <a:pt x="51" y="4642"/>
                  </a:cubicBezTo>
                  <a:cubicBezTo>
                    <a:pt x="102" y="4731"/>
                    <a:pt x="196" y="4788"/>
                    <a:pt x="298" y="4788"/>
                  </a:cubicBezTo>
                  <a:lnTo>
                    <a:pt x="3120" y="4788"/>
                  </a:lnTo>
                  <a:cubicBezTo>
                    <a:pt x="3273" y="4788"/>
                    <a:pt x="3398" y="4664"/>
                    <a:pt x="3398" y="4510"/>
                  </a:cubicBezTo>
                  <a:cubicBezTo>
                    <a:pt x="3398" y="4356"/>
                    <a:pt x="3273" y="4232"/>
                    <a:pt x="3120" y="4232"/>
                  </a:cubicBezTo>
                  <a:lnTo>
                    <a:pt x="811" y="4232"/>
                  </a:lnTo>
                  <a:lnTo>
                    <a:pt x="3286" y="431"/>
                  </a:lnTo>
                  <a:cubicBezTo>
                    <a:pt x="3341" y="345"/>
                    <a:pt x="3346" y="236"/>
                    <a:pt x="3297" y="147"/>
                  </a:cubicBezTo>
                  <a:cubicBezTo>
                    <a:pt x="3248" y="58"/>
                    <a:pt x="3155" y="1"/>
                    <a:pt x="3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73"/>
            <p:cNvSpPr/>
            <p:nvPr/>
          </p:nvSpPr>
          <p:spPr>
            <a:xfrm>
              <a:off x="2528925" y="2527975"/>
              <a:ext cx="32775" cy="73750"/>
            </a:xfrm>
            <a:custGeom>
              <a:avLst/>
              <a:gdLst/>
              <a:ahLst/>
              <a:cxnLst/>
              <a:rect l="l" t="t" r="r" b="b"/>
              <a:pathLst>
                <a:path w="1311" h="2950" extrusionOk="0">
                  <a:moveTo>
                    <a:pt x="278" y="1"/>
                  </a:moveTo>
                  <a:cubicBezTo>
                    <a:pt x="124" y="1"/>
                    <a:pt x="0" y="125"/>
                    <a:pt x="0" y="279"/>
                  </a:cubicBezTo>
                  <a:lnTo>
                    <a:pt x="0" y="2671"/>
                  </a:lnTo>
                  <a:cubicBezTo>
                    <a:pt x="0" y="2825"/>
                    <a:pt x="124" y="2949"/>
                    <a:pt x="278" y="2949"/>
                  </a:cubicBezTo>
                  <a:cubicBezTo>
                    <a:pt x="432" y="2949"/>
                    <a:pt x="556" y="2825"/>
                    <a:pt x="556" y="2671"/>
                  </a:cubicBezTo>
                  <a:lnTo>
                    <a:pt x="556" y="1245"/>
                  </a:lnTo>
                  <a:cubicBezTo>
                    <a:pt x="556" y="1094"/>
                    <a:pt x="616" y="942"/>
                    <a:pt x="720" y="828"/>
                  </a:cubicBezTo>
                  <a:cubicBezTo>
                    <a:pt x="818" y="722"/>
                    <a:pt x="946" y="642"/>
                    <a:pt x="1079" y="601"/>
                  </a:cubicBezTo>
                  <a:cubicBezTo>
                    <a:pt x="1225" y="557"/>
                    <a:pt x="1310" y="402"/>
                    <a:pt x="1266" y="255"/>
                  </a:cubicBezTo>
                  <a:cubicBezTo>
                    <a:pt x="1230" y="135"/>
                    <a:pt x="1119" y="58"/>
                    <a:pt x="999" y="58"/>
                  </a:cubicBezTo>
                  <a:cubicBezTo>
                    <a:pt x="973" y="58"/>
                    <a:pt x="946" y="61"/>
                    <a:pt x="919" y="69"/>
                  </a:cubicBezTo>
                  <a:cubicBezTo>
                    <a:pt x="791" y="107"/>
                    <a:pt x="668" y="168"/>
                    <a:pt x="553" y="242"/>
                  </a:cubicBezTo>
                  <a:cubicBezTo>
                    <a:pt x="536" y="107"/>
                    <a:pt x="419"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73"/>
            <p:cNvSpPr/>
            <p:nvPr/>
          </p:nvSpPr>
          <p:spPr>
            <a:xfrm>
              <a:off x="2315775" y="2326200"/>
              <a:ext cx="356275" cy="356225"/>
            </a:xfrm>
            <a:custGeom>
              <a:avLst/>
              <a:gdLst/>
              <a:ahLst/>
              <a:cxnLst/>
              <a:rect l="l" t="t" r="r" b="b"/>
              <a:pathLst>
                <a:path w="14251" h="14249" extrusionOk="0">
                  <a:moveTo>
                    <a:pt x="279" y="0"/>
                  </a:moveTo>
                  <a:cubicBezTo>
                    <a:pt x="125" y="0"/>
                    <a:pt x="1" y="124"/>
                    <a:pt x="1" y="278"/>
                  </a:cubicBezTo>
                  <a:lnTo>
                    <a:pt x="1" y="5873"/>
                  </a:lnTo>
                  <a:cubicBezTo>
                    <a:pt x="1" y="6026"/>
                    <a:pt x="125" y="6151"/>
                    <a:pt x="279" y="6151"/>
                  </a:cubicBezTo>
                  <a:cubicBezTo>
                    <a:pt x="432" y="6151"/>
                    <a:pt x="557" y="6026"/>
                    <a:pt x="557" y="5873"/>
                  </a:cubicBezTo>
                  <a:lnTo>
                    <a:pt x="557" y="556"/>
                  </a:lnTo>
                  <a:lnTo>
                    <a:pt x="13694" y="556"/>
                  </a:lnTo>
                  <a:lnTo>
                    <a:pt x="13694" y="13692"/>
                  </a:lnTo>
                  <a:lnTo>
                    <a:pt x="557" y="13692"/>
                  </a:lnTo>
                  <a:lnTo>
                    <a:pt x="557" y="8376"/>
                  </a:lnTo>
                  <a:cubicBezTo>
                    <a:pt x="557" y="8222"/>
                    <a:pt x="432" y="8098"/>
                    <a:pt x="279" y="8098"/>
                  </a:cubicBezTo>
                  <a:cubicBezTo>
                    <a:pt x="125" y="8098"/>
                    <a:pt x="1" y="8222"/>
                    <a:pt x="1" y="8376"/>
                  </a:cubicBezTo>
                  <a:lnTo>
                    <a:pt x="1" y="13970"/>
                  </a:lnTo>
                  <a:cubicBezTo>
                    <a:pt x="1" y="14124"/>
                    <a:pt x="125" y="14249"/>
                    <a:pt x="279" y="14249"/>
                  </a:cubicBezTo>
                  <a:lnTo>
                    <a:pt x="13973" y="14249"/>
                  </a:lnTo>
                  <a:cubicBezTo>
                    <a:pt x="14126" y="14249"/>
                    <a:pt x="14251" y="14124"/>
                    <a:pt x="14251" y="13970"/>
                  </a:cubicBezTo>
                  <a:lnTo>
                    <a:pt x="14251" y="277"/>
                  </a:lnTo>
                  <a:cubicBezTo>
                    <a:pt x="14251" y="124"/>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73"/>
            <p:cNvSpPr/>
            <p:nvPr/>
          </p:nvSpPr>
          <p:spPr>
            <a:xfrm>
              <a:off x="2315775" y="2497350"/>
              <a:ext cx="13925" cy="13925"/>
            </a:xfrm>
            <a:custGeom>
              <a:avLst/>
              <a:gdLst/>
              <a:ahLst/>
              <a:cxnLst/>
              <a:rect l="l" t="t" r="r" b="b"/>
              <a:pathLst>
                <a:path w="557" h="557" extrusionOk="0">
                  <a:moveTo>
                    <a:pt x="279" y="0"/>
                  </a:moveTo>
                  <a:cubicBezTo>
                    <a:pt x="125" y="0"/>
                    <a:pt x="1" y="125"/>
                    <a:pt x="1" y="278"/>
                  </a:cubicBezTo>
                  <a:cubicBezTo>
                    <a:pt x="1" y="432"/>
                    <a:pt x="125" y="557"/>
                    <a:pt x="279" y="557"/>
                  </a:cubicBezTo>
                  <a:cubicBezTo>
                    <a:pt x="432" y="557"/>
                    <a:pt x="557" y="432"/>
                    <a:pt x="557" y="278"/>
                  </a:cubicBezTo>
                  <a:cubicBezTo>
                    <a:pt x="557" y="125"/>
                    <a:pt x="431"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7" name="Google Shape;19047;p73"/>
          <p:cNvGrpSpPr/>
          <p:nvPr/>
        </p:nvGrpSpPr>
        <p:grpSpPr>
          <a:xfrm>
            <a:off x="2854240" y="2665808"/>
            <a:ext cx="334400" cy="334531"/>
            <a:chOff x="2682875" y="2326200"/>
            <a:chExt cx="356275" cy="356225"/>
          </a:xfrm>
        </p:grpSpPr>
        <p:sp>
          <p:nvSpPr>
            <p:cNvPr id="19048" name="Google Shape;19048;p73"/>
            <p:cNvSpPr/>
            <p:nvPr/>
          </p:nvSpPr>
          <p:spPr>
            <a:xfrm>
              <a:off x="2689825" y="2333150"/>
              <a:ext cx="342325" cy="342325"/>
            </a:xfrm>
            <a:custGeom>
              <a:avLst/>
              <a:gdLst/>
              <a:ahLst/>
              <a:cxnLst/>
              <a:rect l="l" t="t" r="r" b="b"/>
              <a:pathLst>
                <a:path w="13693" h="13693" extrusionOk="0">
                  <a:moveTo>
                    <a:pt x="0" y="0"/>
                  </a:moveTo>
                  <a:lnTo>
                    <a:pt x="0" y="13692"/>
                  </a:lnTo>
                  <a:lnTo>
                    <a:pt x="13693" y="13692"/>
                  </a:lnTo>
                  <a:lnTo>
                    <a:pt x="13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73"/>
            <p:cNvSpPr/>
            <p:nvPr/>
          </p:nvSpPr>
          <p:spPr>
            <a:xfrm>
              <a:off x="2720425" y="2363700"/>
              <a:ext cx="281200" cy="281175"/>
            </a:xfrm>
            <a:custGeom>
              <a:avLst/>
              <a:gdLst/>
              <a:ahLst/>
              <a:cxnLst/>
              <a:rect l="l" t="t" r="r" b="b"/>
              <a:pathLst>
                <a:path w="11248" h="11247" extrusionOk="0">
                  <a:moveTo>
                    <a:pt x="1094" y="1"/>
                  </a:moveTo>
                  <a:cubicBezTo>
                    <a:pt x="489" y="1"/>
                    <a:pt x="0" y="491"/>
                    <a:pt x="0" y="1093"/>
                  </a:cubicBezTo>
                  <a:lnTo>
                    <a:pt x="0" y="10154"/>
                  </a:lnTo>
                  <a:cubicBezTo>
                    <a:pt x="0" y="10757"/>
                    <a:pt x="491" y="11246"/>
                    <a:pt x="1094" y="11246"/>
                  </a:cubicBezTo>
                  <a:lnTo>
                    <a:pt x="10154" y="11246"/>
                  </a:lnTo>
                  <a:cubicBezTo>
                    <a:pt x="10757" y="11246"/>
                    <a:pt x="11245" y="10757"/>
                    <a:pt x="11248" y="10154"/>
                  </a:cubicBezTo>
                  <a:lnTo>
                    <a:pt x="11248" y="1093"/>
                  </a:lnTo>
                  <a:cubicBezTo>
                    <a:pt x="11248" y="488"/>
                    <a:pt x="10757"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73"/>
            <p:cNvSpPr/>
            <p:nvPr/>
          </p:nvSpPr>
          <p:spPr>
            <a:xfrm>
              <a:off x="2713475" y="2356750"/>
              <a:ext cx="295100" cy="295075"/>
            </a:xfrm>
            <a:custGeom>
              <a:avLst/>
              <a:gdLst/>
              <a:ahLst/>
              <a:cxnLst/>
              <a:rect l="l" t="t" r="r" b="b"/>
              <a:pathLst>
                <a:path w="11804" h="11803" extrusionOk="0">
                  <a:moveTo>
                    <a:pt x="10430" y="558"/>
                  </a:moveTo>
                  <a:cubicBezTo>
                    <a:pt x="10878" y="558"/>
                    <a:pt x="11243" y="923"/>
                    <a:pt x="11243" y="1371"/>
                  </a:cubicBezTo>
                  <a:lnTo>
                    <a:pt x="11243" y="10432"/>
                  </a:lnTo>
                  <a:cubicBezTo>
                    <a:pt x="11243" y="10880"/>
                    <a:pt x="10878" y="11243"/>
                    <a:pt x="10430" y="11243"/>
                  </a:cubicBezTo>
                  <a:lnTo>
                    <a:pt x="1369" y="11243"/>
                  </a:lnTo>
                  <a:cubicBezTo>
                    <a:pt x="1367" y="11243"/>
                    <a:pt x="1365" y="11243"/>
                    <a:pt x="1364" y="11243"/>
                  </a:cubicBezTo>
                  <a:cubicBezTo>
                    <a:pt x="920" y="11243"/>
                    <a:pt x="556" y="10880"/>
                    <a:pt x="556" y="10432"/>
                  </a:cubicBezTo>
                  <a:lnTo>
                    <a:pt x="556" y="1371"/>
                  </a:lnTo>
                  <a:cubicBezTo>
                    <a:pt x="556" y="923"/>
                    <a:pt x="921" y="558"/>
                    <a:pt x="1369" y="558"/>
                  </a:cubicBezTo>
                  <a:close/>
                  <a:moveTo>
                    <a:pt x="1372" y="1"/>
                  </a:moveTo>
                  <a:cubicBezTo>
                    <a:pt x="615" y="1"/>
                    <a:pt x="0" y="615"/>
                    <a:pt x="0" y="1371"/>
                  </a:cubicBezTo>
                  <a:lnTo>
                    <a:pt x="0" y="10432"/>
                  </a:lnTo>
                  <a:cubicBezTo>
                    <a:pt x="0" y="11188"/>
                    <a:pt x="615" y="11803"/>
                    <a:pt x="1372" y="11803"/>
                  </a:cubicBezTo>
                  <a:lnTo>
                    <a:pt x="10432" y="11803"/>
                  </a:lnTo>
                  <a:cubicBezTo>
                    <a:pt x="11189" y="11803"/>
                    <a:pt x="11804" y="11188"/>
                    <a:pt x="11804" y="10432"/>
                  </a:cubicBezTo>
                  <a:lnTo>
                    <a:pt x="11804" y="1371"/>
                  </a:lnTo>
                  <a:cubicBezTo>
                    <a:pt x="11804" y="615"/>
                    <a:pt x="11189"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73"/>
            <p:cNvSpPr/>
            <p:nvPr/>
          </p:nvSpPr>
          <p:spPr>
            <a:xfrm>
              <a:off x="2883075" y="2391600"/>
              <a:ext cx="25825" cy="69600"/>
            </a:xfrm>
            <a:custGeom>
              <a:avLst/>
              <a:gdLst/>
              <a:ahLst/>
              <a:cxnLst/>
              <a:rect l="l" t="t" r="r" b="b"/>
              <a:pathLst>
                <a:path w="1033" h="2784" extrusionOk="0">
                  <a:moveTo>
                    <a:pt x="279" y="0"/>
                  </a:moveTo>
                  <a:cubicBezTo>
                    <a:pt x="125" y="0"/>
                    <a:pt x="1" y="125"/>
                    <a:pt x="1" y="279"/>
                  </a:cubicBezTo>
                  <a:cubicBezTo>
                    <a:pt x="1" y="432"/>
                    <a:pt x="125" y="557"/>
                    <a:pt x="279" y="557"/>
                  </a:cubicBezTo>
                  <a:lnTo>
                    <a:pt x="477" y="557"/>
                  </a:lnTo>
                  <a:lnTo>
                    <a:pt x="477" y="2505"/>
                  </a:lnTo>
                  <a:cubicBezTo>
                    <a:pt x="477" y="2659"/>
                    <a:pt x="601" y="2784"/>
                    <a:pt x="755" y="2784"/>
                  </a:cubicBezTo>
                  <a:cubicBezTo>
                    <a:pt x="908" y="2784"/>
                    <a:pt x="1033" y="2659"/>
                    <a:pt x="1033" y="2505"/>
                  </a:cubicBezTo>
                  <a:lnTo>
                    <a:pt x="1033" y="279"/>
                  </a:lnTo>
                  <a:cubicBezTo>
                    <a:pt x="1033" y="125"/>
                    <a:pt x="908" y="0"/>
                    <a:pt x="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73"/>
            <p:cNvSpPr/>
            <p:nvPr/>
          </p:nvSpPr>
          <p:spPr>
            <a:xfrm>
              <a:off x="2812800" y="2391600"/>
              <a:ext cx="49150" cy="69600"/>
            </a:xfrm>
            <a:custGeom>
              <a:avLst/>
              <a:gdLst/>
              <a:ahLst/>
              <a:cxnLst/>
              <a:rect l="l" t="t" r="r" b="b"/>
              <a:pathLst>
                <a:path w="1966" h="2784" extrusionOk="0">
                  <a:moveTo>
                    <a:pt x="1129" y="924"/>
                  </a:moveTo>
                  <a:cubicBezTo>
                    <a:pt x="1129" y="1112"/>
                    <a:pt x="1128" y="1337"/>
                    <a:pt x="1128" y="1568"/>
                  </a:cubicBezTo>
                  <a:lnTo>
                    <a:pt x="763" y="1568"/>
                  </a:lnTo>
                  <a:cubicBezTo>
                    <a:pt x="895" y="1334"/>
                    <a:pt x="1024" y="1107"/>
                    <a:pt x="1129" y="924"/>
                  </a:cubicBezTo>
                  <a:close/>
                  <a:moveTo>
                    <a:pt x="1281" y="0"/>
                  </a:moveTo>
                  <a:cubicBezTo>
                    <a:pt x="1156" y="0"/>
                    <a:pt x="1034" y="63"/>
                    <a:pt x="938" y="180"/>
                  </a:cubicBezTo>
                  <a:cubicBezTo>
                    <a:pt x="810" y="337"/>
                    <a:pt x="225" y="1393"/>
                    <a:pt x="49" y="1713"/>
                  </a:cubicBezTo>
                  <a:cubicBezTo>
                    <a:pt x="1" y="1800"/>
                    <a:pt x="2" y="1904"/>
                    <a:pt x="52" y="1990"/>
                  </a:cubicBezTo>
                  <a:cubicBezTo>
                    <a:pt x="100" y="2076"/>
                    <a:pt x="191" y="2128"/>
                    <a:pt x="291" y="2128"/>
                  </a:cubicBezTo>
                  <a:lnTo>
                    <a:pt x="1122" y="2128"/>
                  </a:lnTo>
                  <a:cubicBezTo>
                    <a:pt x="1122" y="2261"/>
                    <a:pt x="1121" y="2387"/>
                    <a:pt x="1119" y="2504"/>
                  </a:cubicBezTo>
                  <a:cubicBezTo>
                    <a:pt x="1118" y="2658"/>
                    <a:pt x="1242" y="2784"/>
                    <a:pt x="1396" y="2784"/>
                  </a:cubicBezTo>
                  <a:lnTo>
                    <a:pt x="1397" y="2784"/>
                  </a:lnTo>
                  <a:cubicBezTo>
                    <a:pt x="1550" y="2784"/>
                    <a:pt x="1674" y="2662"/>
                    <a:pt x="1676" y="2508"/>
                  </a:cubicBezTo>
                  <a:cubicBezTo>
                    <a:pt x="1676" y="2416"/>
                    <a:pt x="1677" y="2283"/>
                    <a:pt x="1679" y="2128"/>
                  </a:cubicBezTo>
                  <a:lnTo>
                    <a:pt x="1689" y="2128"/>
                  </a:lnTo>
                  <a:cubicBezTo>
                    <a:pt x="1843" y="2128"/>
                    <a:pt x="1965" y="2003"/>
                    <a:pt x="1965" y="1850"/>
                  </a:cubicBezTo>
                  <a:cubicBezTo>
                    <a:pt x="1965" y="1696"/>
                    <a:pt x="1841" y="1571"/>
                    <a:pt x="1689" y="1571"/>
                  </a:cubicBezTo>
                  <a:lnTo>
                    <a:pt x="1684" y="1571"/>
                  </a:lnTo>
                  <a:cubicBezTo>
                    <a:pt x="1689" y="1038"/>
                    <a:pt x="1689" y="491"/>
                    <a:pt x="1683" y="410"/>
                  </a:cubicBezTo>
                  <a:cubicBezTo>
                    <a:pt x="1667" y="221"/>
                    <a:pt x="1553" y="68"/>
                    <a:pt x="1392" y="16"/>
                  </a:cubicBezTo>
                  <a:cubicBezTo>
                    <a:pt x="1355" y="6"/>
                    <a:pt x="1318"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73"/>
            <p:cNvSpPr/>
            <p:nvPr/>
          </p:nvSpPr>
          <p:spPr>
            <a:xfrm>
              <a:off x="2773750" y="2482050"/>
              <a:ext cx="88050" cy="119675"/>
            </a:xfrm>
            <a:custGeom>
              <a:avLst/>
              <a:gdLst/>
              <a:ahLst/>
              <a:cxnLst/>
              <a:rect l="l" t="t" r="r" b="b"/>
              <a:pathLst>
                <a:path w="3522" h="4787" extrusionOk="0">
                  <a:moveTo>
                    <a:pt x="3243" y="0"/>
                  </a:moveTo>
                  <a:cubicBezTo>
                    <a:pt x="3090" y="0"/>
                    <a:pt x="2965" y="125"/>
                    <a:pt x="2965" y="278"/>
                  </a:cubicBezTo>
                  <a:lnTo>
                    <a:pt x="2965" y="3687"/>
                  </a:lnTo>
                  <a:lnTo>
                    <a:pt x="507" y="128"/>
                  </a:lnTo>
                  <a:cubicBezTo>
                    <a:pt x="453" y="50"/>
                    <a:pt x="367" y="6"/>
                    <a:pt x="278" y="6"/>
                  </a:cubicBezTo>
                  <a:cubicBezTo>
                    <a:pt x="250" y="6"/>
                    <a:pt x="222" y="11"/>
                    <a:pt x="195" y="19"/>
                  </a:cubicBezTo>
                  <a:cubicBezTo>
                    <a:pt x="78" y="56"/>
                    <a:pt x="0" y="164"/>
                    <a:pt x="0" y="284"/>
                  </a:cubicBezTo>
                  <a:lnTo>
                    <a:pt x="0" y="4507"/>
                  </a:lnTo>
                  <a:cubicBezTo>
                    <a:pt x="0" y="4662"/>
                    <a:pt x="125" y="4786"/>
                    <a:pt x="279" y="4786"/>
                  </a:cubicBezTo>
                  <a:cubicBezTo>
                    <a:pt x="432" y="4786"/>
                    <a:pt x="557" y="4662"/>
                    <a:pt x="557" y="4508"/>
                  </a:cubicBezTo>
                  <a:lnTo>
                    <a:pt x="557" y="1179"/>
                  </a:lnTo>
                  <a:lnTo>
                    <a:pt x="2904" y="4580"/>
                  </a:lnTo>
                  <a:cubicBezTo>
                    <a:pt x="2976" y="4682"/>
                    <a:pt x="3082" y="4741"/>
                    <a:pt x="3191" y="4741"/>
                  </a:cubicBezTo>
                  <a:cubicBezTo>
                    <a:pt x="3222" y="4741"/>
                    <a:pt x="3254" y="4736"/>
                    <a:pt x="3284" y="4726"/>
                  </a:cubicBezTo>
                  <a:cubicBezTo>
                    <a:pt x="3429" y="4681"/>
                    <a:pt x="3522" y="4539"/>
                    <a:pt x="3522" y="4368"/>
                  </a:cubicBezTo>
                  <a:lnTo>
                    <a:pt x="3522" y="278"/>
                  </a:lnTo>
                  <a:cubicBezTo>
                    <a:pt x="3522" y="125"/>
                    <a:pt x="3397" y="0"/>
                    <a:pt x="3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73"/>
            <p:cNvSpPr/>
            <p:nvPr/>
          </p:nvSpPr>
          <p:spPr>
            <a:xfrm>
              <a:off x="2880475" y="2507450"/>
              <a:ext cx="67825" cy="94275"/>
            </a:xfrm>
            <a:custGeom>
              <a:avLst/>
              <a:gdLst/>
              <a:ahLst/>
              <a:cxnLst/>
              <a:rect l="l" t="t" r="r" b="b"/>
              <a:pathLst>
                <a:path w="2713" h="3771" extrusionOk="0">
                  <a:moveTo>
                    <a:pt x="1357" y="1617"/>
                  </a:moveTo>
                  <a:cubicBezTo>
                    <a:pt x="1797" y="1617"/>
                    <a:pt x="2156" y="1975"/>
                    <a:pt x="2156" y="2416"/>
                  </a:cubicBezTo>
                  <a:cubicBezTo>
                    <a:pt x="2156" y="2857"/>
                    <a:pt x="1797" y="3215"/>
                    <a:pt x="1357" y="3215"/>
                  </a:cubicBezTo>
                  <a:cubicBezTo>
                    <a:pt x="916" y="3215"/>
                    <a:pt x="557" y="2857"/>
                    <a:pt x="557" y="2416"/>
                  </a:cubicBezTo>
                  <a:cubicBezTo>
                    <a:pt x="557" y="1972"/>
                    <a:pt x="916" y="1617"/>
                    <a:pt x="1357" y="1617"/>
                  </a:cubicBezTo>
                  <a:close/>
                  <a:moveTo>
                    <a:pt x="279" y="0"/>
                  </a:moveTo>
                  <a:cubicBezTo>
                    <a:pt x="125" y="0"/>
                    <a:pt x="1" y="125"/>
                    <a:pt x="1" y="278"/>
                  </a:cubicBezTo>
                  <a:lnTo>
                    <a:pt x="1" y="3492"/>
                  </a:lnTo>
                  <a:cubicBezTo>
                    <a:pt x="1" y="3646"/>
                    <a:pt x="125" y="3770"/>
                    <a:pt x="279" y="3770"/>
                  </a:cubicBezTo>
                  <a:cubicBezTo>
                    <a:pt x="427" y="3770"/>
                    <a:pt x="548" y="3655"/>
                    <a:pt x="557" y="3508"/>
                  </a:cubicBezTo>
                  <a:cubicBezTo>
                    <a:pt x="783" y="3674"/>
                    <a:pt x="1058" y="3770"/>
                    <a:pt x="1357" y="3770"/>
                  </a:cubicBezTo>
                  <a:cubicBezTo>
                    <a:pt x="2105" y="3770"/>
                    <a:pt x="2712" y="3163"/>
                    <a:pt x="2712" y="2415"/>
                  </a:cubicBezTo>
                  <a:cubicBezTo>
                    <a:pt x="2712" y="1668"/>
                    <a:pt x="2105" y="1057"/>
                    <a:pt x="1357" y="1057"/>
                  </a:cubicBezTo>
                  <a:cubicBezTo>
                    <a:pt x="1058" y="1057"/>
                    <a:pt x="781" y="1155"/>
                    <a:pt x="557" y="1319"/>
                  </a:cubicBezTo>
                  <a:lnTo>
                    <a:pt x="557" y="278"/>
                  </a:ln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73"/>
            <p:cNvSpPr/>
            <p:nvPr/>
          </p:nvSpPr>
          <p:spPr>
            <a:xfrm>
              <a:off x="2682875" y="2326200"/>
              <a:ext cx="356275" cy="356225"/>
            </a:xfrm>
            <a:custGeom>
              <a:avLst/>
              <a:gdLst/>
              <a:ahLst/>
              <a:cxnLst/>
              <a:rect l="l" t="t" r="r" b="b"/>
              <a:pathLst>
                <a:path w="14251" h="14249" extrusionOk="0">
                  <a:moveTo>
                    <a:pt x="278" y="0"/>
                  </a:moveTo>
                  <a:cubicBezTo>
                    <a:pt x="125" y="0"/>
                    <a:pt x="0" y="124"/>
                    <a:pt x="0" y="278"/>
                  </a:cubicBezTo>
                  <a:lnTo>
                    <a:pt x="0" y="5873"/>
                  </a:lnTo>
                  <a:cubicBezTo>
                    <a:pt x="0" y="6026"/>
                    <a:pt x="125" y="6151"/>
                    <a:pt x="278" y="6151"/>
                  </a:cubicBezTo>
                  <a:cubicBezTo>
                    <a:pt x="432" y="6151"/>
                    <a:pt x="556" y="6026"/>
                    <a:pt x="556" y="5873"/>
                  </a:cubicBezTo>
                  <a:lnTo>
                    <a:pt x="556" y="556"/>
                  </a:lnTo>
                  <a:lnTo>
                    <a:pt x="13694" y="556"/>
                  </a:lnTo>
                  <a:lnTo>
                    <a:pt x="13694" y="13692"/>
                  </a:lnTo>
                  <a:lnTo>
                    <a:pt x="556" y="13692"/>
                  </a:lnTo>
                  <a:lnTo>
                    <a:pt x="556" y="8376"/>
                  </a:lnTo>
                  <a:cubicBezTo>
                    <a:pt x="556" y="8222"/>
                    <a:pt x="432" y="8098"/>
                    <a:pt x="278" y="8098"/>
                  </a:cubicBezTo>
                  <a:cubicBezTo>
                    <a:pt x="125" y="8098"/>
                    <a:pt x="0" y="8222"/>
                    <a:pt x="0" y="8376"/>
                  </a:cubicBezTo>
                  <a:lnTo>
                    <a:pt x="0" y="13970"/>
                  </a:lnTo>
                  <a:cubicBezTo>
                    <a:pt x="0" y="14124"/>
                    <a:pt x="125" y="14249"/>
                    <a:pt x="278" y="14249"/>
                  </a:cubicBezTo>
                  <a:lnTo>
                    <a:pt x="13971" y="14249"/>
                  </a:lnTo>
                  <a:cubicBezTo>
                    <a:pt x="14124" y="14249"/>
                    <a:pt x="14249" y="14124"/>
                    <a:pt x="14249" y="13970"/>
                  </a:cubicBezTo>
                  <a:lnTo>
                    <a:pt x="14249" y="277"/>
                  </a:lnTo>
                  <a:cubicBezTo>
                    <a:pt x="14250" y="124"/>
                    <a:pt x="14126"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73"/>
            <p:cNvSpPr/>
            <p:nvPr/>
          </p:nvSpPr>
          <p:spPr>
            <a:xfrm>
              <a:off x="2682875" y="2497350"/>
              <a:ext cx="13925" cy="13925"/>
            </a:xfrm>
            <a:custGeom>
              <a:avLst/>
              <a:gdLst/>
              <a:ahLst/>
              <a:cxnLst/>
              <a:rect l="l" t="t" r="r" b="b"/>
              <a:pathLst>
                <a:path w="557" h="557" extrusionOk="0">
                  <a:moveTo>
                    <a:pt x="278" y="0"/>
                  </a:moveTo>
                  <a:cubicBezTo>
                    <a:pt x="125" y="0"/>
                    <a:pt x="0" y="125"/>
                    <a:pt x="0" y="278"/>
                  </a:cubicBezTo>
                  <a:cubicBezTo>
                    <a:pt x="0" y="432"/>
                    <a:pt x="125" y="557"/>
                    <a:pt x="278" y="557"/>
                  </a:cubicBezTo>
                  <a:cubicBezTo>
                    <a:pt x="432" y="557"/>
                    <a:pt x="556" y="432"/>
                    <a:pt x="556" y="278"/>
                  </a:cubicBezTo>
                  <a:cubicBezTo>
                    <a:pt x="556"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7" name="Google Shape;19057;p73"/>
          <p:cNvGrpSpPr/>
          <p:nvPr/>
        </p:nvGrpSpPr>
        <p:grpSpPr>
          <a:xfrm>
            <a:off x="3198824" y="2665808"/>
            <a:ext cx="334400" cy="334531"/>
            <a:chOff x="3050000" y="2326200"/>
            <a:chExt cx="356275" cy="356225"/>
          </a:xfrm>
        </p:grpSpPr>
        <p:sp>
          <p:nvSpPr>
            <p:cNvPr id="19058" name="Google Shape;19058;p73"/>
            <p:cNvSpPr/>
            <p:nvPr/>
          </p:nvSpPr>
          <p:spPr>
            <a:xfrm>
              <a:off x="3056950" y="2333150"/>
              <a:ext cx="342375" cy="342325"/>
            </a:xfrm>
            <a:custGeom>
              <a:avLst/>
              <a:gdLst/>
              <a:ahLst/>
              <a:cxnLst/>
              <a:rect l="l" t="t" r="r" b="b"/>
              <a:pathLst>
                <a:path w="13695" h="13693" extrusionOk="0">
                  <a:moveTo>
                    <a:pt x="0" y="0"/>
                  </a:moveTo>
                  <a:lnTo>
                    <a:pt x="0" y="13692"/>
                  </a:lnTo>
                  <a:lnTo>
                    <a:pt x="13694" y="13692"/>
                  </a:lnTo>
                  <a:lnTo>
                    <a:pt x="13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73"/>
            <p:cNvSpPr/>
            <p:nvPr/>
          </p:nvSpPr>
          <p:spPr>
            <a:xfrm>
              <a:off x="3087500" y="2363700"/>
              <a:ext cx="281175" cy="281175"/>
            </a:xfrm>
            <a:custGeom>
              <a:avLst/>
              <a:gdLst/>
              <a:ahLst/>
              <a:cxnLst/>
              <a:rect l="l" t="t" r="r" b="b"/>
              <a:pathLst>
                <a:path w="11247" h="11247" extrusionOk="0">
                  <a:moveTo>
                    <a:pt x="1093" y="1"/>
                  </a:moveTo>
                  <a:cubicBezTo>
                    <a:pt x="490" y="1"/>
                    <a:pt x="1" y="491"/>
                    <a:pt x="1" y="1093"/>
                  </a:cubicBezTo>
                  <a:lnTo>
                    <a:pt x="1" y="10154"/>
                  </a:lnTo>
                  <a:cubicBezTo>
                    <a:pt x="1" y="10757"/>
                    <a:pt x="491" y="11246"/>
                    <a:pt x="1093" y="11246"/>
                  </a:cubicBezTo>
                  <a:lnTo>
                    <a:pt x="10154" y="11246"/>
                  </a:lnTo>
                  <a:cubicBezTo>
                    <a:pt x="10759" y="11246"/>
                    <a:pt x="11247" y="10757"/>
                    <a:pt x="11247" y="10154"/>
                  </a:cubicBezTo>
                  <a:lnTo>
                    <a:pt x="11247" y="1093"/>
                  </a:lnTo>
                  <a:cubicBezTo>
                    <a:pt x="11247" y="488"/>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73"/>
            <p:cNvSpPr/>
            <p:nvPr/>
          </p:nvSpPr>
          <p:spPr>
            <a:xfrm>
              <a:off x="3080550" y="2356750"/>
              <a:ext cx="295075" cy="295075"/>
            </a:xfrm>
            <a:custGeom>
              <a:avLst/>
              <a:gdLst/>
              <a:ahLst/>
              <a:cxnLst/>
              <a:rect l="l" t="t" r="r" b="b"/>
              <a:pathLst>
                <a:path w="11803" h="11803" extrusionOk="0">
                  <a:moveTo>
                    <a:pt x="10432" y="558"/>
                  </a:moveTo>
                  <a:cubicBezTo>
                    <a:pt x="10880" y="558"/>
                    <a:pt x="11245" y="923"/>
                    <a:pt x="11245" y="1371"/>
                  </a:cubicBezTo>
                  <a:lnTo>
                    <a:pt x="11245" y="10432"/>
                  </a:lnTo>
                  <a:cubicBezTo>
                    <a:pt x="11245" y="10880"/>
                    <a:pt x="10880" y="11243"/>
                    <a:pt x="10432" y="11243"/>
                  </a:cubicBezTo>
                  <a:lnTo>
                    <a:pt x="1371" y="11243"/>
                  </a:lnTo>
                  <a:cubicBezTo>
                    <a:pt x="1369" y="11243"/>
                    <a:pt x="1367" y="11243"/>
                    <a:pt x="1366" y="11243"/>
                  </a:cubicBezTo>
                  <a:cubicBezTo>
                    <a:pt x="920" y="11243"/>
                    <a:pt x="558" y="10880"/>
                    <a:pt x="558" y="10432"/>
                  </a:cubicBezTo>
                  <a:lnTo>
                    <a:pt x="558" y="1371"/>
                  </a:lnTo>
                  <a:cubicBezTo>
                    <a:pt x="558" y="923"/>
                    <a:pt x="923" y="558"/>
                    <a:pt x="1371" y="558"/>
                  </a:cubicBezTo>
                  <a:close/>
                  <a:moveTo>
                    <a:pt x="1371" y="1"/>
                  </a:moveTo>
                  <a:cubicBezTo>
                    <a:pt x="616" y="1"/>
                    <a:pt x="1" y="615"/>
                    <a:pt x="1" y="1371"/>
                  </a:cubicBezTo>
                  <a:lnTo>
                    <a:pt x="1" y="10432"/>
                  </a:lnTo>
                  <a:cubicBezTo>
                    <a:pt x="1" y="11188"/>
                    <a:pt x="616" y="11803"/>
                    <a:pt x="1371" y="11803"/>
                  </a:cubicBezTo>
                  <a:lnTo>
                    <a:pt x="10432" y="11803"/>
                  </a:lnTo>
                  <a:cubicBezTo>
                    <a:pt x="11188" y="11803"/>
                    <a:pt x="11803" y="11188"/>
                    <a:pt x="11803" y="10432"/>
                  </a:cubicBezTo>
                  <a:lnTo>
                    <a:pt x="11803" y="1371"/>
                  </a:lnTo>
                  <a:cubicBezTo>
                    <a:pt x="11803" y="615"/>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73"/>
            <p:cNvSpPr/>
            <p:nvPr/>
          </p:nvSpPr>
          <p:spPr>
            <a:xfrm>
              <a:off x="3238925" y="2391600"/>
              <a:ext cx="44650" cy="69600"/>
            </a:xfrm>
            <a:custGeom>
              <a:avLst/>
              <a:gdLst/>
              <a:ahLst/>
              <a:cxnLst/>
              <a:rect l="l" t="t" r="r" b="b"/>
              <a:pathLst>
                <a:path w="1786" h="2784" extrusionOk="0">
                  <a:moveTo>
                    <a:pt x="854" y="0"/>
                  </a:moveTo>
                  <a:cubicBezTo>
                    <a:pt x="453" y="0"/>
                    <a:pt x="108" y="286"/>
                    <a:pt x="30" y="678"/>
                  </a:cubicBezTo>
                  <a:cubicBezTo>
                    <a:pt x="1" y="829"/>
                    <a:pt x="100" y="975"/>
                    <a:pt x="251" y="1005"/>
                  </a:cubicBezTo>
                  <a:cubicBezTo>
                    <a:pt x="269" y="1008"/>
                    <a:pt x="287" y="1010"/>
                    <a:pt x="304" y="1010"/>
                  </a:cubicBezTo>
                  <a:cubicBezTo>
                    <a:pt x="434" y="1010"/>
                    <a:pt x="551" y="918"/>
                    <a:pt x="578" y="785"/>
                  </a:cubicBezTo>
                  <a:cubicBezTo>
                    <a:pt x="604" y="653"/>
                    <a:pt x="721" y="558"/>
                    <a:pt x="856" y="558"/>
                  </a:cubicBezTo>
                  <a:cubicBezTo>
                    <a:pt x="1015" y="558"/>
                    <a:pt x="1138" y="710"/>
                    <a:pt x="1138" y="841"/>
                  </a:cubicBezTo>
                  <a:cubicBezTo>
                    <a:pt x="1138" y="952"/>
                    <a:pt x="1036" y="1113"/>
                    <a:pt x="944" y="1242"/>
                  </a:cubicBezTo>
                  <a:cubicBezTo>
                    <a:pt x="250" y="2224"/>
                    <a:pt x="168" y="2340"/>
                    <a:pt x="166" y="2343"/>
                  </a:cubicBezTo>
                  <a:cubicBezTo>
                    <a:pt x="103" y="2428"/>
                    <a:pt x="96" y="2539"/>
                    <a:pt x="144" y="2633"/>
                  </a:cubicBezTo>
                  <a:cubicBezTo>
                    <a:pt x="191" y="2725"/>
                    <a:pt x="286" y="2784"/>
                    <a:pt x="392" y="2784"/>
                  </a:cubicBezTo>
                  <a:lnTo>
                    <a:pt x="1507" y="2784"/>
                  </a:lnTo>
                  <a:cubicBezTo>
                    <a:pt x="1661" y="2784"/>
                    <a:pt x="1786" y="2659"/>
                    <a:pt x="1786" y="2505"/>
                  </a:cubicBezTo>
                  <a:cubicBezTo>
                    <a:pt x="1786" y="2352"/>
                    <a:pt x="1661" y="2227"/>
                    <a:pt x="1507" y="2227"/>
                  </a:cubicBezTo>
                  <a:lnTo>
                    <a:pt x="929" y="2227"/>
                  </a:lnTo>
                  <a:cubicBezTo>
                    <a:pt x="1040" y="2069"/>
                    <a:pt x="1193" y="1852"/>
                    <a:pt x="1399" y="1561"/>
                  </a:cubicBezTo>
                  <a:cubicBezTo>
                    <a:pt x="1553" y="1344"/>
                    <a:pt x="1695" y="1106"/>
                    <a:pt x="1695" y="841"/>
                  </a:cubicBezTo>
                  <a:cubicBezTo>
                    <a:pt x="1695" y="385"/>
                    <a:pt x="1310" y="0"/>
                    <a:pt x="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73"/>
            <p:cNvSpPr/>
            <p:nvPr/>
          </p:nvSpPr>
          <p:spPr>
            <a:xfrm>
              <a:off x="3172275" y="2391600"/>
              <a:ext cx="49225" cy="69600"/>
            </a:xfrm>
            <a:custGeom>
              <a:avLst/>
              <a:gdLst/>
              <a:ahLst/>
              <a:cxnLst/>
              <a:rect l="l" t="t" r="r" b="b"/>
              <a:pathLst>
                <a:path w="1969" h="2784" extrusionOk="0">
                  <a:moveTo>
                    <a:pt x="1129" y="924"/>
                  </a:moveTo>
                  <a:cubicBezTo>
                    <a:pt x="1129" y="1112"/>
                    <a:pt x="1128" y="1337"/>
                    <a:pt x="1128" y="1568"/>
                  </a:cubicBezTo>
                  <a:lnTo>
                    <a:pt x="763" y="1568"/>
                  </a:lnTo>
                  <a:cubicBezTo>
                    <a:pt x="898" y="1334"/>
                    <a:pt x="1026" y="1107"/>
                    <a:pt x="1129" y="924"/>
                  </a:cubicBezTo>
                  <a:close/>
                  <a:moveTo>
                    <a:pt x="1284" y="0"/>
                  </a:moveTo>
                  <a:cubicBezTo>
                    <a:pt x="1159" y="0"/>
                    <a:pt x="1037" y="63"/>
                    <a:pt x="941" y="180"/>
                  </a:cubicBezTo>
                  <a:cubicBezTo>
                    <a:pt x="812" y="337"/>
                    <a:pt x="226" y="1393"/>
                    <a:pt x="49" y="1713"/>
                  </a:cubicBezTo>
                  <a:cubicBezTo>
                    <a:pt x="1" y="1800"/>
                    <a:pt x="4" y="1904"/>
                    <a:pt x="52" y="1990"/>
                  </a:cubicBezTo>
                  <a:cubicBezTo>
                    <a:pt x="102" y="2076"/>
                    <a:pt x="194" y="2128"/>
                    <a:pt x="292" y="2128"/>
                  </a:cubicBezTo>
                  <a:lnTo>
                    <a:pt x="1125" y="2128"/>
                  </a:lnTo>
                  <a:cubicBezTo>
                    <a:pt x="1124" y="2261"/>
                    <a:pt x="1124" y="2387"/>
                    <a:pt x="1121" y="2504"/>
                  </a:cubicBezTo>
                  <a:cubicBezTo>
                    <a:pt x="1119" y="2658"/>
                    <a:pt x="1244" y="2784"/>
                    <a:pt x="1397" y="2784"/>
                  </a:cubicBezTo>
                  <a:lnTo>
                    <a:pt x="1399" y="2784"/>
                  </a:lnTo>
                  <a:cubicBezTo>
                    <a:pt x="1551" y="2784"/>
                    <a:pt x="1676" y="2662"/>
                    <a:pt x="1677" y="2508"/>
                  </a:cubicBezTo>
                  <a:cubicBezTo>
                    <a:pt x="1677" y="2416"/>
                    <a:pt x="1680" y="2283"/>
                    <a:pt x="1681" y="2128"/>
                  </a:cubicBezTo>
                  <a:lnTo>
                    <a:pt x="1690" y="2128"/>
                  </a:lnTo>
                  <a:cubicBezTo>
                    <a:pt x="1844" y="2128"/>
                    <a:pt x="1968" y="2003"/>
                    <a:pt x="1968" y="1850"/>
                  </a:cubicBezTo>
                  <a:cubicBezTo>
                    <a:pt x="1968" y="1696"/>
                    <a:pt x="1844" y="1571"/>
                    <a:pt x="1690" y="1571"/>
                  </a:cubicBezTo>
                  <a:lnTo>
                    <a:pt x="1687" y="1571"/>
                  </a:lnTo>
                  <a:cubicBezTo>
                    <a:pt x="1690" y="1038"/>
                    <a:pt x="1690" y="491"/>
                    <a:pt x="1684" y="410"/>
                  </a:cubicBezTo>
                  <a:cubicBezTo>
                    <a:pt x="1668" y="221"/>
                    <a:pt x="1556" y="68"/>
                    <a:pt x="1394" y="16"/>
                  </a:cubicBezTo>
                  <a:cubicBezTo>
                    <a:pt x="1358" y="6"/>
                    <a:pt x="1321" y="0"/>
                    <a:pt x="1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73"/>
            <p:cNvSpPr/>
            <p:nvPr/>
          </p:nvSpPr>
          <p:spPr>
            <a:xfrm>
              <a:off x="3121300" y="2481975"/>
              <a:ext cx="126650" cy="119700"/>
            </a:xfrm>
            <a:custGeom>
              <a:avLst/>
              <a:gdLst/>
              <a:ahLst/>
              <a:cxnLst/>
              <a:rect l="l" t="t" r="r" b="b"/>
              <a:pathLst>
                <a:path w="5066" h="4788" extrusionOk="0">
                  <a:moveTo>
                    <a:pt x="1142" y="1"/>
                  </a:moveTo>
                  <a:cubicBezTo>
                    <a:pt x="1133" y="1"/>
                    <a:pt x="1125" y="1"/>
                    <a:pt x="1116" y="2"/>
                  </a:cubicBezTo>
                  <a:cubicBezTo>
                    <a:pt x="945" y="12"/>
                    <a:pt x="807" y="135"/>
                    <a:pt x="773" y="303"/>
                  </a:cubicBezTo>
                  <a:lnTo>
                    <a:pt x="773" y="308"/>
                  </a:lnTo>
                  <a:lnTo>
                    <a:pt x="31" y="4428"/>
                  </a:lnTo>
                  <a:cubicBezTo>
                    <a:pt x="0" y="4581"/>
                    <a:pt x="100" y="4725"/>
                    <a:pt x="252" y="4753"/>
                  </a:cubicBezTo>
                  <a:cubicBezTo>
                    <a:pt x="269" y="4756"/>
                    <a:pt x="286" y="4757"/>
                    <a:pt x="303" y="4757"/>
                  </a:cubicBezTo>
                  <a:cubicBezTo>
                    <a:pt x="435" y="4757"/>
                    <a:pt x="552" y="4662"/>
                    <a:pt x="576" y="4527"/>
                  </a:cubicBezTo>
                  <a:lnTo>
                    <a:pt x="1182" y="1167"/>
                  </a:lnTo>
                  <a:lnTo>
                    <a:pt x="2171" y="4524"/>
                  </a:lnTo>
                  <a:cubicBezTo>
                    <a:pt x="2171" y="4527"/>
                    <a:pt x="2174" y="4532"/>
                    <a:pt x="2176" y="4533"/>
                  </a:cubicBezTo>
                  <a:cubicBezTo>
                    <a:pt x="2227" y="4685"/>
                    <a:pt x="2369" y="4788"/>
                    <a:pt x="2530" y="4788"/>
                  </a:cubicBezTo>
                  <a:lnTo>
                    <a:pt x="2533" y="4788"/>
                  </a:lnTo>
                  <a:cubicBezTo>
                    <a:pt x="2694" y="4788"/>
                    <a:pt x="2836" y="4682"/>
                    <a:pt x="2886" y="4529"/>
                  </a:cubicBezTo>
                  <a:cubicBezTo>
                    <a:pt x="2887" y="4526"/>
                    <a:pt x="2887" y="4524"/>
                    <a:pt x="2889" y="4520"/>
                  </a:cubicBezTo>
                  <a:lnTo>
                    <a:pt x="3846" y="1166"/>
                  </a:lnTo>
                  <a:lnTo>
                    <a:pt x="4489" y="4529"/>
                  </a:lnTo>
                  <a:cubicBezTo>
                    <a:pt x="4515" y="4663"/>
                    <a:pt x="4631" y="4756"/>
                    <a:pt x="4761" y="4756"/>
                  </a:cubicBezTo>
                  <a:cubicBezTo>
                    <a:pt x="4779" y="4756"/>
                    <a:pt x="4796" y="4755"/>
                    <a:pt x="4814" y="4751"/>
                  </a:cubicBezTo>
                  <a:cubicBezTo>
                    <a:pt x="4966" y="4722"/>
                    <a:pt x="5066" y="4577"/>
                    <a:pt x="5037" y="4425"/>
                  </a:cubicBezTo>
                  <a:lnTo>
                    <a:pt x="4249" y="303"/>
                  </a:lnTo>
                  <a:lnTo>
                    <a:pt x="4249" y="300"/>
                  </a:lnTo>
                  <a:cubicBezTo>
                    <a:pt x="4214" y="132"/>
                    <a:pt x="4075" y="10"/>
                    <a:pt x="3903" y="2"/>
                  </a:cubicBezTo>
                  <a:cubicBezTo>
                    <a:pt x="3897" y="1"/>
                    <a:pt x="3890" y="1"/>
                    <a:pt x="3883" y="1"/>
                  </a:cubicBezTo>
                  <a:cubicBezTo>
                    <a:pt x="3719" y="1"/>
                    <a:pt x="3578" y="102"/>
                    <a:pt x="3526" y="259"/>
                  </a:cubicBezTo>
                  <a:cubicBezTo>
                    <a:pt x="3524" y="264"/>
                    <a:pt x="3524" y="265"/>
                    <a:pt x="3523" y="268"/>
                  </a:cubicBezTo>
                  <a:lnTo>
                    <a:pt x="2529" y="3757"/>
                  </a:lnTo>
                  <a:lnTo>
                    <a:pt x="1498" y="265"/>
                  </a:lnTo>
                  <a:cubicBezTo>
                    <a:pt x="1496" y="262"/>
                    <a:pt x="1496" y="258"/>
                    <a:pt x="1495" y="256"/>
                  </a:cubicBezTo>
                  <a:cubicBezTo>
                    <a:pt x="1442" y="102"/>
                    <a:pt x="1304" y="1"/>
                    <a:pt x="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73"/>
            <p:cNvSpPr/>
            <p:nvPr/>
          </p:nvSpPr>
          <p:spPr>
            <a:xfrm>
              <a:off x="3260050" y="2527400"/>
              <a:ext cx="74325" cy="74325"/>
            </a:xfrm>
            <a:custGeom>
              <a:avLst/>
              <a:gdLst/>
              <a:ahLst/>
              <a:cxnLst/>
              <a:rect l="l" t="t" r="r" b="b"/>
              <a:pathLst>
                <a:path w="2973" h="2973" extrusionOk="0">
                  <a:moveTo>
                    <a:pt x="1487" y="557"/>
                  </a:moveTo>
                  <a:cubicBezTo>
                    <a:pt x="1999" y="557"/>
                    <a:pt x="2416" y="974"/>
                    <a:pt x="2416" y="1486"/>
                  </a:cubicBezTo>
                  <a:cubicBezTo>
                    <a:pt x="2416" y="1999"/>
                    <a:pt x="1999" y="2416"/>
                    <a:pt x="1487" y="2416"/>
                  </a:cubicBezTo>
                  <a:cubicBezTo>
                    <a:pt x="974" y="2416"/>
                    <a:pt x="557" y="1999"/>
                    <a:pt x="557" y="1486"/>
                  </a:cubicBezTo>
                  <a:cubicBezTo>
                    <a:pt x="557" y="974"/>
                    <a:pt x="974" y="557"/>
                    <a:pt x="1487" y="557"/>
                  </a:cubicBezTo>
                  <a:close/>
                  <a:moveTo>
                    <a:pt x="1487" y="0"/>
                  </a:moveTo>
                  <a:cubicBezTo>
                    <a:pt x="667" y="0"/>
                    <a:pt x="1" y="666"/>
                    <a:pt x="1" y="1486"/>
                  </a:cubicBezTo>
                  <a:cubicBezTo>
                    <a:pt x="1" y="2306"/>
                    <a:pt x="667" y="2972"/>
                    <a:pt x="1487" y="2972"/>
                  </a:cubicBezTo>
                  <a:cubicBezTo>
                    <a:pt x="2307" y="2972"/>
                    <a:pt x="2973" y="2306"/>
                    <a:pt x="2973" y="1486"/>
                  </a:cubicBezTo>
                  <a:cubicBezTo>
                    <a:pt x="2973" y="666"/>
                    <a:pt x="2307" y="0"/>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73"/>
            <p:cNvSpPr/>
            <p:nvPr/>
          </p:nvSpPr>
          <p:spPr>
            <a:xfrm>
              <a:off x="3050000" y="2326200"/>
              <a:ext cx="356275" cy="356225"/>
            </a:xfrm>
            <a:custGeom>
              <a:avLst/>
              <a:gdLst/>
              <a:ahLst/>
              <a:cxnLst/>
              <a:rect l="l" t="t" r="r" b="b"/>
              <a:pathLst>
                <a:path w="14251" h="14249" extrusionOk="0">
                  <a:moveTo>
                    <a:pt x="278" y="0"/>
                  </a:moveTo>
                  <a:cubicBezTo>
                    <a:pt x="125" y="0"/>
                    <a:pt x="0" y="124"/>
                    <a:pt x="0" y="278"/>
                  </a:cubicBezTo>
                  <a:lnTo>
                    <a:pt x="0" y="5873"/>
                  </a:lnTo>
                  <a:cubicBezTo>
                    <a:pt x="0" y="6026"/>
                    <a:pt x="125" y="6151"/>
                    <a:pt x="278" y="6151"/>
                  </a:cubicBezTo>
                  <a:cubicBezTo>
                    <a:pt x="432" y="6151"/>
                    <a:pt x="556" y="6026"/>
                    <a:pt x="556" y="5873"/>
                  </a:cubicBezTo>
                  <a:lnTo>
                    <a:pt x="556" y="556"/>
                  </a:lnTo>
                  <a:lnTo>
                    <a:pt x="13694" y="556"/>
                  </a:lnTo>
                  <a:lnTo>
                    <a:pt x="13694" y="13692"/>
                  </a:lnTo>
                  <a:lnTo>
                    <a:pt x="556" y="13692"/>
                  </a:lnTo>
                  <a:lnTo>
                    <a:pt x="556" y="8376"/>
                  </a:lnTo>
                  <a:cubicBezTo>
                    <a:pt x="556" y="8222"/>
                    <a:pt x="432" y="8098"/>
                    <a:pt x="278" y="8098"/>
                  </a:cubicBezTo>
                  <a:cubicBezTo>
                    <a:pt x="125" y="8098"/>
                    <a:pt x="0" y="8222"/>
                    <a:pt x="0" y="8376"/>
                  </a:cubicBezTo>
                  <a:lnTo>
                    <a:pt x="0" y="13970"/>
                  </a:lnTo>
                  <a:cubicBezTo>
                    <a:pt x="0" y="14124"/>
                    <a:pt x="125" y="14249"/>
                    <a:pt x="278" y="14249"/>
                  </a:cubicBezTo>
                  <a:lnTo>
                    <a:pt x="13972" y="14249"/>
                  </a:lnTo>
                  <a:cubicBezTo>
                    <a:pt x="14126" y="14249"/>
                    <a:pt x="14250" y="14124"/>
                    <a:pt x="14250" y="13970"/>
                  </a:cubicBezTo>
                  <a:lnTo>
                    <a:pt x="14250" y="277"/>
                  </a:lnTo>
                  <a:cubicBezTo>
                    <a:pt x="14250" y="124"/>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73"/>
            <p:cNvSpPr/>
            <p:nvPr/>
          </p:nvSpPr>
          <p:spPr>
            <a:xfrm>
              <a:off x="3050000" y="2497350"/>
              <a:ext cx="13925" cy="13925"/>
            </a:xfrm>
            <a:custGeom>
              <a:avLst/>
              <a:gdLst/>
              <a:ahLst/>
              <a:cxnLst/>
              <a:rect l="l" t="t" r="r" b="b"/>
              <a:pathLst>
                <a:path w="557" h="557" extrusionOk="0">
                  <a:moveTo>
                    <a:pt x="278" y="0"/>
                  </a:moveTo>
                  <a:cubicBezTo>
                    <a:pt x="125" y="0"/>
                    <a:pt x="0" y="125"/>
                    <a:pt x="0" y="278"/>
                  </a:cubicBezTo>
                  <a:cubicBezTo>
                    <a:pt x="0" y="432"/>
                    <a:pt x="125" y="557"/>
                    <a:pt x="278" y="557"/>
                  </a:cubicBezTo>
                  <a:cubicBezTo>
                    <a:pt x="432" y="557"/>
                    <a:pt x="556" y="432"/>
                    <a:pt x="556" y="278"/>
                  </a:cubicBezTo>
                  <a:cubicBezTo>
                    <a:pt x="556"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7" name="Google Shape;19067;p73"/>
          <p:cNvGrpSpPr/>
          <p:nvPr/>
        </p:nvGrpSpPr>
        <p:grpSpPr>
          <a:xfrm>
            <a:off x="3543360" y="2665808"/>
            <a:ext cx="334447" cy="334531"/>
            <a:chOff x="3417075" y="2326200"/>
            <a:chExt cx="356325" cy="356225"/>
          </a:xfrm>
        </p:grpSpPr>
        <p:sp>
          <p:nvSpPr>
            <p:cNvPr id="19068" name="Google Shape;19068;p73"/>
            <p:cNvSpPr/>
            <p:nvPr/>
          </p:nvSpPr>
          <p:spPr>
            <a:xfrm>
              <a:off x="3424025" y="2333150"/>
              <a:ext cx="342350" cy="342325"/>
            </a:xfrm>
            <a:custGeom>
              <a:avLst/>
              <a:gdLst/>
              <a:ahLst/>
              <a:cxnLst/>
              <a:rect l="l" t="t" r="r" b="b"/>
              <a:pathLst>
                <a:path w="13694" h="13693" extrusionOk="0">
                  <a:moveTo>
                    <a:pt x="1" y="0"/>
                  </a:moveTo>
                  <a:lnTo>
                    <a:pt x="1" y="13692"/>
                  </a:lnTo>
                  <a:lnTo>
                    <a:pt x="13693" y="13692"/>
                  </a:lnTo>
                  <a:lnTo>
                    <a:pt x="13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73"/>
            <p:cNvSpPr/>
            <p:nvPr/>
          </p:nvSpPr>
          <p:spPr>
            <a:xfrm>
              <a:off x="3454625" y="2363700"/>
              <a:ext cx="281175" cy="281175"/>
            </a:xfrm>
            <a:custGeom>
              <a:avLst/>
              <a:gdLst/>
              <a:ahLst/>
              <a:cxnLst/>
              <a:rect l="l" t="t" r="r" b="b"/>
              <a:pathLst>
                <a:path w="11247" h="11247" extrusionOk="0">
                  <a:moveTo>
                    <a:pt x="1093" y="1"/>
                  </a:moveTo>
                  <a:cubicBezTo>
                    <a:pt x="490" y="1"/>
                    <a:pt x="1" y="491"/>
                    <a:pt x="1" y="1093"/>
                  </a:cubicBezTo>
                  <a:lnTo>
                    <a:pt x="1" y="10154"/>
                  </a:lnTo>
                  <a:cubicBezTo>
                    <a:pt x="1" y="10757"/>
                    <a:pt x="491" y="11246"/>
                    <a:pt x="1093" y="11246"/>
                  </a:cubicBezTo>
                  <a:lnTo>
                    <a:pt x="10154" y="11246"/>
                  </a:lnTo>
                  <a:cubicBezTo>
                    <a:pt x="10756" y="11246"/>
                    <a:pt x="11245" y="10757"/>
                    <a:pt x="11247" y="10154"/>
                  </a:cubicBezTo>
                  <a:lnTo>
                    <a:pt x="11247" y="1093"/>
                  </a:lnTo>
                  <a:cubicBezTo>
                    <a:pt x="11247" y="488"/>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73"/>
            <p:cNvSpPr/>
            <p:nvPr/>
          </p:nvSpPr>
          <p:spPr>
            <a:xfrm>
              <a:off x="3447675" y="2356750"/>
              <a:ext cx="295075" cy="295075"/>
            </a:xfrm>
            <a:custGeom>
              <a:avLst/>
              <a:gdLst/>
              <a:ahLst/>
              <a:cxnLst/>
              <a:rect l="l" t="t" r="r" b="b"/>
              <a:pathLst>
                <a:path w="11803" h="11803" extrusionOk="0">
                  <a:moveTo>
                    <a:pt x="10431" y="558"/>
                  </a:moveTo>
                  <a:cubicBezTo>
                    <a:pt x="10879" y="558"/>
                    <a:pt x="11243" y="923"/>
                    <a:pt x="11243" y="1371"/>
                  </a:cubicBezTo>
                  <a:lnTo>
                    <a:pt x="11243" y="10432"/>
                  </a:lnTo>
                  <a:cubicBezTo>
                    <a:pt x="11243" y="10880"/>
                    <a:pt x="10879" y="11243"/>
                    <a:pt x="10431" y="11243"/>
                  </a:cubicBezTo>
                  <a:lnTo>
                    <a:pt x="1370" y="11243"/>
                  </a:lnTo>
                  <a:cubicBezTo>
                    <a:pt x="1368" y="11243"/>
                    <a:pt x="1366" y="11243"/>
                    <a:pt x="1364" y="11243"/>
                  </a:cubicBezTo>
                  <a:cubicBezTo>
                    <a:pt x="920" y="11243"/>
                    <a:pt x="557" y="10880"/>
                    <a:pt x="557" y="10432"/>
                  </a:cubicBezTo>
                  <a:lnTo>
                    <a:pt x="557" y="1371"/>
                  </a:lnTo>
                  <a:cubicBezTo>
                    <a:pt x="557" y="923"/>
                    <a:pt x="922" y="558"/>
                    <a:pt x="1370" y="558"/>
                  </a:cubicBezTo>
                  <a:close/>
                  <a:moveTo>
                    <a:pt x="1371" y="1"/>
                  </a:moveTo>
                  <a:cubicBezTo>
                    <a:pt x="616" y="1"/>
                    <a:pt x="1" y="615"/>
                    <a:pt x="1" y="1371"/>
                  </a:cubicBezTo>
                  <a:lnTo>
                    <a:pt x="1" y="10432"/>
                  </a:lnTo>
                  <a:cubicBezTo>
                    <a:pt x="1" y="11188"/>
                    <a:pt x="616" y="11803"/>
                    <a:pt x="1371" y="11803"/>
                  </a:cubicBezTo>
                  <a:lnTo>
                    <a:pt x="10432" y="11803"/>
                  </a:lnTo>
                  <a:cubicBezTo>
                    <a:pt x="11188" y="11803"/>
                    <a:pt x="11803" y="11188"/>
                    <a:pt x="11803" y="10432"/>
                  </a:cubicBezTo>
                  <a:lnTo>
                    <a:pt x="11803" y="1371"/>
                  </a:lnTo>
                  <a:cubicBezTo>
                    <a:pt x="11803" y="615"/>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73"/>
            <p:cNvSpPr/>
            <p:nvPr/>
          </p:nvSpPr>
          <p:spPr>
            <a:xfrm>
              <a:off x="3607400" y="2391625"/>
              <a:ext cx="42125" cy="69575"/>
            </a:xfrm>
            <a:custGeom>
              <a:avLst/>
              <a:gdLst/>
              <a:ahLst/>
              <a:cxnLst/>
              <a:rect l="l" t="t" r="r" b="b"/>
              <a:pathLst>
                <a:path w="1685" h="2783" extrusionOk="0">
                  <a:moveTo>
                    <a:pt x="850" y="1"/>
                  </a:moveTo>
                  <a:cubicBezTo>
                    <a:pt x="450" y="1"/>
                    <a:pt x="106" y="285"/>
                    <a:pt x="30" y="674"/>
                  </a:cubicBezTo>
                  <a:cubicBezTo>
                    <a:pt x="1" y="825"/>
                    <a:pt x="99" y="972"/>
                    <a:pt x="250" y="1002"/>
                  </a:cubicBezTo>
                  <a:cubicBezTo>
                    <a:pt x="268" y="1006"/>
                    <a:pt x="285" y="1007"/>
                    <a:pt x="303" y="1007"/>
                  </a:cubicBezTo>
                  <a:cubicBezTo>
                    <a:pt x="432" y="1007"/>
                    <a:pt x="549" y="916"/>
                    <a:pt x="576" y="783"/>
                  </a:cubicBezTo>
                  <a:cubicBezTo>
                    <a:pt x="603" y="652"/>
                    <a:pt x="718" y="560"/>
                    <a:pt x="850" y="560"/>
                  </a:cubicBezTo>
                  <a:cubicBezTo>
                    <a:pt x="1004" y="560"/>
                    <a:pt x="1128" y="685"/>
                    <a:pt x="1128" y="838"/>
                  </a:cubicBezTo>
                  <a:cubicBezTo>
                    <a:pt x="1128" y="992"/>
                    <a:pt x="1004" y="1116"/>
                    <a:pt x="850" y="1116"/>
                  </a:cubicBezTo>
                  <a:cubicBezTo>
                    <a:pt x="696" y="1116"/>
                    <a:pt x="572" y="1241"/>
                    <a:pt x="572" y="1395"/>
                  </a:cubicBezTo>
                  <a:cubicBezTo>
                    <a:pt x="572" y="1548"/>
                    <a:pt x="696" y="1673"/>
                    <a:pt x="850" y="1673"/>
                  </a:cubicBezTo>
                  <a:cubicBezTo>
                    <a:pt x="1004" y="1673"/>
                    <a:pt x="1128" y="1797"/>
                    <a:pt x="1128" y="1951"/>
                  </a:cubicBezTo>
                  <a:cubicBezTo>
                    <a:pt x="1128" y="2102"/>
                    <a:pt x="1004" y="2226"/>
                    <a:pt x="850" y="2226"/>
                  </a:cubicBezTo>
                  <a:cubicBezTo>
                    <a:pt x="713" y="2226"/>
                    <a:pt x="594" y="2124"/>
                    <a:pt x="573" y="1988"/>
                  </a:cubicBezTo>
                  <a:cubicBezTo>
                    <a:pt x="572" y="1974"/>
                    <a:pt x="572" y="1961"/>
                    <a:pt x="572" y="1948"/>
                  </a:cubicBezTo>
                  <a:cubicBezTo>
                    <a:pt x="572" y="1794"/>
                    <a:pt x="448" y="1670"/>
                    <a:pt x="294" y="1670"/>
                  </a:cubicBezTo>
                  <a:cubicBezTo>
                    <a:pt x="140" y="1670"/>
                    <a:pt x="16" y="1794"/>
                    <a:pt x="16" y="1948"/>
                  </a:cubicBezTo>
                  <a:cubicBezTo>
                    <a:pt x="16" y="1988"/>
                    <a:pt x="17" y="2027"/>
                    <a:pt x="23" y="2064"/>
                  </a:cubicBezTo>
                  <a:cubicBezTo>
                    <a:pt x="80" y="2474"/>
                    <a:pt x="436" y="2783"/>
                    <a:pt x="850" y="2783"/>
                  </a:cubicBezTo>
                  <a:cubicBezTo>
                    <a:pt x="1311" y="2783"/>
                    <a:pt x="1685" y="2408"/>
                    <a:pt x="1685" y="1948"/>
                  </a:cubicBezTo>
                  <a:cubicBezTo>
                    <a:pt x="1685" y="1734"/>
                    <a:pt x="1604" y="1541"/>
                    <a:pt x="1471" y="1392"/>
                  </a:cubicBezTo>
                  <a:cubicBezTo>
                    <a:pt x="1603" y="1244"/>
                    <a:pt x="1685" y="1051"/>
                    <a:pt x="1685" y="835"/>
                  </a:cubicBezTo>
                  <a:cubicBezTo>
                    <a:pt x="1685" y="374"/>
                    <a:pt x="131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73"/>
            <p:cNvSpPr/>
            <p:nvPr/>
          </p:nvSpPr>
          <p:spPr>
            <a:xfrm>
              <a:off x="3540575" y="2391600"/>
              <a:ext cx="49175" cy="69600"/>
            </a:xfrm>
            <a:custGeom>
              <a:avLst/>
              <a:gdLst/>
              <a:ahLst/>
              <a:cxnLst/>
              <a:rect l="l" t="t" r="r" b="b"/>
              <a:pathLst>
                <a:path w="1967" h="2784" extrusionOk="0">
                  <a:moveTo>
                    <a:pt x="1131" y="924"/>
                  </a:moveTo>
                  <a:cubicBezTo>
                    <a:pt x="1131" y="1112"/>
                    <a:pt x="1129" y="1337"/>
                    <a:pt x="1129" y="1568"/>
                  </a:cubicBezTo>
                  <a:lnTo>
                    <a:pt x="765" y="1568"/>
                  </a:lnTo>
                  <a:cubicBezTo>
                    <a:pt x="897" y="1334"/>
                    <a:pt x="1025" y="1107"/>
                    <a:pt x="1131" y="924"/>
                  </a:cubicBezTo>
                  <a:close/>
                  <a:moveTo>
                    <a:pt x="1283" y="0"/>
                  </a:moveTo>
                  <a:cubicBezTo>
                    <a:pt x="1158" y="0"/>
                    <a:pt x="1035" y="63"/>
                    <a:pt x="939" y="180"/>
                  </a:cubicBezTo>
                  <a:cubicBezTo>
                    <a:pt x="810" y="337"/>
                    <a:pt x="225" y="1393"/>
                    <a:pt x="47" y="1713"/>
                  </a:cubicBezTo>
                  <a:cubicBezTo>
                    <a:pt x="1" y="1800"/>
                    <a:pt x="2" y="1904"/>
                    <a:pt x="52" y="1990"/>
                  </a:cubicBezTo>
                  <a:cubicBezTo>
                    <a:pt x="103" y="2076"/>
                    <a:pt x="192" y="2128"/>
                    <a:pt x="290" y="2128"/>
                  </a:cubicBezTo>
                  <a:lnTo>
                    <a:pt x="1123" y="2128"/>
                  </a:lnTo>
                  <a:cubicBezTo>
                    <a:pt x="1122" y="2261"/>
                    <a:pt x="1122" y="2387"/>
                    <a:pt x="1121" y="2504"/>
                  </a:cubicBezTo>
                  <a:cubicBezTo>
                    <a:pt x="1118" y="2658"/>
                    <a:pt x="1242" y="2784"/>
                    <a:pt x="1396" y="2784"/>
                  </a:cubicBezTo>
                  <a:lnTo>
                    <a:pt x="1399" y="2784"/>
                  </a:lnTo>
                  <a:cubicBezTo>
                    <a:pt x="1550" y="2784"/>
                    <a:pt x="1674" y="2662"/>
                    <a:pt x="1677" y="2508"/>
                  </a:cubicBezTo>
                  <a:cubicBezTo>
                    <a:pt x="1677" y="2416"/>
                    <a:pt x="1678" y="2283"/>
                    <a:pt x="1680" y="2128"/>
                  </a:cubicBezTo>
                  <a:lnTo>
                    <a:pt x="1689" y="2128"/>
                  </a:lnTo>
                  <a:cubicBezTo>
                    <a:pt x="1842" y="2128"/>
                    <a:pt x="1967" y="2003"/>
                    <a:pt x="1967" y="1850"/>
                  </a:cubicBezTo>
                  <a:cubicBezTo>
                    <a:pt x="1967" y="1696"/>
                    <a:pt x="1842" y="1571"/>
                    <a:pt x="1689" y="1571"/>
                  </a:cubicBezTo>
                  <a:lnTo>
                    <a:pt x="1686" y="1571"/>
                  </a:lnTo>
                  <a:cubicBezTo>
                    <a:pt x="1689" y="1038"/>
                    <a:pt x="1689" y="491"/>
                    <a:pt x="1684" y="410"/>
                  </a:cubicBezTo>
                  <a:cubicBezTo>
                    <a:pt x="1667" y="221"/>
                    <a:pt x="1554" y="68"/>
                    <a:pt x="1393" y="16"/>
                  </a:cubicBezTo>
                  <a:cubicBezTo>
                    <a:pt x="1356" y="6"/>
                    <a:pt x="1319"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73"/>
            <p:cNvSpPr/>
            <p:nvPr/>
          </p:nvSpPr>
          <p:spPr>
            <a:xfrm>
              <a:off x="3526850" y="2482000"/>
              <a:ext cx="72350" cy="119725"/>
            </a:xfrm>
            <a:custGeom>
              <a:avLst/>
              <a:gdLst/>
              <a:ahLst/>
              <a:cxnLst/>
              <a:rect l="l" t="t" r="r" b="b"/>
              <a:pathLst>
                <a:path w="2894" h="4789" extrusionOk="0">
                  <a:moveTo>
                    <a:pt x="277" y="1"/>
                  </a:moveTo>
                  <a:cubicBezTo>
                    <a:pt x="125" y="1"/>
                    <a:pt x="0" y="125"/>
                    <a:pt x="0" y="279"/>
                  </a:cubicBezTo>
                  <a:cubicBezTo>
                    <a:pt x="0" y="433"/>
                    <a:pt x="125" y="557"/>
                    <a:pt x="279" y="557"/>
                  </a:cubicBezTo>
                  <a:lnTo>
                    <a:pt x="1164" y="557"/>
                  </a:lnTo>
                  <a:lnTo>
                    <a:pt x="1164" y="4510"/>
                  </a:lnTo>
                  <a:cubicBezTo>
                    <a:pt x="1164" y="4664"/>
                    <a:pt x="1289" y="4788"/>
                    <a:pt x="1443" y="4788"/>
                  </a:cubicBezTo>
                  <a:cubicBezTo>
                    <a:pt x="1595" y="4788"/>
                    <a:pt x="1721" y="4664"/>
                    <a:pt x="1721" y="4510"/>
                  </a:cubicBezTo>
                  <a:lnTo>
                    <a:pt x="1721" y="557"/>
                  </a:lnTo>
                  <a:lnTo>
                    <a:pt x="2615" y="557"/>
                  </a:lnTo>
                  <a:cubicBezTo>
                    <a:pt x="2769" y="557"/>
                    <a:pt x="2894" y="433"/>
                    <a:pt x="2894" y="279"/>
                  </a:cubicBezTo>
                  <a:cubicBezTo>
                    <a:pt x="2894" y="125"/>
                    <a:pt x="2769" y="1"/>
                    <a:pt x="2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73"/>
            <p:cNvSpPr/>
            <p:nvPr/>
          </p:nvSpPr>
          <p:spPr>
            <a:xfrm>
              <a:off x="3600450" y="2527400"/>
              <a:ext cx="63975" cy="74325"/>
            </a:xfrm>
            <a:custGeom>
              <a:avLst/>
              <a:gdLst/>
              <a:ahLst/>
              <a:cxnLst/>
              <a:rect l="l" t="t" r="r" b="b"/>
              <a:pathLst>
                <a:path w="2559" h="2973" extrusionOk="0">
                  <a:moveTo>
                    <a:pt x="1487" y="0"/>
                  </a:moveTo>
                  <a:cubicBezTo>
                    <a:pt x="667" y="0"/>
                    <a:pt x="1" y="666"/>
                    <a:pt x="1" y="1486"/>
                  </a:cubicBezTo>
                  <a:cubicBezTo>
                    <a:pt x="1" y="2306"/>
                    <a:pt x="667" y="2972"/>
                    <a:pt x="1487" y="2972"/>
                  </a:cubicBezTo>
                  <a:cubicBezTo>
                    <a:pt x="1815" y="2972"/>
                    <a:pt x="2108" y="2864"/>
                    <a:pt x="2335" y="2662"/>
                  </a:cubicBezTo>
                  <a:cubicBezTo>
                    <a:pt x="2379" y="2621"/>
                    <a:pt x="2422" y="2577"/>
                    <a:pt x="2460" y="2532"/>
                  </a:cubicBezTo>
                  <a:cubicBezTo>
                    <a:pt x="2559" y="2414"/>
                    <a:pt x="2544" y="2239"/>
                    <a:pt x="2425" y="2139"/>
                  </a:cubicBezTo>
                  <a:cubicBezTo>
                    <a:pt x="2374" y="2096"/>
                    <a:pt x="2310" y="2074"/>
                    <a:pt x="2247" y="2074"/>
                  </a:cubicBezTo>
                  <a:cubicBezTo>
                    <a:pt x="2168" y="2074"/>
                    <a:pt x="2089" y="2108"/>
                    <a:pt x="2034" y="2174"/>
                  </a:cubicBezTo>
                  <a:cubicBezTo>
                    <a:pt x="2012" y="2199"/>
                    <a:pt x="1988" y="2224"/>
                    <a:pt x="1964" y="2246"/>
                  </a:cubicBezTo>
                  <a:cubicBezTo>
                    <a:pt x="1838" y="2357"/>
                    <a:pt x="1677" y="2416"/>
                    <a:pt x="1487" y="2416"/>
                  </a:cubicBezTo>
                  <a:cubicBezTo>
                    <a:pt x="974" y="2416"/>
                    <a:pt x="557" y="1999"/>
                    <a:pt x="557" y="1486"/>
                  </a:cubicBezTo>
                  <a:cubicBezTo>
                    <a:pt x="557" y="974"/>
                    <a:pt x="974" y="557"/>
                    <a:pt x="1487" y="557"/>
                  </a:cubicBezTo>
                  <a:cubicBezTo>
                    <a:pt x="1673" y="557"/>
                    <a:pt x="1853" y="611"/>
                    <a:pt x="2007" y="716"/>
                  </a:cubicBezTo>
                  <a:cubicBezTo>
                    <a:pt x="2054" y="748"/>
                    <a:pt x="2108" y="763"/>
                    <a:pt x="2162" y="763"/>
                  </a:cubicBezTo>
                  <a:cubicBezTo>
                    <a:pt x="2251" y="763"/>
                    <a:pt x="2339" y="721"/>
                    <a:pt x="2393" y="640"/>
                  </a:cubicBezTo>
                  <a:cubicBezTo>
                    <a:pt x="2478" y="513"/>
                    <a:pt x="2446" y="340"/>
                    <a:pt x="2317" y="255"/>
                  </a:cubicBezTo>
                  <a:cubicBezTo>
                    <a:pt x="2073" y="88"/>
                    <a:pt x="1784" y="0"/>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73"/>
            <p:cNvSpPr/>
            <p:nvPr/>
          </p:nvSpPr>
          <p:spPr>
            <a:xfrm>
              <a:off x="3417125" y="2326200"/>
              <a:ext cx="356275" cy="356225"/>
            </a:xfrm>
            <a:custGeom>
              <a:avLst/>
              <a:gdLst/>
              <a:ahLst/>
              <a:cxnLst/>
              <a:rect l="l" t="t" r="r" b="b"/>
              <a:pathLst>
                <a:path w="14251" h="14249" extrusionOk="0">
                  <a:moveTo>
                    <a:pt x="278" y="0"/>
                  </a:moveTo>
                  <a:cubicBezTo>
                    <a:pt x="125" y="0"/>
                    <a:pt x="0" y="124"/>
                    <a:pt x="0" y="278"/>
                  </a:cubicBezTo>
                  <a:lnTo>
                    <a:pt x="0" y="5873"/>
                  </a:lnTo>
                  <a:cubicBezTo>
                    <a:pt x="0" y="6026"/>
                    <a:pt x="125" y="6151"/>
                    <a:pt x="278" y="6151"/>
                  </a:cubicBezTo>
                  <a:cubicBezTo>
                    <a:pt x="432" y="6151"/>
                    <a:pt x="556" y="6026"/>
                    <a:pt x="556" y="5873"/>
                  </a:cubicBezTo>
                  <a:lnTo>
                    <a:pt x="556" y="556"/>
                  </a:lnTo>
                  <a:lnTo>
                    <a:pt x="13694" y="556"/>
                  </a:lnTo>
                  <a:lnTo>
                    <a:pt x="13694" y="13692"/>
                  </a:lnTo>
                  <a:lnTo>
                    <a:pt x="556" y="13692"/>
                  </a:lnTo>
                  <a:lnTo>
                    <a:pt x="556" y="8376"/>
                  </a:lnTo>
                  <a:cubicBezTo>
                    <a:pt x="556" y="8222"/>
                    <a:pt x="432" y="8098"/>
                    <a:pt x="278" y="8098"/>
                  </a:cubicBezTo>
                  <a:cubicBezTo>
                    <a:pt x="125" y="8098"/>
                    <a:pt x="0" y="8222"/>
                    <a:pt x="0" y="8376"/>
                  </a:cubicBezTo>
                  <a:lnTo>
                    <a:pt x="0" y="13970"/>
                  </a:lnTo>
                  <a:cubicBezTo>
                    <a:pt x="0" y="14124"/>
                    <a:pt x="125" y="14249"/>
                    <a:pt x="278" y="14249"/>
                  </a:cubicBezTo>
                  <a:lnTo>
                    <a:pt x="13972" y="14249"/>
                  </a:lnTo>
                  <a:cubicBezTo>
                    <a:pt x="14126" y="14249"/>
                    <a:pt x="14250" y="14124"/>
                    <a:pt x="14250" y="13970"/>
                  </a:cubicBezTo>
                  <a:lnTo>
                    <a:pt x="14250" y="277"/>
                  </a:lnTo>
                  <a:cubicBezTo>
                    <a:pt x="14250" y="124"/>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73"/>
            <p:cNvSpPr/>
            <p:nvPr/>
          </p:nvSpPr>
          <p:spPr>
            <a:xfrm>
              <a:off x="3417075" y="2497350"/>
              <a:ext cx="13925" cy="13925"/>
            </a:xfrm>
            <a:custGeom>
              <a:avLst/>
              <a:gdLst/>
              <a:ahLst/>
              <a:cxnLst/>
              <a:rect l="l" t="t" r="r" b="b"/>
              <a:pathLst>
                <a:path w="557" h="557" extrusionOk="0">
                  <a:moveTo>
                    <a:pt x="279" y="0"/>
                  </a:moveTo>
                  <a:cubicBezTo>
                    <a:pt x="125" y="0"/>
                    <a:pt x="1" y="125"/>
                    <a:pt x="1" y="278"/>
                  </a:cubicBezTo>
                  <a:cubicBezTo>
                    <a:pt x="1" y="432"/>
                    <a:pt x="125" y="557"/>
                    <a:pt x="279" y="557"/>
                  </a:cubicBezTo>
                  <a:cubicBezTo>
                    <a:pt x="433" y="557"/>
                    <a:pt x="557" y="432"/>
                    <a:pt x="557" y="278"/>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7" name="Google Shape;19077;p73"/>
          <p:cNvGrpSpPr/>
          <p:nvPr/>
        </p:nvGrpSpPr>
        <p:grpSpPr>
          <a:xfrm>
            <a:off x="3887944" y="2665808"/>
            <a:ext cx="334376" cy="334531"/>
            <a:chOff x="3784200" y="2326200"/>
            <a:chExt cx="356250" cy="356225"/>
          </a:xfrm>
        </p:grpSpPr>
        <p:sp>
          <p:nvSpPr>
            <p:cNvPr id="19078" name="Google Shape;19078;p73"/>
            <p:cNvSpPr/>
            <p:nvPr/>
          </p:nvSpPr>
          <p:spPr>
            <a:xfrm>
              <a:off x="3791150" y="2333150"/>
              <a:ext cx="342350" cy="342325"/>
            </a:xfrm>
            <a:custGeom>
              <a:avLst/>
              <a:gdLst/>
              <a:ahLst/>
              <a:cxnLst/>
              <a:rect l="l" t="t" r="r" b="b"/>
              <a:pathLst>
                <a:path w="13694" h="13693" extrusionOk="0">
                  <a:moveTo>
                    <a:pt x="1" y="0"/>
                  </a:moveTo>
                  <a:lnTo>
                    <a:pt x="1" y="13692"/>
                  </a:lnTo>
                  <a:lnTo>
                    <a:pt x="13693" y="13692"/>
                  </a:lnTo>
                  <a:lnTo>
                    <a:pt x="13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73"/>
            <p:cNvSpPr/>
            <p:nvPr/>
          </p:nvSpPr>
          <p:spPr>
            <a:xfrm>
              <a:off x="3821725" y="2363700"/>
              <a:ext cx="281175" cy="281175"/>
            </a:xfrm>
            <a:custGeom>
              <a:avLst/>
              <a:gdLst/>
              <a:ahLst/>
              <a:cxnLst/>
              <a:rect l="l" t="t" r="r" b="b"/>
              <a:pathLst>
                <a:path w="11247" h="11247" extrusionOk="0">
                  <a:moveTo>
                    <a:pt x="1093" y="1"/>
                  </a:moveTo>
                  <a:cubicBezTo>
                    <a:pt x="488" y="1"/>
                    <a:pt x="0" y="491"/>
                    <a:pt x="0" y="1093"/>
                  </a:cubicBezTo>
                  <a:lnTo>
                    <a:pt x="0" y="10154"/>
                  </a:lnTo>
                  <a:cubicBezTo>
                    <a:pt x="0" y="10757"/>
                    <a:pt x="491" y="11246"/>
                    <a:pt x="1093" y="11246"/>
                  </a:cubicBezTo>
                  <a:lnTo>
                    <a:pt x="10154" y="11246"/>
                  </a:lnTo>
                  <a:cubicBezTo>
                    <a:pt x="10757" y="11246"/>
                    <a:pt x="11246" y="10757"/>
                    <a:pt x="11246" y="10154"/>
                  </a:cubicBezTo>
                  <a:lnTo>
                    <a:pt x="11246" y="1093"/>
                  </a:lnTo>
                  <a:cubicBezTo>
                    <a:pt x="11246" y="488"/>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73"/>
            <p:cNvSpPr/>
            <p:nvPr/>
          </p:nvSpPr>
          <p:spPr>
            <a:xfrm>
              <a:off x="3814775" y="2356750"/>
              <a:ext cx="295075" cy="295075"/>
            </a:xfrm>
            <a:custGeom>
              <a:avLst/>
              <a:gdLst/>
              <a:ahLst/>
              <a:cxnLst/>
              <a:rect l="l" t="t" r="r" b="b"/>
              <a:pathLst>
                <a:path w="11803" h="11803" extrusionOk="0">
                  <a:moveTo>
                    <a:pt x="10432" y="558"/>
                  </a:moveTo>
                  <a:cubicBezTo>
                    <a:pt x="10880" y="558"/>
                    <a:pt x="11245" y="923"/>
                    <a:pt x="11245" y="1371"/>
                  </a:cubicBezTo>
                  <a:lnTo>
                    <a:pt x="11245" y="10432"/>
                  </a:lnTo>
                  <a:cubicBezTo>
                    <a:pt x="11245" y="10880"/>
                    <a:pt x="10880" y="11243"/>
                    <a:pt x="10432" y="11243"/>
                  </a:cubicBezTo>
                  <a:lnTo>
                    <a:pt x="1371" y="11243"/>
                  </a:lnTo>
                  <a:cubicBezTo>
                    <a:pt x="1369" y="11243"/>
                    <a:pt x="1367" y="11243"/>
                    <a:pt x="1365" y="11243"/>
                  </a:cubicBezTo>
                  <a:cubicBezTo>
                    <a:pt x="920" y="11243"/>
                    <a:pt x="558" y="10880"/>
                    <a:pt x="558" y="10432"/>
                  </a:cubicBezTo>
                  <a:lnTo>
                    <a:pt x="558" y="1371"/>
                  </a:lnTo>
                  <a:cubicBezTo>
                    <a:pt x="558" y="923"/>
                    <a:pt x="923" y="558"/>
                    <a:pt x="1371" y="558"/>
                  </a:cubicBezTo>
                  <a:close/>
                  <a:moveTo>
                    <a:pt x="1371" y="1"/>
                  </a:moveTo>
                  <a:cubicBezTo>
                    <a:pt x="615" y="1"/>
                    <a:pt x="0" y="615"/>
                    <a:pt x="0" y="1371"/>
                  </a:cubicBezTo>
                  <a:lnTo>
                    <a:pt x="0" y="10432"/>
                  </a:lnTo>
                  <a:cubicBezTo>
                    <a:pt x="0" y="11188"/>
                    <a:pt x="615" y="11803"/>
                    <a:pt x="1371" y="11803"/>
                  </a:cubicBezTo>
                  <a:lnTo>
                    <a:pt x="10432" y="11803"/>
                  </a:lnTo>
                  <a:cubicBezTo>
                    <a:pt x="11187" y="11803"/>
                    <a:pt x="11802" y="11188"/>
                    <a:pt x="11802" y="10432"/>
                  </a:cubicBezTo>
                  <a:lnTo>
                    <a:pt x="11802" y="1371"/>
                  </a:lnTo>
                  <a:cubicBezTo>
                    <a:pt x="11802" y="615"/>
                    <a:pt x="11187"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73"/>
            <p:cNvSpPr/>
            <p:nvPr/>
          </p:nvSpPr>
          <p:spPr>
            <a:xfrm>
              <a:off x="3970175" y="2391600"/>
              <a:ext cx="49225" cy="69600"/>
            </a:xfrm>
            <a:custGeom>
              <a:avLst/>
              <a:gdLst/>
              <a:ahLst/>
              <a:cxnLst/>
              <a:rect l="l" t="t" r="r" b="b"/>
              <a:pathLst>
                <a:path w="1969" h="2784" extrusionOk="0">
                  <a:moveTo>
                    <a:pt x="1133" y="924"/>
                  </a:moveTo>
                  <a:cubicBezTo>
                    <a:pt x="1133" y="1112"/>
                    <a:pt x="1130" y="1337"/>
                    <a:pt x="1130" y="1568"/>
                  </a:cubicBezTo>
                  <a:lnTo>
                    <a:pt x="766" y="1568"/>
                  </a:lnTo>
                  <a:cubicBezTo>
                    <a:pt x="898" y="1334"/>
                    <a:pt x="1027" y="1107"/>
                    <a:pt x="1133" y="924"/>
                  </a:cubicBezTo>
                  <a:close/>
                  <a:moveTo>
                    <a:pt x="1283" y="0"/>
                  </a:moveTo>
                  <a:cubicBezTo>
                    <a:pt x="1158" y="0"/>
                    <a:pt x="1035" y="63"/>
                    <a:pt x="939" y="180"/>
                  </a:cubicBezTo>
                  <a:cubicBezTo>
                    <a:pt x="812" y="337"/>
                    <a:pt x="226" y="1393"/>
                    <a:pt x="49" y="1713"/>
                  </a:cubicBezTo>
                  <a:cubicBezTo>
                    <a:pt x="1" y="1800"/>
                    <a:pt x="2" y="1904"/>
                    <a:pt x="52" y="1990"/>
                  </a:cubicBezTo>
                  <a:cubicBezTo>
                    <a:pt x="103" y="2076"/>
                    <a:pt x="193" y="2128"/>
                    <a:pt x="292" y="2128"/>
                  </a:cubicBezTo>
                  <a:lnTo>
                    <a:pt x="1125" y="2128"/>
                  </a:lnTo>
                  <a:cubicBezTo>
                    <a:pt x="1122" y="2261"/>
                    <a:pt x="1122" y="2387"/>
                    <a:pt x="1121" y="2504"/>
                  </a:cubicBezTo>
                  <a:cubicBezTo>
                    <a:pt x="1119" y="2658"/>
                    <a:pt x="1244" y="2784"/>
                    <a:pt x="1398" y="2784"/>
                  </a:cubicBezTo>
                  <a:lnTo>
                    <a:pt x="1399" y="2784"/>
                  </a:lnTo>
                  <a:cubicBezTo>
                    <a:pt x="1551" y="2784"/>
                    <a:pt x="1676" y="2662"/>
                    <a:pt x="1677" y="2508"/>
                  </a:cubicBezTo>
                  <a:cubicBezTo>
                    <a:pt x="1677" y="2416"/>
                    <a:pt x="1679" y="2283"/>
                    <a:pt x="1682" y="2128"/>
                  </a:cubicBezTo>
                  <a:lnTo>
                    <a:pt x="1690" y="2128"/>
                  </a:lnTo>
                  <a:cubicBezTo>
                    <a:pt x="1844" y="2128"/>
                    <a:pt x="1969" y="2003"/>
                    <a:pt x="1969" y="1850"/>
                  </a:cubicBezTo>
                  <a:cubicBezTo>
                    <a:pt x="1969" y="1696"/>
                    <a:pt x="1844" y="1571"/>
                    <a:pt x="1690" y="1571"/>
                  </a:cubicBezTo>
                  <a:lnTo>
                    <a:pt x="1686" y="1571"/>
                  </a:lnTo>
                  <a:cubicBezTo>
                    <a:pt x="1690" y="1038"/>
                    <a:pt x="1690" y="491"/>
                    <a:pt x="1684" y="410"/>
                  </a:cubicBezTo>
                  <a:cubicBezTo>
                    <a:pt x="1668" y="221"/>
                    <a:pt x="1554" y="68"/>
                    <a:pt x="1393" y="16"/>
                  </a:cubicBezTo>
                  <a:cubicBezTo>
                    <a:pt x="1357" y="6"/>
                    <a:pt x="1320"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73"/>
            <p:cNvSpPr/>
            <p:nvPr/>
          </p:nvSpPr>
          <p:spPr>
            <a:xfrm>
              <a:off x="3904950" y="2391600"/>
              <a:ext cx="49200" cy="69600"/>
            </a:xfrm>
            <a:custGeom>
              <a:avLst/>
              <a:gdLst/>
              <a:ahLst/>
              <a:cxnLst/>
              <a:rect l="l" t="t" r="r" b="b"/>
              <a:pathLst>
                <a:path w="1968" h="2784" extrusionOk="0">
                  <a:moveTo>
                    <a:pt x="1130" y="924"/>
                  </a:moveTo>
                  <a:cubicBezTo>
                    <a:pt x="1130" y="1112"/>
                    <a:pt x="1128" y="1337"/>
                    <a:pt x="1128" y="1568"/>
                  </a:cubicBezTo>
                  <a:lnTo>
                    <a:pt x="764" y="1568"/>
                  </a:lnTo>
                  <a:cubicBezTo>
                    <a:pt x="895" y="1334"/>
                    <a:pt x="1026" y="1107"/>
                    <a:pt x="1130" y="924"/>
                  </a:cubicBezTo>
                  <a:close/>
                  <a:moveTo>
                    <a:pt x="1283" y="0"/>
                  </a:moveTo>
                  <a:cubicBezTo>
                    <a:pt x="1158" y="0"/>
                    <a:pt x="1035" y="63"/>
                    <a:pt x="939" y="180"/>
                  </a:cubicBezTo>
                  <a:cubicBezTo>
                    <a:pt x="810" y="337"/>
                    <a:pt x="225" y="1393"/>
                    <a:pt x="48" y="1713"/>
                  </a:cubicBezTo>
                  <a:cubicBezTo>
                    <a:pt x="1" y="1800"/>
                    <a:pt x="2" y="1904"/>
                    <a:pt x="52" y="1990"/>
                  </a:cubicBezTo>
                  <a:cubicBezTo>
                    <a:pt x="100" y="2076"/>
                    <a:pt x="193" y="2128"/>
                    <a:pt x="291" y="2128"/>
                  </a:cubicBezTo>
                  <a:lnTo>
                    <a:pt x="1124" y="2128"/>
                  </a:lnTo>
                  <a:cubicBezTo>
                    <a:pt x="1122" y="2261"/>
                    <a:pt x="1122" y="2387"/>
                    <a:pt x="1121" y="2504"/>
                  </a:cubicBezTo>
                  <a:cubicBezTo>
                    <a:pt x="1118" y="2658"/>
                    <a:pt x="1242" y="2784"/>
                    <a:pt x="1396" y="2784"/>
                  </a:cubicBezTo>
                  <a:lnTo>
                    <a:pt x="1399" y="2784"/>
                  </a:lnTo>
                  <a:cubicBezTo>
                    <a:pt x="1550" y="2784"/>
                    <a:pt x="1674" y="2662"/>
                    <a:pt x="1677" y="2508"/>
                  </a:cubicBezTo>
                  <a:cubicBezTo>
                    <a:pt x="1677" y="2416"/>
                    <a:pt x="1679" y="2283"/>
                    <a:pt x="1680" y="2128"/>
                  </a:cubicBezTo>
                  <a:lnTo>
                    <a:pt x="1689" y="2128"/>
                  </a:lnTo>
                  <a:cubicBezTo>
                    <a:pt x="1843" y="2128"/>
                    <a:pt x="1967" y="2003"/>
                    <a:pt x="1967" y="1850"/>
                  </a:cubicBezTo>
                  <a:cubicBezTo>
                    <a:pt x="1967" y="1696"/>
                    <a:pt x="1843" y="1571"/>
                    <a:pt x="1689" y="1571"/>
                  </a:cubicBezTo>
                  <a:lnTo>
                    <a:pt x="1686" y="1571"/>
                  </a:lnTo>
                  <a:cubicBezTo>
                    <a:pt x="1689" y="1038"/>
                    <a:pt x="1689" y="491"/>
                    <a:pt x="1684" y="410"/>
                  </a:cubicBezTo>
                  <a:cubicBezTo>
                    <a:pt x="1667" y="221"/>
                    <a:pt x="1554" y="68"/>
                    <a:pt x="1393" y="16"/>
                  </a:cubicBezTo>
                  <a:cubicBezTo>
                    <a:pt x="1357" y="6"/>
                    <a:pt x="1320"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73"/>
            <p:cNvSpPr/>
            <p:nvPr/>
          </p:nvSpPr>
          <p:spPr>
            <a:xfrm>
              <a:off x="3888950" y="2482000"/>
              <a:ext cx="71875" cy="119750"/>
            </a:xfrm>
            <a:custGeom>
              <a:avLst/>
              <a:gdLst/>
              <a:ahLst/>
              <a:cxnLst/>
              <a:rect l="l" t="t" r="r" b="b"/>
              <a:pathLst>
                <a:path w="2875" h="4790" extrusionOk="0">
                  <a:moveTo>
                    <a:pt x="1405" y="557"/>
                  </a:moveTo>
                  <a:cubicBezTo>
                    <a:pt x="1885" y="557"/>
                    <a:pt x="2289" y="932"/>
                    <a:pt x="2289" y="1378"/>
                  </a:cubicBezTo>
                  <a:cubicBezTo>
                    <a:pt x="2289" y="1824"/>
                    <a:pt x="1885" y="2200"/>
                    <a:pt x="1405" y="2200"/>
                  </a:cubicBezTo>
                  <a:cubicBezTo>
                    <a:pt x="1213" y="2200"/>
                    <a:pt x="828" y="2203"/>
                    <a:pt x="565" y="2204"/>
                  </a:cubicBezTo>
                  <a:cubicBezTo>
                    <a:pt x="563" y="1944"/>
                    <a:pt x="562" y="829"/>
                    <a:pt x="560" y="559"/>
                  </a:cubicBezTo>
                  <a:lnTo>
                    <a:pt x="1405" y="559"/>
                  </a:lnTo>
                  <a:lnTo>
                    <a:pt x="1405" y="557"/>
                  </a:lnTo>
                  <a:close/>
                  <a:moveTo>
                    <a:pt x="279" y="1"/>
                  </a:moveTo>
                  <a:cubicBezTo>
                    <a:pt x="125" y="1"/>
                    <a:pt x="1" y="125"/>
                    <a:pt x="1" y="279"/>
                  </a:cubicBezTo>
                  <a:lnTo>
                    <a:pt x="1" y="4510"/>
                  </a:lnTo>
                  <a:cubicBezTo>
                    <a:pt x="1" y="4664"/>
                    <a:pt x="125" y="4788"/>
                    <a:pt x="279" y="4788"/>
                  </a:cubicBezTo>
                  <a:cubicBezTo>
                    <a:pt x="433" y="4788"/>
                    <a:pt x="557" y="4664"/>
                    <a:pt x="557" y="4510"/>
                  </a:cubicBezTo>
                  <a:lnTo>
                    <a:pt x="557" y="2761"/>
                  </a:lnTo>
                  <a:lnTo>
                    <a:pt x="655" y="2761"/>
                  </a:lnTo>
                  <a:lnTo>
                    <a:pt x="2357" y="4695"/>
                  </a:lnTo>
                  <a:cubicBezTo>
                    <a:pt x="2412" y="4758"/>
                    <a:pt x="2488" y="4790"/>
                    <a:pt x="2566" y="4790"/>
                  </a:cubicBezTo>
                  <a:cubicBezTo>
                    <a:pt x="2632" y="4790"/>
                    <a:pt x="2698" y="4766"/>
                    <a:pt x="2749" y="4721"/>
                  </a:cubicBezTo>
                  <a:cubicBezTo>
                    <a:pt x="2863" y="4620"/>
                    <a:pt x="2875" y="4443"/>
                    <a:pt x="2774" y="4327"/>
                  </a:cubicBezTo>
                  <a:lnTo>
                    <a:pt x="1392" y="2756"/>
                  </a:lnTo>
                  <a:lnTo>
                    <a:pt x="1404" y="2756"/>
                  </a:lnTo>
                  <a:cubicBezTo>
                    <a:pt x="2197" y="2756"/>
                    <a:pt x="2844" y="2138"/>
                    <a:pt x="2844" y="1378"/>
                  </a:cubicBezTo>
                  <a:cubicBezTo>
                    <a:pt x="2844" y="619"/>
                    <a:pt x="2197" y="1"/>
                    <a:pt x="1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73"/>
            <p:cNvSpPr/>
            <p:nvPr/>
          </p:nvSpPr>
          <p:spPr>
            <a:xfrm>
              <a:off x="3978425" y="2526525"/>
              <a:ext cx="57275" cy="75200"/>
            </a:xfrm>
            <a:custGeom>
              <a:avLst/>
              <a:gdLst/>
              <a:ahLst/>
              <a:cxnLst/>
              <a:rect l="l" t="t" r="r" b="b"/>
              <a:pathLst>
                <a:path w="2291" h="3008" extrusionOk="0">
                  <a:moveTo>
                    <a:pt x="278" y="0"/>
                  </a:moveTo>
                  <a:cubicBezTo>
                    <a:pt x="125" y="0"/>
                    <a:pt x="0" y="125"/>
                    <a:pt x="0" y="278"/>
                  </a:cubicBezTo>
                  <a:lnTo>
                    <a:pt x="0" y="1843"/>
                  </a:lnTo>
                  <a:cubicBezTo>
                    <a:pt x="0" y="2486"/>
                    <a:pt x="521" y="3007"/>
                    <a:pt x="1164" y="3007"/>
                  </a:cubicBezTo>
                  <a:cubicBezTo>
                    <a:pt x="1785" y="3007"/>
                    <a:pt x="2290" y="2502"/>
                    <a:pt x="2290" y="1881"/>
                  </a:cubicBezTo>
                  <a:lnTo>
                    <a:pt x="2290" y="278"/>
                  </a:lnTo>
                  <a:cubicBezTo>
                    <a:pt x="2290" y="125"/>
                    <a:pt x="2166" y="0"/>
                    <a:pt x="2012" y="0"/>
                  </a:cubicBezTo>
                  <a:cubicBezTo>
                    <a:pt x="1858" y="0"/>
                    <a:pt x="1734" y="125"/>
                    <a:pt x="1734" y="278"/>
                  </a:cubicBezTo>
                  <a:lnTo>
                    <a:pt x="1734" y="1881"/>
                  </a:lnTo>
                  <a:cubicBezTo>
                    <a:pt x="1734" y="2196"/>
                    <a:pt x="1479" y="2451"/>
                    <a:pt x="1164" y="2451"/>
                  </a:cubicBezTo>
                  <a:cubicBezTo>
                    <a:pt x="829" y="2451"/>
                    <a:pt x="557" y="2179"/>
                    <a:pt x="557" y="1843"/>
                  </a:cubicBezTo>
                  <a:lnTo>
                    <a:pt x="557" y="278"/>
                  </a:lnTo>
                  <a:cubicBezTo>
                    <a:pt x="557"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73"/>
            <p:cNvSpPr/>
            <p:nvPr/>
          </p:nvSpPr>
          <p:spPr>
            <a:xfrm>
              <a:off x="3784200" y="2326200"/>
              <a:ext cx="356250" cy="356225"/>
            </a:xfrm>
            <a:custGeom>
              <a:avLst/>
              <a:gdLst/>
              <a:ahLst/>
              <a:cxnLst/>
              <a:rect l="l" t="t" r="r" b="b"/>
              <a:pathLst>
                <a:path w="14250" h="14249" extrusionOk="0">
                  <a:moveTo>
                    <a:pt x="279" y="0"/>
                  </a:moveTo>
                  <a:cubicBezTo>
                    <a:pt x="125" y="0"/>
                    <a:pt x="1" y="124"/>
                    <a:pt x="1" y="278"/>
                  </a:cubicBezTo>
                  <a:lnTo>
                    <a:pt x="1" y="5873"/>
                  </a:lnTo>
                  <a:cubicBezTo>
                    <a:pt x="1" y="6026"/>
                    <a:pt x="125" y="6151"/>
                    <a:pt x="279" y="6151"/>
                  </a:cubicBezTo>
                  <a:cubicBezTo>
                    <a:pt x="433" y="6151"/>
                    <a:pt x="557" y="6026"/>
                    <a:pt x="557" y="5873"/>
                  </a:cubicBezTo>
                  <a:lnTo>
                    <a:pt x="557" y="556"/>
                  </a:lnTo>
                  <a:lnTo>
                    <a:pt x="13693" y="556"/>
                  </a:lnTo>
                  <a:lnTo>
                    <a:pt x="13693" y="13692"/>
                  </a:lnTo>
                  <a:lnTo>
                    <a:pt x="557" y="13692"/>
                  </a:lnTo>
                  <a:lnTo>
                    <a:pt x="557" y="8376"/>
                  </a:lnTo>
                  <a:cubicBezTo>
                    <a:pt x="557" y="8222"/>
                    <a:pt x="433" y="8098"/>
                    <a:pt x="279" y="8098"/>
                  </a:cubicBezTo>
                  <a:cubicBezTo>
                    <a:pt x="125" y="8098"/>
                    <a:pt x="1" y="8222"/>
                    <a:pt x="1" y="8376"/>
                  </a:cubicBezTo>
                  <a:lnTo>
                    <a:pt x="1" y="13970"/>
                  </a:lnTo>
                  <a:cubicBezTo>
                    <a:pt x="1" y="14124"/>
                    <a:pt x="125" y="14249"/>
                    <a:pt x="279" y="14249"/>
                  </a:cubicBezTo>
                  <a:lnTo>
                    <a:pt x="13971" y="14249"/>
                  </a:lnTo>
                  <a:cubicBezTo>
                    <a:pt x="14125" y="14249"/>
                    <a:pt x="14249" y="14124"/>
                    <a:pt x="14249" y="13970"/>
                  </a:cubicBezTo>
                  <a:lnTo>
                    <a:pt x="14249" y="277"/>
                  </a:lnTo>
                  <a:cubicBezTo>
                    <a:pt x="14249" y="124"/>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73"/>
            <p:cNvSpPr/>
            <p:nvPr/>
          </p:nvSpPr>
          <p:spPr>
            <a:xfrm>
              <a:off x="3784200" y="2497350"/>
              <a:ext cx="13925" cy="13925"/>
            </a:xfrm>
            <a:custGeom>
              <a:avLst/>
              <a:gdLst/>
              <a:ahLst/>
              <a:cxnLst/>
              <a:rect l="l" t="t" r="r" b="b"/>
              <a:pathLst>
                <a:path w="557" h="557" extrusionOk="0">
                  <a:moveTo>
                    <a:pt x="279" y="0"/>
                  </a:moveTo>
                  <a:cubicBezTo>
                    <a:pt x="125" y="0"/>
                    <a:pt x="1" y="125"/>
                    <a:pt x="1" y="278"/>
                  </a:cubicBezTo>
                  <a:cubicBezTo>
                    <a:pt x="1" y="432"/>
                    <a:pt x="125" y="557"/>
                    <a:pt x="279" y="557"/>
                  </a:cubicBezTo>
                  <a:cubicBezTo>
                    <a:pt x="433" y="557"/>
                    <a:pt x="557" y="432"/>
                    <a:pt x="557" y="278"/>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7" name="Google Shape;19087;p73"/>
          <p:cNvGrpSpPr/>
          <p:nvPr/>
        </p:nvGrpSpPr>
        <p:grpSpPr>
          <a:xfrm>
            <a:off x="4232504" y="2665808"/>
            <a:ext cx="334400" cy="334531"/>
            <a:chOff x="4151300" y="2326200"/>
            <a:chExt cx="356275" cy="356225"/>
          </a:xfrm>
        </p:grpSpPr>
        <p:sp>
          <p:nvSpPr>
            <p:cNvPr id="19088" name="Google Shape;19088;p73"/>
            <p:cNvSpPr/>
            <p:nvPr/>
          </p:nvSpPr>
          <p:spPr>
            <a:xfrm>
              <a:off x="4162325" y="2333150"/>
              <a:ext cx="342325" cy="342325"/>
            </a:xfrm>
            <a:custGeom>
              <a:avLst/>
              <a:gdLst/>
              <a:ahLst/>
              <a:cxnLst/>
              <a:rect l="l" t="t" r="r" b="b"/>
              <a:pathLst>
                <a:path w="13693" h="13693" extrusionOk="0">
                  <a:moveTo>
                    <a:pt x="0" y="0"/>
                  </a:moveTo>
                  <a:lnTo>
                    <a:pt x="0" y="13692"/>
                  </a:lnTo>
                  <a:lnTo>
                    <a:pt x="13693" y="13692"/>
                  </a:lnTo>
                  <a:lnTo>
                    <a:pt x="13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73"/>
            <p:cNvSpPr/>
            <p:nvPr/>
          </p:nvSpPr>
          <p:spPr>
            <a:xfrm>
              <a:off x="4188850" y="2363700"/>
              <a:ext cx="281175" cy="281175"/>
            </a:xfrm>
            <a:custGeom>
              <a:avLst/>
              <a:gdLst/>
              <a:ahLst/>
              <a:cxnLst/>
              <a:rect l="l" t="t" r="r" b="b"/>
              <a:pathLst>
                <a:path w="11247" h="11247" extrusionOk="0">
                  <a:moveTo>
                    <a:pt x="1093" y="1"/>
                  </a:moveTo>
                  <a:cubicBezTo>
                    <a:pt x="489" y="1"/>
                    <a:pt x="0" y="491"/>
                    <a:pt x="0" y="1093"/>
                  </a:cubicBezTo>
                  <a:lnTo>
                    <a:pt x="0" y="10154"/>
                  </a:lnTo>
                  <a:cubicBezTo>
                    <a:pt x="0" y="10757"/>
                    <a:pt x="491" y="11246"/>
                    <a:pt x="1093" y="11246"/>
                  </a:cubicBezTo>
                  <a:lnTo>
                    <a:pt x="10154" y="11246"/>
                  </a:lnTo>
                  <a:cubicBezTo>
                    <a:pt x="10756" y="11246"/>
                    <a:pt x="11246" y="10757"/>
                    <a:pt x="11246" y="10154"/>
                  </a:cubicBezTo>
                  <a:lnTo>
                    <a:pt x="11246" y="1093"/>
                  </a:lnTo>
                  <a:cubicBezTo>
                    <a:pt x="11246" y="488"/>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73"/>
            <p:cNvSpPr/>
            <p:nvPr/>
          </p:nvSpPr>
          <p:spPr>
            <a:xfrm>
              <a:off x="4181900" y="2356750"/>
              <a:ext cx="295075" cy="295075"/>
            </a:xfrm>
            <a:custGeom>
              <a:avLst/>
              <a:gdLst/>
              <a:ahLst/>
              <a:cxnLst/>
              <a:rect l="l" t="t" r="r" b="b"/>
              <a:pathLst>
                <a:path w="11803" h="11803" extrusionOk="0">
                  <a:moveTo>
                    <a:pt x="10432" y="558"/>
                  </a:moveTo>
                  <a:cubicBezTo>
                    <a:pt x="10880" y="558"/>
                    <a:pt x="11245" y="923"/>
                    <a:pt x="11245" y="1371"/>
                  </a:cubicBezTo>
                  <a:lnTo>
                    <a:pt x="11245" y="10432"/>
                  </a:lnTo>
                  <a:cubicBezTo>
                    <a:pt x="11245" y="10880"/>
                    <a:pt x="10880" y="11243"/>
                    <a:pt x="10432" y="11243"/>
                  </a:cubicBezTo>
                  <a:lnTo>
                    <a:pt x="1371" y="11243"/>
                  </a:lnTo>
                  <a:cubicBezTo>
                    <a:pt x="1369" y="11243"/>
                    <a:pt x="1367" y="11243"/>
                    <a:pt x="1365" y="11243"/>
                  </a:cubicBezTo>
                  <a:cubicBezTo>
                    <a:pt x="920" y="11243"/>
                    <a:pt x="558" y="10880"/>
                    <a:pt x="558" y="10432"/>
                  </a:cubicBezTo>
                  <a:lnTo>
                    <a:pt x="558" y="1371"/>
                  </a:lnTo>
                  <a:cubicBezTo>
                    <a:pt x="558" y="923"/>
                    <a:pt x="923" y="558"/>
                    <a:pt x="1371" y="558"/>
                  </a:cubicBezTo>
                  <a:close/>
                  <a:moveTo>
                    <a:pt x="1371" y="1"/>
                  </a:moveTo>
                  <a:cubicBezTo>
                    <a:pt x="615" y="1"/>
                    <a:pt x="0" y="615"/>
                    <a:pt x="0" y="1371"/>
                  </a:cubicBezTo>
                  <a:lnTo>
                    <a:pt x="0" y="10432"/>
                  </a:lnTo>
                  <a:cubicBezTo>
                    <a:pt x="0" y="11188"/>
                    <a:pt x="615" y="11803"/>
                    <a:pt x="1371" y="11803"/>
                  </a:cubicBezTo>
                  <a:lnTo>
                    <a:pt x="10432" y="11803"/>
                  </a:lnTo>
                  <a:cubicBezTo>
                    <a:pt x="11187" y="11803"/>
                    <a:pt x="11802" y="11188"/>
                    <a:pt x="11802" y="10432"/>
                  </a:cubicBezTo>
                  <a:lnTo>
                    <a:pt x="11802" y="1371"/>
                  </a:lnTo>
                  <a:cubicBezTo>
                    <a:pt x="11802" y="615"/>
                    <a:pt x="11187"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73"/>
            <p:cNvSpPr/>
            <p:nvPr/>
          </p:nvSpPr>
          <p:spPr>
            <a:xfrm>
              <a:off x="4338450" y="2391625"/>
              <a:ext cx="47775" cy="69575"/>
            </a:xfrm>
            <a:custGeom>
              <a:avLst/>
              <a:gdLst/>
              <a:ahLst/>
              <a:cxnLst/>
              <a:rect l="l" t="t" r="r" b="b"/>
              <a:pathLst>
                <a:path w="1911" h="2783" extrusionOk="0">
                  <a:moveTo>
                    <a:pt x="658" y="1"/>
                  </a:moveTo>
                  <a:cubicBezTo>
                    <a:pt x="523" y="1"/>
                    <a:pt x="406" y="100"/>
                    <a:pt x="384" y="234"/>
                  </a:cubicBezTo>
                  <a:lnTo>
                    <a:pt x="220" y="1219"/>
                  </a:lnTo>
                  <a:cubicBezTo>
                    <a:pt x="204" y="1323"/>
                    <a:pt x="246" y="1425"/>
                    <a:pt x="330" y="1487"/>
                  </a:cubicBezTo>
                  <a:cubicBezTo>
                    <a:pt x="379" y="1523"/>
                    <a:pt x="437" y="1541"/>
                    <a:pt x="495" y="1541"/>
                  </a:cubicBezTo>
                  <a:cubicBezTo>
                    <a:pt x="538" y="1541"/>
                    <a:pt x="581" y="1532"/>
                    <a:pt x="621" y="1512"/>
                  </a:cubicBezTo>
                  <a:cubicBezTo>
                    <a:pt x="622" y="1509"/>
                    <a:pt x="628" y="1507"/>
                    <a:pt x="637" y="1504"/>
                  </a:cubicBezTo>
                  <a:cubicBezTo>
                    <a:pt x="723" y="1465"/>
                    <a:pt x="788" y="1442"/>
                    <a:pt x="950" y="1442"/>
                  </a:cubicBezTo>
                  <a:cubicBezTo>
                    <a:pt x="1059" y="1442"/>
                    <a:pt x="1161" y="1485"/>
                    <a:pt x="1234" y="1565"/>
                  </a:cubicBezTo>
                  <a:cubicBezTo>
                    <a:pt x="1309" y="1644"/>
                    <a:pt x="1347" y="1748"/>
                    <a:pt x="1341" y="1856"/>
                  </a:cubicBezTo>
                  <a:cubicBezTo>
                    <a:pt x="1331" y="2058"/>
                    <a:pt x="1163" y="2222"/>
                    <a:pt x="958" y="2226"/>
                  </a:cubicBezTo>
                  <a:cubicBezTo>
                    <a:pt x="955" y="2226"/>
                    <a:pt x="952" y="2226"/>
                    <a:pt x="949" y="2226"/>
                  </a:cubicBezTo>
                  <a:cubicBezTo>
                    <a:pt x="754" y="2226"/>
                    <a:pt x="588" y="2083"/>
                    <a:pt x="561" y="1890"/>
                  </a:cubicBezTo>
                  <a:cubicBezTo>
                    <a:pt x="558" y="1872"/>
                    <a:pt x="557" y="1853"/>
                    <a:pt x="557" y="1835"/>
                  </a:cubicBezTo>
                  <a:cubicBezTo>
                    <a:pt x="557" y="1682"/>
                    <a:pt x="432" y="1557"/>
                    <a:pt x="278" y="1557"/>
                  </a:cubicBezTo>
                  <a:cubicBezTo>
                    <a:pt x="125" y="1557"/>
                    <a:pt x="0" y="1682"/>
                    <a:pt x="0" y="1835"/>
                  </a:cubicBezTo>
                  <a:cubicBezTo>
                    <a:pt x="0" y="1879"/>
                    <a:pt x="5" y="1923"/>
                    <a:pt x="10" y="1967"/>
                  </a:cubicBezTo>
                  <a:cubicBezTo>
                    <a:pt x="76" y="2436"/>
                    <a:pt x="479" y="2783"/>
                    <a:pt x="950" y="2783"/>
                  </a:cubicBezTo>
                  <a:lnTo>
                    <a:pt x="971" y="2783"/>
                  </a:lnTo>
                  <a:cubicBezTo>
                    <a:pt x="1464" y="2774"/>
                    <a:pt x="1873" y="2379"/>
                    <a:pt x="1899" y="1885"/>
                  </a:cubicBezTo>
                  <a:cubicBezTo>
                    <a:pt x="1911" y="1622"/>
                    <a:pt x="1820" y="1373"/>
                    <a:pt x="1638" y="1182"/>
                  </a:cubicBezTo>
                  <a:cubicBezTo>
                    <a:pt x="1460" y="994"/>
                    <a:pt x="1208" y="885"/>
                    <a:pt x="950" y="885"/>
                  </a:cubicBezTo>
                  <a:cubicBezTo>
                    <a:pt x="911" y="885"/>
                    <a:pt x="874" y="887"/>
                    <a:pt x="839" y="890"/>
                  </a:cubicBezTo>
                  <a:lnTo>
                    <a:pt x="893" y="557"/>
                  </a:lnTo>
                  <a:lnTo>
                    <a:pt x="1482" y="557"/>
                  </a:lnTo>
                  <a:cubicBezTo>
                    <a:pt x="1634" y="557"/>
                    <a:pt x="1760" y="433"/>
                    <a:pt x="1760" y="279"/>
                  </a:cubicBezTo>
                  <a:cubicBezTo>
                    <a:pt x="1760" y="125"/>
                    <a:pt x="1634" y="1"/>
                    <a:pt x="1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73"/>
            <p:cNvSpPr/>
            <p:nvPr/>
          </p:nvSpPr>
          <p:spPr>
            <a:xfrm>
              <a:off x="4272550" y="2391600"/>
              <a:ext cx="49225" cy="69600"/>
            </a:xfrm>
            <a:custGeom>
              <a:avLst/>
              <a:gdLst/>
              <a:ahLst/>
              <a:cxnLst/>
              <a:rect l="l" t="t" r="r" b="b"/>
              <a:pathLst>
                <a:path w="1969" h="2784" extrusionOk="0">
                  <a:moveTo>
                    <a:pt x="1133" y="924"/>
                  </a:moveTo>
                  <a:cubicBezTo>
                    <a:pt x="1133" y="1112"/>
                    <a:pt x="1131" y="1337"/>
                    <a:pt x="1131" y="1568"/>
                  </a:cubicBezTo>
                  <a:lnTo>
                    <a:pt x="766" y="1568"/>
                  </a:lnTo>
                  <a:cubicBezTo>
                    <a:pt x="898" y="1334"/>
                    <a:pt x="1029" y="1107"/>
                    <a:pt x="1133" y="924"/>
                  </a:cubicBezTo>
                  <a:close/>
                  <a:moveTo>
                    <a:pt x="1282" y="0"/>
                  </a:moveTo>
                  <a:cubicBezTo>
                    <a:pt x="1156" y="0"/>
                    <a:pt x="1034" y="63"/>
                    <a:pt x="938" y="180"/>
                  </a:cubicBezTo>
                  <a:cubicBezTo>
                    <a:pt x="810" y="337"/>
                    <a:pt x="225" y="1393"/>
                    <a:pt x="49" y="1713"/>
                  </a:cubicBezTo>
                  <a:cubicBezTo>
                    <a:pt x="1" y="1800"/>
                    <a:pt x="4" y="1904"/>
                    <a:pt x="52" y="1990"/>
                  </a:cubicBezTo>
                  <a:cubicBezTo>
                    <a:pt x="103" y="2076"/>
                    <a:pt x="195" y="2128"/>
                    <a:pt x="292" y="2128"/>
                  </a:cubicBezTo>
                  <a:lnTo>
                    <a:pt x="1125" y="2128"/>
                  </a:lnTo>
                  <a:cubicBezTo>
                    <a:pt x="1125" y="2261"/>
                    <a:pt x="1122" y="2387"/>
                    <a:pt x="1121" y="2504"/>
                  </a:cubicBezTo>
                  <a:cubicBezTo>
                    <a:pt x="1119" y="2658"/>
                    <a:pt x="1244" y="2784"/>
                    <a:pt x="1398" y="2784"/>
                  </a:cubicBezTo>
                  <a:lnTo>
                    <a:pt x="1399" y="2784"/>
                  </a:lnTo>
                  <a:cubicBezTo>
                    <a:pt x="1551" y="2784"/>
                    <a:pt x="1676" y="2662"/>
                    <a:pt x="1677" y="2508"/>
                  </a:cubicBezTo>
                  <a:cubicBezTo>
                    <a:pt x="1677" y="2416"/>
                    <a:pt x="1680" y="2283"/>
                    <a:pt x="1682" y="2128"/>
                  </a:cubicBezTo>
                  <a:lnTo>
                    <a:pt x="1690" y="2128"/>
                  </a:lnTo>
                  <a:cubicBezTo>
                    <a:pt x="1844" y="2128"/>
                    <a:pt x="1969" y="2003"/>
                    <a:pt x="1969" y="1850"/>
                  </a:cubicBezTo>
                  <a:cubicBezTo>
                    <a:pt x="1969" y="1696"/>
                    <a:pt x="1844" y="1571"/>
                    <a:pt x="1690" y="1571"/>
                  </a:cubicBezTo>
                  <a:lnTo>
                    <a:pt x="1684" y="1571"/>
                  </a:lnTo>
                  <a:cubicBezTo>
                    <a:pt x="1689" y="1038"/>
                    <a:pt x="1689" y="491"/>
                    <a:pt x="1683" y="410"/>
                  </a:cubicBezTo>
                  <a:cubicBezTo>
                    <a:pt x="1667" y="221"/>
                    <a:pt x="1553" y="68"/>
                    <a:pt x="1392" y="16"/>
                  </a:cubicBezTo>
                  <a:cubicBezTo>
                    <a:pt x="1355" y="6"/>
                    <a:pt x="1318" y="0"/>
                    <a:pt x="1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73"/>
            <p:cNvSpPr/>
            <p:nvPr/>
          </p:nvSpPr>
          <p:spPr>
            <a:xfrm>
              <a:off x="4259125" y="2482000"/>
              <a:ext cx="71825" cy="119750"/>
            </a:xfrm>
            <a:custGeom>
              <a:avLst/>
              <a:gdLst/>
              <a:ahLst/>
              <a:cxnLst/>
              <a:rect l="l" t="t" r="r" b="b"/>
              <a:pathLst>
                <a:path w="2873" h="4790" extrusionOk="0">
                  <a:moveTo>
                    <a:pt x="1405" y="557"/>
                  </a:moveTo>
                  <a:cubicBezTo>
                    <a:pt x="1883" y="557"/>
                    <a:pt x="2287" y="932"/>
                    <a:pt x="2287" y="1378"/>
                  </a:cubicBezTo>
                  <a:cubicBezTo>
                    <a:pt x="2287" y="1824"/>
                    <a:pt x="1883" y="2200"/>
                    <a:pt x="1405" y="2200"/>
                  </a:cubicBezTo>
                  <a:cubicBezTo>
                    <a:pt x="1211" y="2200"/>
                    <a:pt x="828" y="2203"/>
                    <a:pt x="564" y="2204"/>
                  </a:cubicBezTo>
                  <a:cubicBezTo>
                    <a:pt x="563" y="1944"/>
                    <a:pt x="560" y="829"/>
                    <a:pt x="558" y="559"/>
                  </a:cubicBezTo>
                  <a:lnTo>
                    <a:pt x="1405" y="559"/>
                  </a:lnTo>
                  <a:lnTo>
                    <a:pt x="1405" y="557"/>
                  </a:lnTo>
                  <a:close/>
                  <a:moveTo>
                    <a:pt x="279" y="1"/>
                  </a:moveTo>
                  <a:cubicBezTo>
                    <a:pt x="125" y="1"/>
                    <a:pt x="0" y="125"/>
                    <a:pt x="0" y="279"/>
                  </a:cubicBezTo>
                  <a:lnTo>
                    <a:pt x="0" y="4510"/>
                  </a:lnTo>
                  <a:cubicBezTo>
                    <a:pt x="0" y="4664"/>
                    <a:pt x="125" y="4788"/>
                    <a:pt x="279" y="4788"/>
                  </a:cubicBezTo>
                  <a:cubicBezTo>
                    <a:pt x="432" y="4788"/>
                    <a:pt x="557" y="4664"/>
                    <a:pt x="557" y="4510"/>
                  </a:cubicBezTo>
                  <a:lnTo>
                    <a:pt x="557" y="2761"/>
                  </a:lnTo>
                  <a:lnTo>
                    <a:pt x="653" y="2761"/>
                  </a:lnTo>
                  <a:lnTo>
                    <a:pt x="2356" y="4695"/>
                  </a:lnTo>
                  <a:cubicBezTo>
                    <a:pt x="2410" y="4758"/>
                    <a:pt x="2488" y="4790"/>
                    <a:pt x="2564" y="4790"/>
                  </a:cubicBezTo>
                  <a:cubicBezTo>
                    <a:pt x="2630" y="4790"/>
                    <a:pt x="2696" y="4766"/>
                    <a:pt x="2747" y="4721"/>
                  </a:cubicBezTo>
                  <a:cubicBezTo>
                    <a:pt x="2863" y="4620"/>
                    <a:pt x="2873" y="4443"/>
                    <a:pt x="2773" y="4327"/>
                  </a:cubicBezTo>
                  <a:lnTo>
                    <a:pt x="1391" y="2756"/>
                  </a:lnTo>
                  <a:lnTo>
                    <a:pt x="1402" y="2756"/>
                  </a:lnTo>
                  <a:cubicBezTo>
                    <a:pt x="2197" y="2756"/>
                    <a:pt x="2842" y="2138"/>
                    <a:pt x="2842" y="1378"/>
                  </a:cubicBezTo>
                  <a:cubicBezTo>
                    <a:pt x="2842" y="619"/>
                    <a:pt x="2197"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73"/>
            <p:cNvSpPr/>
            <p:nvPr/>
          </p:nvSpPr>
          <p:spPr>
            <a:xfrm>
              <a:off x="4347850" y="2507450"/>
              <a:ext cx="51925" cy="94300"/>
            </a:xfrm>
            <a:custGeom>
              <a:avLst/>
              <a:gdLst/>
              <a:ahLst/>
              <a:cxnLst/>
              <a:rect l="l" t="t" r="r" b="b"/>
              <a:pathLst>
                <a:path w="2077" h="3772" extrusionOk="0">
                  <a:moveTo>
                    <a:pt x="279" y="0"/>
                  </a:moveTo>
                  <a:cubicBezTo>
                    <a:pt x="125" y="0"/>
                    <a:pt x="0" y="125"/>
                    <a:pt x="0" y="278"/>
                  </a:cubicBezTo>
                  <a:lnTo>
                    <a:pt x="0" y="3492"/>
                  </a:lnTo>
                  <a:cubicBezTo>
                    <a:pt x="0" y="3646"/>
                    <a:pt x="125" y="3770"/>
                    <a:pt x="279" y="3770"/>
                  </a:cubicBezTo>
                  <a:cubicBezTo>
                    <a:pt x="432" y="3770"/>
                    <a:pt x="557" y="3646"/>
                    <a:pt x="557" y="3492"/>
                  </a:cubicBezTo>
                  <a:lnTo>
                    <a:pt x="557" y="2388"/>
                  </a:lnTo>
                  <a:cubicBezTo>
                    <a:pt x="557" y="1942"/>
                    <a:pt x="776" y="1630"/>
                    <a:pt x="1088" y="1630"/>
                  </a:cubicBezTo>
                  <a:cubicBezTo>
                    <a:pt x="1261" y="1630"/>
                    <a:pt x="1328" y="1677"/>
                    <a:pt x="1365" y="1713"/>
                  </a:cubicBezTo>
                  <a:cubicBezTo>
                    <a:pt x="1435" y="1785"/>
                    <a:pt x="1519" y="1959"/>
                    <a:pt x="1516" y="2391"/>
                  </a:cubicBezTo>
                  <a:lnTo>
                    <a:pt x="1519" y="3494"/>
                  </a:lnTo>
                  <a:cubicBezTo>
                    <a:pt x="1519" y="3647"/>
                    <a:pt x="1643" y="3772"/>
                    <a:pt x="1797" y="3772"/>
                  </a:cubicBezTo>
                  <a:lnTo>
                    <a:pt x="1798" y="3772"/>
                  </a:lnTo>
                  <a:cubicBezTo>
                    <a:pt x="1952" y="3772"/>
                    <a:pt x="2077" y="3646"/>
                    <a:pt x="2075" y="3492"/>
                  </a:cubicBezTo>
                  <a:lnTo>
                    <a:pt x="2072" y="2393"/>
                  </a:lnTo>
                  <a:cubicBezTo>
                    <a:pt x="2074" y="1880"/>
                    <a:pt x="1974" y="1539"/>
                    <a:pt x="1759" y="1324"/>
                  </a:cubicBezTo>
                  <a:cubicBezTo>
                    <a:pt x="1596" y="1158"/>
                    <a:pt x="1369" y="1076"/>
                    <a:pt x="1088" y="1076"/>
                  </a:cubicBezTo>
                  <a:cubicBezTo>
                    <a:pt x="1083" y="1076"/>
                    <a:pt x="1078" y="1076"/>
                    <a:pt x="1073" y="1076"/>
                  </a:cubicBezTo>
                  <a:cubicBezTo>
                    <a:pt x="881" y="1076"/>
                    <a:pt x="707" y="1130"/>
                    <a:pt x="557" y="1224"/>
                  </a:cubicBezTo>
                  <a:lnTo>
                    <a:pt x="557" y="278"/>
                  </a:ln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73"/>
            <p:cNvSpPr/>
            <p:nvPr/>
          </p:nvSpPr>
          <p:spPr>
            <a:xfrm>
              <a:off x="4151325" y="2326200"/>
              <a:ext cx="356250" cy="356225"/>
            </a:xfrm>
            <a:custGeom>
              <a:avLst/>
              <a:gdLst/>
              <a:ahLst/>
              <a:cxnLst/>
              <a:rect l="l" t="t" r="r" b="b"/>
              <a:pathLst>
                <a:path w="14250" h="14249" extrusionOk="0">
                  <a:moveTo>
                    <a:pt x="279" y="0"/>
                  </a:moveTo>
                  <a:cubicBezTo>
                    <a:pt x="125" y="0"/>
                    <a:pt x="1" y="124"/>
                    <a:pt x="1" y="278"/>
                  </a:cubicBezTo>
                  <a:lnTo>
                    <a:pt x="1" y="5873"/>
                  </a:lnTo>
                  <a:cubicBezTo>
                    <a:pt x="1" y="6026"/>
                    <a:pt x="125" y="6151"/>
                    <a:pt x="279" y="6151"/>
                  </a:cubicBezTo>
                  <a:cubicBezTo>
                    <a:pt x="433" y="6151"/>
                    <a:pt x="557" y="6026"/>
                    <a:pt x="557" y="5873"/>
                  </a:cubicBezTo>
                  <a:lnTo>
                    <a:pt x="557" y="556"/>
                  </a:lnTo>
                  <a:lnTo>
                    <a:pt x="13693" y="556"/>
                  </a:lnTo>
                  <a:lnTo>
                    <a:pt x="13693" y="13692"/>
                  </a:lnTo>
                  <a:lnTo>
                    <a:pt x="557" y="13692"/>
                  </a:lnTo>
                  <a:lnTo>
                    <a:pt x="557" y="8376"/>
                  </a:lnTo>
                  <a:cubicBezTo>
                    <a:pt x="557" y="8222"/>
                    <a:pt x="433" y="8098"/>
                    <a:pt x="279" y="8098"/>
                  </a:cubicBezTo>
                  <a:cubicBezTo>
                    <a:pt x="125" y="8098"/>
                    <a:pt x="1" y="8222"/>
                    <a:pt x="1" y="8376"/>
                  </a:cubicBezTo>
                  <a:lnTo>
                    <a:pt x="1" y="13970"/>
                  </a:lnTo>
                  <a:cubicBezTo>
                    <a:pt x="1" y="14124"/>
                    <a:pt x="125" y="14249"/>
                    <a:pt x="279" y="14249"/>
                  </a:cubicBezTo>
                  <a:lnTo>
                    <a:pt x="13971" y="14249"/>
                  </a:lnTo>
                  <a:cubicBezTo>
                    <a:pt x="14125" y="14249"/>
                    <a:pt x="14249" y="14124"/>
                    <a:pt x="14249" y="13970"/>
                  </a:cubicBezTo>
                  <a:lnTo>
                    <a:pt x="14249" y="277"/>
                  </a:lnTo>
                  <a:cubicBezTo>
                    <a:pt x="14249" y="124"/>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73"/>
            <p:cNvSpPr/>
            <p:nvPr/>
          </p:nvSpPr>
          <p:spPr>
            <a:xfrm>
              <a:off x="4151300" y="2497350"/>
              <a:ext cx="13925" cy="13925"/>
            </a:xfrm>
            <a:custGeom>
              <a:avLst/>
              <a:gdLst/>
              <a:ahLst/>
              <a:cxnLst/>
              <a:rect l="l" t="t" r="r" b="b"/>
              <a:pathLst>
                <a:path w="557" h="557" extrusionOk="0">
                  <a:moveTo>
                    <a:pt x="278" y="0"/>
                  </a:moveTo>
                  <a:cubicBezTo>
                    <a:pt x="125" y="0"/>
                    <a:pt x="0" y="125"/>
                    <a:pt x="0" y="278"/>
                  </a:cubicBezTo>
                  <a:cubicBezTo>
                    <a:pt x="0" y="432"/>
                    <a:pt x="125" y="557"/>
                    <a:pt x="278" y="557"/>
                  </a:cubicBezTo>
                  <a:cubicBezTo>
                    <a:pt x="432" y="557"/>
                    <a:pt x="557" y="432"/>
                    <a:pt x="557" y="278"/>
                  </a:cubicBezTo>
                  <a:cubicBezTo>
                    <a:pt x="557"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7" name="Google Shape;19097;p73"/>
          <p:cNvGrpSpPr/>
          <p:nvPr/>
        </p:nvGrpSpPr>
        <p:grpSpPr>
          <a:xfrm>
            <a:off x="4577088" y="2665808"/>
            <a:ext cx="334353" cy="334531"/>
            <a:chOff x="4518425" y="2326200"/>
            <a:chExt cx="356225" cy="356225"/>
          </a:xfrm>
        </p:grpSpPr>
        <p:sp>
          <p:nvSpPr>
            <p:cNvPr id="19098" name="Google Shape;19098;p73"/>
            <p:cNvSpPr/>
            <p:nvPr/>
          </p:nvSpPr>
          <p:spPr>
            <a:xfrm>
              <a:off x="4529450" y="2333150"/>
              <a:ext cx="342325" cy="342325"/>
            </a:xfrm>
            <a:custGeom>
              <a:avLst/>
              <a:gdLst/>
              <a:ahLst/>
              <a:cxnLst/>
              <a:rect l="l" t="t" r="r" b="b"/>
              <a:pathLst>
                <a:path w="13693" h="13693" extrusionOk="0">
                  <a:moveTo>
                    <a:pt x="0" y="0"/>
                  </a:moveTo>
                  <a:lnTo>
                    <a:pt x="0" y="13692"/>
                  </a:lnTo>
                  <a:lnTo>
                    <a:pt x="13693" y="13692"/>
                  </a:lnTo>
                  <a:lnTo>
                    <a:pt x="13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73"/>
            <p:cNvSpPr/>
            <p:nvPr/>
          </p:nvSpPr>
          <p:spPr>
            <a:xfrm>
              <a:off x="4555975" y="2363700"/>
              <a:ext cx="281175" cy="281175"/>
            </a:xfrm>
            <a:custGeom>
              <a:avLst/>
              <a:gdLst/>
              <a:ahLst/>
              <a:cxnLst/>
              <a:rect l="l" t="t" r="r" b="b"/>
              <a:pathLst>
                <a:path w="11247" h="11247" extrusionOk="0">
                  <a:moveTo>
                    <a:pt x="1093" y="1"/>
                  </a:moveTo>
                  <a:cubicBezTo>
                    <a:pt x="489" y="1"/>
                    <a:pt x="0" y="491"/>
                    <a:pt x="0" y="1093"/>
                  </a:cubicBezTo>
                  <a:lnTo>
                    <a:pt x="0" y="10154"/>
                  </a:lnTo>
                  <a:cubicBezTo>
                    <a:pt x="0" y="10757"/>
                    <a:pt x="491" y="11246"/>
                    <a:pt x="1093" y="11246"/>
                  </a:cubicBezTo>
                  <a:lnTo>
                    <a:pt x="10154" y="11246"/>
                  </a:lnTo>
                  <a:cubicBezTo>
                    <a:pt x="10756" y="11246"/>
                    <a:pt x="11245" y="10757"/>
                    <a:pt x="11246" y="10154"/>
                  </a:cubicBezTo>
                  <a:lnTo>
                    <a:pt x="11246" y="1093"/>
                  </a:lnTo>
                  <a:cubicBezTo>
                    <a:pt x="11246" y="488"/>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73"/>
            <p:cNvSpPr/>
            <p:nvPr/>
          </p:nvSpPr>
          <p:spPr>
            <a:xfrm>
              <a:off x="4549025" y="2356750"/>
              <a:ext cx="295075" cy="295075"/>
            </a:xfrm>
            <a:custGeom>
              <a:avLst/>
              <a:gdLst/>
              <a:ahLst/>
              <a:cxnLst/>
              <a:rect l="l" t="t" r="r" b="b"/>
              <a:pathLst>
                <a:path w="11803" h="11803" extrusionOk="0">
                  <a:moveTo>
                    <a:pt x="10430" y="558"/>
                  </a:moveTo>
                  <a:cubicBezTo>
                    <a:pt x="10878" y="558"/>
                    <a:pt x="11243" y="923"/>
                    <a:pt x="11243" y="1371"/>
                  </a:cubicBezTo>
                  <a:lnTo>
                    <a:pt x="11243" y="10432"/>
                  </a:lnTo>
                  <a:cubicBezTo>
                    <a:pt x="11243" y="10880"/>
                    <a:pt x="10878" y="11243"/>
                    <a:pt x="10430" y="11243"/>
                  </a:cubicBezTo>
                  <a:lnTo>
                    <a:pt x="1369" y="11243"/>
                  </a:lnTo>
                  <a:cubicBezTo>
                    <a:pt x="1367" y="11243"/>
                    <a:pt x="1366" y="11243"/>
                    <a:pt x="1364" y="11243"/>
                  </a:cubicBezTo>
                  <a:cubicBezTo>
                    <a:pt x="918" y="11243"/>
                    <a:pt x="557" y="10880"/>
                    <a:pt x="557" y="10432"/>
                  </a:cubicBezTo>
                  <a:lnTo>
                    <a:pt x="557" y="1371"/>
                  </a:lnTo>
                  <a:cubicBezTo>
                    <a:pt x="557" y="923"/>
                    <a:pt x="921" y="558"/>
                    <a:pt x="1369" y="558"/>
                  </a:cubicBezTo>
                  <a:close/>
                  <a:moveTo>
                    <a:pt x="1371" y="1"/>
                  </a:moveTo>
                  <a:cubicBezTo>
                    <a:pt x="615" y="1"/>
                    <a:pt x="0" y="615"/>
                    <a:pt x="0" y="1371"/>
                  </a:cubicBezTo>
                  <a:lnTo>
                    <a:pt x="0" y="10432"/>
                  </a:lnTo>
                  <a:cubicBezTo>
                    <a:pt x="0" y="11188"/>
                    <a:pt x="615" y="11803"/>
                    <a:pt x="1371" y="11803"/>
                  </a:cubicBezTo>
                  <a:lnTo>
                    <a:pt x="10432" y="11803"/>
                  </a:lnTo>
                  <a:cubicBezTo>
                    <a:pt x="11187" y="11803"/>
                    <a:pt x="11802" y="11188"/>
                    <a:pt x="11802" y="10432"/>
                  </a:cubicBezTo>
                  <a:lnTo>
                    <a:pt x="11802" y="1371"/>
                  </a:lnTo>
                  <a:cubicBezTo>
                    <a:pt x="11802" y="615"/>
                    <a:pt x="11187"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73"/>
            <p:cNvSpPr/>
            <p:nvPr/>
          </p:nvSpPr>
          <p:spPr>
            <a:xfrm>
              <a:off x="4706250" y="2391550"/>
              <a:ext cx="46675" cy="69800"/>
            </a:xfrm>
            <a:custGeom>
              <a:avLst/>
              <a:gdLst/>
              <a:ahLst/>
              <a:cxnLst/>
              <a:rect l="l" t="t" r="r" b="b"/>
              <a:pathLst>
                <a:path w="1867" h="2792" extrusionOk="0">
                  <a:moveTo>
                    <a:pt x="940" y="1485"/>
                  </a:moveTo>
                  <a:cubicBezTo>
                    <a:pt x="1144" y="1485"/>
                    <a:pt x="1310" y="1653"/>
                    <a:pt x="1310" y="1860"/>
                  </a:cubicBezTo>
                  <a:cubicBezTo>
                    <a:pt x="1310" y="2067"/>
                    <a:pt x="1142" y="2235"/>
                    <a:pt x="935" y="2235"/>
                  </a:cubicBezTo>
                  <a:cubicBezTo>
                    <a:pt x="727" y="2235"/>
                    <a:pt x="559" y="2067"/>
                    <a:pt x="559" y="1860"/>
                  </a:cubicBezTo>
                  <a:cubicBezTo>
                    <a:pt x="559" y="1654"/>
                    <a:pt x="727" y="1486"/>
                    <a:pt x="935" y="1486"/>
                  </a:cubicBezTo>
                  <a:cubicBezTo>
                    <a:pt x="937" y="1485"/>
                    <a:pt x="939" y="1485"/>
                    <a:pt x="940" y="1485"/>
                  </a:cubicBezTo>
                  <a:close/>
                  <a:moveTo>
                    <a:pt x="1092" y="1"/>
                  </a:moveTo>
                  <a:cubicBezTo>
                    <a:pt x="1034" y="1"/>
                    <a:pt x="975" y="18"/>
                    <a:pt x="925" y="55"/>
                  </a:cubicBezTo>
                  <a:cubicBezTo>
                    <a:pt x="893" y="80"/>
                    <a:pt x="144" y="648"/>
                    <a:pt x="13" y="1715"/>
                  </a:cubicBezTo>
                  <a:cubicBezTo>
                    <a:pt x="5" y="1764"/>
                    <a:pt x="1" y="1812"/>
                    <a:pt x="1" y="1862"/>
                  </a:cubicBezTo>
                  <a:cubicBezTo>
                    <a:pt x="1" y="2374"/>
                    <a:pt x="420" y="2791"/>
                    <a:pt x="935" y="2791"/>
                  </a:cubicBezTo>
                  <a:cubicBezTo>
                    <a:pt x="1449" y="2791"/>
                    <a:pt x="1866" y="2373"/>
                    <a:pt x="1866" y="1860"/>
                  </a:cubicBezTo>
                  <a:cubicBezTo>
                    <a:pt x="1866" y="1346"/>
                    <a:pt x="1448" y="929"/>
                    <a:pt x="935" y="929"/>
                  </a:cubicBezTo>
                  <a:cubicBezTo>
                    <a:pt x="916" y="929"/>
                    <a:pt x="900" y="929"/>
                    <a:pt x="881" y="931"/>
                  </a:cubicBezTo>
                  <a:cubicBezTo>
                    <a:pt x="1062" y="654"/>
                    <a:pt x="1253" y="506"/>
                    <a:pt x="1259" y="500"/>
                  </a:cubicBezTo>
                  <a:cubicBezTo>
                    <a:pt x="1382" y="409"/>
                    <a:pt x="1407" y="235"/>
                    <a:pt x="1316" y="112"/>
                  </a:cubicBezTo>
                  <a:cubicBezTo>
                    <a:pt x="1261" y="39"/>
                    <a:pt x="1177"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73"/>
            <p:cNvSpPr/>
            <p:nvPr/>
          </p:nvSpPr>
          <p:spPr>
            <a:xfrm>
              <a:off x="4639825" y="2391600"/>
              <a:ext cx="49225" cy="69600"/>
            </a:xfrm>
            <a:custGeom>
              <a:avLst/>
              <a:gdLst/>
              <a:ahLst/>
              <a:cxnLst/>
              <a:rect l="l" t="t" r="r" b="b"/>
              <a:pathLst>
                <a:path w="1969" h="2784" extrusionOk="0">
                  <a:moveTo>
                    <a:pt x="1132" y="924"/>
                  </a:moveTo>
                  <a:cubicBezTo>
                    <a:pt x="1132" y="1112"/>
                    <a:pt x="1129" y="1337"/>
                    <a:pt x="1128" y="1568"/>
                  </a:cubicBezTo>
                  <a:lnTo>
                    <a:pt x="763" y="1568"/>
                  </a:lnTo>
                  <a:cubicBezTo>
                    <a:pt x="898" y="1334"/>
                    <a:pt x="1025" y="1107"/>
                    <a:pt x="1132" y="924"/>
                  </a:cubicBezTo>
                  <a:close/>
                  <a:moveTo>
                    <a:pt x="1283" y="0"/>
                  </a:moveTo>
                  <a:cubicBezTo>
                    <a:pt x="1158" y="0"/>
                    <a:pt x="1035" y="63"/>
                    <a:pt x="939" y="180"/>
                  </a:cubicBezTo>
                  <a:cubicBezTo>
                    <a:pt x="812" y="337"/>
                    <a:pt x="226" y="1393"/>
                    <a:pt x="49" y="1713"/>
                  </a:cubicBezTo>
                  <a:cubicBezTo>
                    <a:pt x="1" y="1800"/>
                    <a:pt x="2" y="1904"/>
                    <a:pt x="52" y="1990"/>
                  </a:cubicBezTo>
                  <a:cubicBezTo>
                    <a:pt x="102" y="2076"/>
                    <a:pt x="192" y="2128"/>
                    <a:pt x="292" y="2128"/>
                  </a:cubicBezTo>
                  <a:lnTo>
                    <a:pt x="1125" y="2128"/>
                  </a:lnTo>
                  <a:cubicBezTo>
                    <a:pt x="1125" y="2261"/>
                    <a:pt x="1122" y="2387"/>
                    <a:pt x="1121" y="2504"/>
                  </a:cubicBezTo>
                  <a:cubicBezTo>
                    <a:pt x="1119" y="2658"/>
                    <a:pt x="1244" y="2784"/>
                    <a:pt x="1397" y="2784"/>
                  </a:cubicBezTo>
                  <a:lnTo>
                    <a:pt x="1399" y="2784"/>
                  </a:lnTo>
                  <a:cubicBezTo>
                    <a:pt x="1551" y="2784"/>
                    <a:pt x="1676" y="2662"/>
                    <a:pt x="1677" y="2508"/>
                  </a:cubicBezTo>
                  <a:cubicBezTo>
                    <a:pt x="1677" y="2416"/>
                    <a:pt x="1678" y="2283"/>
                    <a:pt x="1681" y="2128"/>
                  </a:cubicBezTo>
                  <a:lnTo>
                    <a:pt x="1690" y="2128"/>
                  </a:lnTo>
                  <a:cubicBezTo>
                    <a:pt x="1844" y="2128"/>
                    <a:pt x="1968" y="2003"/>
                    <a:pt x="1968" y="1850"/>
                  </a:cubicBezTo>
                  <a:cubicBezTo>
                    <a:pt x="1968" y="1696"/>
                    <a:pt x="1844" y="1571"/>
                    <a:pt x="1690" y="1571"/>
                  </a:cubicBezTo>
                  <a:lnTo>
                    <a:pt x="1686" y="1571"/>
                  </a:lnTo>
                  <a:cubicBezTo>
                    <a:pt x="1690" y="1038"/>
                    <a:pt x="1690" y="491"/>
                    <a:pt x="1684" y="410"/>
                  </a:cubicBezTo>
                  <a:cubicBezTo>
                    <a:pt x="1668" y="221"/>
                    <a:pt x="1554" y="68"/>
                    <a:pt x="1393" y="16"/>
                  </a:cubicBezTo>
                  <a:cubicBezTo>
                    <a:pt x="1356" y="6"/>
                    <a:pt x="1320"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73"/>
            <p:cNvSpPr/>
            <p:nvPr/>
          </p:nvSpPr>
          <p:spPr>
            <a:xfrm>
              <a:off x="4627025" y="2482050"/>
              <a:ext cx="73800" cy="119675"/>
            </a:xfrm>
            <a:custGeom>
              <a:avLst/>
              <a:gdLst/>
              <a:ahLst/>
              <a:cxnLst/>
              <a:rect l="l" t="t" r="r" b="b"/>
              <a:pathLst>
                <a:path w="2952" h="4787" extrusionOk="0">
                  <a:moveTo>
                    <a:pt x="1457" y="554"/>
                  </a:moveTo>
                  <a:lnTo>
                    <a:pt x="1457" y="555"/>
                  </a:lnTo>
                  <a:cubicBezTo>
                    <a:pt x="1966" y="555"/>
                    <a:pt x="2395" y="974"/>
                    <a:pt x="2395" y="1470"/>
                  </a:cubicBezTo>
                  <a:cubicBezTo>
                    <a:pt x="2395" y="1966"/>
                    <a:pt x="1966" y="2385"/>
                    <a:pt x="1457" y="2385"/>
                  </a:cubicBezTo>
                  <a:cubicBezTo>
                    <a:pt x="1252" y="2385"/>
                    <a:pt x="841" y="2387"/>
                    <a:pt x="564" y="2388"/>
                  </a:cubicBezTo>
                  <a:cubicBezTo>
                    <a:pt x="562" y="2106"/>
                    <a:pt x="558" y="849"/>
                    <a:pt x="558" y="554"/>
                  </a:cubicBezTo>
                  <a:close/>
                  <a:moveTo>
                    <a:pt x="278" y="0"/>
                  </a:moveTo>
                  <a:cubicBezTo>
                    <a:pt x="205" y="0"/>
                    <a:pt x="133" y="29"/>
                    <a:pt x="81" y="84"/>
                  </a:cubicBezTo>
                  <a:cubicBezTo>
                    <a:pt x="29" y="136"/>
                    <a:pt x="0" y="205"/>
                    <a:pt x="0" y="278"/>
                  </a:cubicBezTo>
                  <a:lnTo>
                    <a:pt x="0" y="4510"/>
                  </a:lnTo>
                  <a:cubicBezTo>
                    <a:pt x="0" y="4662"/>
                    <a:pt x="125" y="4786"/>
                    <a:pt x="278" y="4786"/>
                  </a:cubicBezTo>
                  <a:cubicBezTo>
                    <a:pt x="432" y="4786"/>
                    <a:pt x="557" y="4662"/>
                    <a:pt x="557" y="4508"/>
                  </a:cubicBezTo>
                  <a:lnTo>
                    <a:pt x="557" y="2947"/>
                  </a:lnTo>
                  <a:cubicBezTo>
                    <a:pt x="833" y="2946"/>
                    <a:pt x="1251" y="2943"/>
                    <a:pt x="1457" y="2943"/>
                  </a:cubicBezTo>
                  <a:cubicBezTo>
                    <a:pt x="2283" y="2943"/>
                    <a:pt x="2952" y="2283"/>
                    <a:pt x="2952" y="1472"/>
                  </a:cubicBezTo>
                  <a:cubicBezTo>
                    <a:pt x="2952" y="662"/>
                    <a:pt x="2280" y="0"/>
                    <a:pt x="1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73"/>
            <p:cNvSpPr/>
            <p:nvPr/>
          </p:nvSpPr>
          <p:spPr>
            <a:xfrm>
              <a:off x="4698200" y="2507450"/>
              <a:ext cx="67850" cy="94275"/>
            </a:xfrm>
            <a:custGeom>
              <a:avLst/>
              <a:gdLst/>
              <a:ahLst/>
              <a:cxnLst/>
              <a:rect l="l" t="t" r="r" b="b"/>
              <a:pathLst>
                <a:path w="2714" h="3771" extrusionOk="0">
                  <a:moveTo>
                    <a:pt x="1357" y="1615"/>
                  </a:moveTo>
                  <a:cubicBezTo>
                    <a:pt x="1799" y="1615"/>
                    <a:pt x="2158" y="1974"/>
                    <a:pt x="2158" y="2415"/>
                  </a:cubicBezTo>
                  <a:cubicBezTo>
                    <a:pt x="2158" y="2855"/>
                    <a:pt x="1799" y="3214"/>
                    <a:pt x="1357" y="3214"/>
                  </a:cubicBezTo>
                  <a:cubicBezTo>
                    <a:pt x="916" y="3214"/>
                    <a:pt x="557" y="2855"/>
                    <a:pt x="557" y="2415"/>
                  </a:cubicBezTo>
                  <a:cubicBezTo>
                    <a:pt x="557" y="1972"/>
                    <a:pt x="916" y="1615"/>
                    <a:pt x="1357" y="1615"/>
                  </a:cubicBezTo>
                  <a:close/>
                  <a:moveTo>
                    <a:pt x="2436" y="0"/>
                  </a:moveTo>
                  <a:cubicBezTo>
                    <a:pt x="2282" y="0"/>
                    <a:pt x="2158" y="125"/>
                    <a:pt x="2158" y="278"/>
                  </a:cubicBezTo>
                  <a:lnTo>
                    <a:pt x="2158" y="1319"/>
                  </a:lnTo>
                  <a:cubicBezTo>
                    <a:pt x="1932" y="1155"/>
                    <a:pt x="1655" y="1057"/>
                    <a:pt x="1357" y="1057"/>
                  </a:cubicBezTo>
                  <a:cubicBezTo>
                    <a:pt x="610" y="1057"/>
                    <a:pt x="1" y="1665"/>
                    <a:pt x="1" y="2415"/>
                  </a:cubicBezTo>
                  <a:cubicBezTo>
                    <a:pt x="1" y="3161"/>
                    <a:pt x="608" y="3770"/>
                    <a:pt x="1357" y="3770"/>
                  </a:cubicBezTo>
                  <a:cubicBezTo>
                    <a:pt x="1655" y="3770"/>
                    <a:pt x="1933" y="3674"/>
                    <a:pt x="2158" y="3508"/>
                  </a:cubicBezTo>
                  <a:cubicBezTo>
                    <a:pt x="2166" y="3655"/>
                    <a:pt x="2286" y="3770"/>
                    <a:pt x="2436" y="3770"/>
                  </a:cubicBezTo>
                  <a:cubicBezTo>
                    <a:pt x="2589" y="3770"/>
                    <a:pt x="2714" y="3646"/>
                    <a:pt x="2714" y="3492"/>
                  </a:cubicBezTo>
                  <a:lnTo>
                    <a:pt x="2714" y="278"/>
                  </a:lnTo>
                  <a:cubicBezTo>
                    <a:pt x="2714" y="125"/>
                    <a:pt x="2589" y="0"/>
                    <a:pt x="2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73"/>
            <p:cNvSpPr/>
            <p:nvPr/>
          </p:nvSpPr>
          <p:spPr>
            <a:xfrm>
              <a:off x="4518425" y="2326200"/>
              <a:ext cx="356225" cy="356225"/>
            </a:xfrm>
            <a:custGeom>
              <a:avLst/>
              <a:gdLst/>
              <a:ahLst/>
              <a:cxnLst/>
              <a:rect l="l" t="t" r="r" b="b"/>
              <a:pathLst>
                <a:path w="14249" h="14249" extrusionOk="0">
                  <a:moveTo>
                    <a:pt x="278" y="0"/>
                  </a:moveTo>
                  <a:cubicBezTo>
                    <a:pt x="125" y="0"/>
                    <a:pt x="0" y="124"/>
                    <a:pt x="0" y="278"/>
                  </a:cubicBezTo>
                  <a:lnTo>
                    <a:pt x="0" y="5873"/>
                  </a:lnTo>
                  <a:cubicBezTo>
                    <a:pt x="0" y="6026"/>
                    <a:pt x="125" y="6151"/>
                    <a:pt x="278" y="6151"/>
                  </a:cubicBezTo>
                  <a:cubicBezTo>
                    <a:pt x="432" y="6151"/>
                    <a:pt x="557" y="6026"/>
                    <a:pt x="557" y="5873"/>
                  </a:cubicBezTo>
                  <a:lnTo>
                    <a:pt x="557" y="556"/>
                  </a:lnTo>
                  <a:lnTo>
                    <a:pt x="13693" y="556"/>
                  </a:lnTo>
                  <a:lnTo>
                    <a:pt x="13693" y="13692"/>
                  </a:lnTo>
                  <a:lnTo>
                    <a:pt x="557" y="13692"/>
                  </a:lnTo>
                  <a:lnTo>
                    <a:pt x="557" y="8376"/>
                  </a:lnTo>
                  <a:cubicBezTo>
                    <a:pt x="557" y="8222"/>
                    <a:pt x="432" y="8098"/>
                    <a:pt x="278" y="8098"/>
                  </a:cubicBezTo>
                  <a:cubicBezTo>
                    <a:pt x="125" y="8098"/>
                    <a:pt x="0" y="8222"/>
                    <a:pt x="0" y="8376"/>
                  </a:cubicBezTo>
                  <a:lnTo>
                    <a:pt x="0" y="13970"/>
                  </a:lnTo>
                  <a:cubicBezTo>
                    <a:pt x="0" y="14124"/>
                    <a:pt x="125" y="14249"/>
                    <a:pt x="278" y="14249"/>
                  </a:cubicBezTo>
                  <a:lnTo>
                    <a:pt x="13971" y="14249"/>
                  </a:lnTo>
                  <a:cubicBezTo>
                    <a:pt x="14124" y="14249"/>
                    <a:pt x="14249" y="14124"/>
                    <a:pt x="14249" y="13970"/>
                  </a:cubicBezTo>
                  <a:lnTo>
                    <a:pt x="14249" y="277"/>
                  </a:lnTo>
                  <a:cubicBezTo>
                    <a:pt x="14249" y="124"/>
                    <a:pt x="14124"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73"/>
            <p:cNvSpPr/>
            <p:nvPr/>
          </p:nvSpPr>
          <p:spPr>
            <a:xfrm>
              <a:off x="4518425" y="2497350"/>
              <a:ext cx="13925" cy="13925"/>
            </a:xfrm>
            <a:custGeom>
              <a:avLst/>
              <a:gdLst/>
              <a:ahLst/>
              <a:cxnLst/>
              <a:rect l="l" t="t" r="r" b="b"/>
              <a:pathLst>
                <a:path w="557" h="557" extrusionOk="0">
                  <a:moveTo>
                    <a:pt x="278" y="0"/>
                  </a:moveTo>
                  <a:cubicBezTo>
                    <a:pt x="125" y="0"/>
                    <a:pt x="0" y="125"/>
                    <a:pt x="0" y="278"/>
                  </a:cubicBezTo>
                  <a:cubicBezTo>
                    <a:pt x="0" y="432"/>
                    <a:pt x="125" y="557"/>
                    <a:pt x="278" y="557"/>
                  </a:cubicBezTo>
                  <a:cubicBezTo>
                    <a:pt x="432" y="557"/>
                    <a:pt x="557" y="432"/>
                    <a:pt x="557" y="278"/>
                  </a:cubicBezTo>
                  <a:cubicBezTo>
                    <a:pt x="557"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7" name="Google Shape;19107;p73"/>
          <p:cNvGrpSpPr/>
          <p:nvPr/>
        </p:nvGrpSpPr>
        <p:grpSpPr>
          <a:xfrm>
            <a:off x="4921601" y="2665808"/>
            <a:ext cx="334423" cy="334531"/>
            <a:chOff x="4885475" y="2326200"/>
            <a:chExt cx="356300" cy="356225"/>
          </a:xfrm>
        </p:grpSpPr>
        <p:sp>
          <p:nvSpPr>
            <p:cNvPr id="19108" name="Google Shape;19108;p73"/>
            <p:cNvSpPr/>
            <p:nvPr/>
          </p:nvSpPr>
          <p:spPr>
            <a:xfrm>
              <a:off x="4896500" y="2333150"/>
              <a:ext cx="342375" cy="342325"/>
            </a:xfrm>
            <a:custGeom>
              <a:avLst/>
              <a:gdLst/>
              <a:ahLst/>
              <a:cxnLst/>
              <a:rect l="l" t="t" r="r" b="b"/>
              <a:pathLst>
                <a:path w="13695" h="13693" extrusionOk="0">
                  <a:moveTo>
                    <a:pt x="0" y="0"/>
                  </a:moveTo>
                  <a:lnTo>
                    <a:pt x="0" y="13692"/>
                  </a:lnTo>
                  <a:lnTo>
                    <a:pt x="13694" y="13692"/>
                  </a:lnTo>
                  <a:lnTo>
                    <a:pt x="13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73"/>
            <p:cNvSpPr/>
            <p:nvPr/>
          </p:nvSpPr>
          <p:spPr>
            <a:xfrm>
              <a:off x="4923025" y="2363700"/>
              <a:ext cx="281200" cy="281175"/>
            </a:xfrm>
            <a:custGeom>
              <a:avLst/>
              <a:gdLst/>
              <a:ahLst/>
              <a:cxnLst/>
              <a:rect l="l" t="t" r="r" b="b"/>
              <a:pathLst>
                <a:path w="11248" h="11247" extrusionOk="0">
                  <a:moveTo>
                    <a:pt x="1094" y="1"/>
                  </a:moveTo>
                  <a:cubicBezTo>
                    <a:pt x="489" y="1"/>
                    <a:pt x="0" y="491"/>
                    <a:pt x="0" y="1093"/>
                  </a:cubicBezTo>
                  <a:lnTo>
                    <a:pt x="0" y="10154"/>
                  </a:lnTo>
                  <a:cubicBezTo>
                    <a:pt x="0" y="10757"/>
                    <a:pt x="492" y="11246"/>
                    <a:pt x="1094" y="11246"/>
                  </a:cubicBezTo>
                  <a:lnTo>
                    <a:pt x="10155" y="11246"/>
                  </a:lnTo>
                  <a:cubicBezTo>
                    <a:pt x="10759" y="11246"/>
                    <a:pt x="11248" y="10757"/>
                    <a:pt x="11248" y="10154"/>
                  </a:cubicBezTo>
                  <a:lnTo>
                    <a:pt x="11248" y="1093"/>
                  </a:lnTo>
                  <a:cubicBezTo>
                    <a:pt x="11248" y="488"/>
                    <a:pt x="10757"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73"/>
            <p:cNvSpPr/>
            <p:nvPr/>
          </p:nvSpPr>
          <p:spPr>
            <a:xfrm>
              <a:off x="4916100" y="2356750"/>
              <a:ext cx="295075" cy="295075"/>
            </a:xfrm>
            <a:custGeom>
              <a:avLst/>
              <a:gdLst/>
              <a:ahLst/>
              <a:cxnLst/>
              <a:rect l="l" t="t" r="r" b="b"/>
              <a:pathLst>
                <a:path w="11803" h="11803" extrusionOk="0">
                  <a:moveTo>
                    <a:pt x="10432" y="558"/>
                  </a:moveTo>
                  <a:cubicBezTo>
                    <a:pt x="10880" y="558"/>
                    <a:pt x="11245" y="923"/>
                    <a:pt x="11245" y="1371"/>
                  </a:cubicBezTo>
                  <a:lnTo>
                    <a:pt x="11245" y="10432"/>
                  </a:lnTo>
                  <a:cubicBezTo>
                    <a:pt x="11245" y="10880"/>
                    <a:pt x="10880" y="11243"/>
                    <a:pt x="10432" y="11243"/>
                  </a:cubicBezTo>
                  <a:lnTo>
                    <a:pt x="1371" y="11243"/>
                  </a:lnTo>
                  <a:cubicBezTo>
                    <a:pt x="1369" y="11243"/>
                    <a:pt x="1368" y="11243"/>
                    <a:pt x="1366" y="11243"/>
                  </a:cubicBezTo>
                  <a:cubicBezTo>
                    <a:pt x="920" y="11243"/>
                    <a:pt x="559" y="10880"/>
                    <a:pt x="559" y="10432"/>
                  </a:cubicBezTo>
                  <a:lnTo>
                    <a:pt x="559" y="1371"/>
                  </a:lnTo>
                  <a:cubicBezTo>
                    <a:pt x="559" y="923"/>
                    <a:pt x="923" y="558"/>
                    <a:pt x="1371" y="558"/>
                  </a:cubicBezTo>
                  <a:close/>
                  <a:moveTo>
                    <a:pt x="1371" y="1"/>
                  </a:moveTo>
                  <a:cubicBezTo>
                    <a:pt x="616" y="1"/>
                    <a:pt x="1" y="615"/>
                    <a:pt x="1" y="1371"/>
                  </a:cubicBezTo>
                  <a:lnTo>
                    <a:pt x="1" y="10432"/>
                  </a:lnTo>
                  <a:cubicBezTo>
                    <a:pt x="1" y="11188"/>
                    <a:pt x="616" y="11803"/>
                    <a:pt x="1371" y="11803"/>
                  </a:cubicBezTo>
                  <a:lnTo>
                    <a:pt x="10432" y="11803"/>
                  </a:lnTo>
                  <a:cubicBezTo>
                    <a:pt x="11188" y="11803"/>
                    <a:pt x="11803" y="11188"/>
                    <a:pt x="11803" y="10432"/>
                  </a:cubicBezTo>
                  <a:lnTo>
                    <a:pt x="11803" y="1371"/>
                  </a:lnTo>
                  <a:cubicBezTo>
                    <a:pt x="11803" y="615"/>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73"/>
            <p:cNvSpPr/>
            <p:nvPr/>
          </p:nvSpPr>
          <p:spPr>
            <a:xfrm>
              <a:off x="5075250" y="2391550"/>
              <a:ext cx="44950" cy="69625"/>
            </a:xfrm>
            <a:custGeom>
              <a:avLst/>
              <a:gdLst/>
              <a:ahLst/>
              <a:cxnLst/>
              <a:rect l="l" t="t" r="r" b="b"/>
              <a:pathLst>
                <a:path w="1798" h="2785" extrusionOk="0">
                  <a:moveTo>
                    <a:pt x="279" y="1"/>
                  </a:moveTo>
                  <a:cubicBezTo>
                    <a:pt x="125" y="1"/>
                    <a:pt x="1" y="125"/>
                    <a:pt x="1" y="279"/>
                  </a:cubicBezTo>
                  <a:cubicBezTo>
                    <a:pt x="1" y="434"/>
                    <a:pt x="125" y="559"/>
                    <a:pt x="279" y="559"/>
                  </a:cubicBezTo>
                  <a:lnTo>
                    <a:pt x="1077" y="559"/>
                  </a:lnTo>
                  <a:lnTo>
                    <a:pt x="270" y="2395"/>
                  </a:lnTo>
                  <a:cubicBezTo>
                    <a:pt x="209" y="2535"/>
                    <a:pt x="272" y="2701"/>
                    <a:pt x="414" y="2761"/>
                  </a:cubicBezTo>
                  <a:cubicBezTo>
                    <a:pt x="450" y="2777"/>
                    <a:pt x="488" y="2784"/>
                    <a:pt x="525" y="2784"/>
                  </a:cubicBezTo>
                  <a:cubicBezTo>
                    <a:pt x="633" y="2784"/>
                    <a:pt x="733" y="2723"/>
                    <a:pt x="780" y="2617"/>
                  </a:cubicBezTo>
                  <a:lnTo>
                    <a:pt x="1758" y="390"/>
                  </a:lnTo>
                  <a:cubicBezTo>
                    <a:pt x="1797" y="304"/>
                    <a:pt x="1787" y="206"/>
                    <a:pt x="1736" y="127"/>
                  </a:cubicBezTo>
                  <a:cubicBezTo>
                    <a:pt x="1684" y="48"/>
                    <a:pt x="1597" y="1"/>
                    <a:pt x="1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73"/>
            <p:cNvSpPr/>
            <p:nvPr/>
          </p:nvSpPr>
          <p:spPr>
            <a:xfrm>
              <a:off x="5007175" y="2391600"/>
              <a:ext cx="49175" cy="69600"/>
            </a:xfrm>
            <a:custGeom>
              <a:avLst/>
              <a:gdLst/>
              <a:ahLst/>
              <a:cxnLst/>
              <a:rect l="l" t="t" r="r" b="b"/>
              <a:pathLst>
                <a:path w="1967" h="2784" extrusionOk="0">
                  <a:moveTo>
                    <a:pt x="1129" y="924"/>
                  </a:moveTo>
                  <a:cubicBezTo>
                    <a:pt x="1129" y="1112"/>
                    <a:pt x="1128" y="1337"/>
                    <a:pt x="1128" y="1568"/>
                  </a:cubicBezTo>
                  <a:lnTo>
                    <a:pt x="763" y="1568"/>
                  </a:lnTo>
                  <a:cubicBezTo>
                    <a:pt x="896" y="1334"/>
                    <a:pt x="1024" y="1107"/>
                    <a:pt x="1129" y="924"/>
                  </a:cubicBezTo>
                  <a:close/>
                  <a:moveTo>
                    <a:pt x="1281" y="0"/>
                  </a:moveTo>
                  <a:cubicBezTo>
                    <a:pt x="1156" y="0"/>
                    <a:pt x="1034" y="63"/>
                    <a:pt x="937" y="180"/>
                  </a:cubicBezTo>
                  <a:cubicBezTo>
                    <a:pt x="810" y="337"/>
                    <a:pt x="224" y="1393"/>
                    <a:pt x="49" y="1713"/>
                  </a:cubicBezTo>
                  <a:cubicBezTo>
                    <a:pt x="0" y="1800"/>
                    <a:pt x="3" y="1904"/>
                    <a:pt x="52" y="1990"/>
                  </a:cubicBezTo>
                  <a:cubicBezTo>
                    <a:pt x="100" y="2076"/>
                    <a:pt x="191" y="2128"/>
                    <a:pt x="290" y="2128"/>
                  </a:cubicBezTo>
                  <a:lnTo>
                    <a:pt x="1123" y="2128"/>
                  </a:lnTo>
                  <a:cubicBezTo>
                    <a:pt x="1120" y="2261"/>
                    <a:pt x="1120" y="2387"/>
                    <a:pt x="1119" y="2504"/>
                  </a:cubicBezTo>
                  <a:cubicBezTo>
                    <a:pt x="1118" y="2658"/>
                    <a:pt x="1242" y="2784"/>
                    <a:pt x="1396" y="2784"/>
                  </a:cubicBezTo>
                  <a:lnTo>
                    <a:pt x="1397" y="2784"/>
                  </a:lnTo>
                  <a:cubicBezTo>
                    <a:pt x="1549" y="2784"/>
                    <a:pt x="1674" y="2662"/>
                    <a:pt x="1675" y="2508"/>
                  </a:cubicBezTo>
                  <a:cubicBezTo>
                    <a:pt x="1675" y="2416"/>
                    <a:pt x="1677" y="2283"/>
                    <a:pt x="1680" y="2128"/>
                  </a:cubicBezTo>
                  <a:lnTo>
                    <a:pt x="1689" y="2128"/>
                  </a:lnTo>
                  <a:cubicBezTo>
                    <a:pt x="1842" y="2128"/>
                    <a:pt x="1967" y="2003"/>
                    <a:pt x="1967" y="1850"/>
                  </a:cubicBezTo>
                  <a:cubicBezTo>
                    <a:pt x="1967" y="1696"/>
                    <a:pt x="1842" y="1571"/>
                    <a:pt x="1689" y="1571"/>
                  </a:cubicBezTo>
                  <a:lnTo>
                    <a:pt x="1684" y="1571"/>
                  </a:lnTo>
                  <a:cubicBezTo>
                    <a:pt x="1689" y="1038"/>
                    <a:pt x="1689" y="491"/>
                    <a:pt x="1683" y="410"/>
                  </a:cubicBezTo>
                  <a:cubicBezTo>
                    <a:pt x="1667" y="221"/>
                    <a:pt x="1552" y="68"/>
                    <a:pt x="1391" y="16"/>
                  </a:cubicBezTo>
                  <a:cubicBezTo>
                    <a:pt x="1355" y="6"/>
                    <a:pt x="1318"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73"/>
            <p:cNvSpPr/>
            <p:nvPr/>
          </p:nvSpPr>
          <p:spPr>
            <a:xfrm>
              <a:off x="4977900" y="2482125"/>
              <a:ext cx="99275" cy="119725"/>
            </a:xfrm>
            <a:custGeom>
              <a:avLst/>
              <a:gdLst/>
              <a:ahLst/>
              <a:cxnLst/>
              <a:rect l="l" t="t" r="r" b="b"/>
              <a:pathLst>
                <a:path w="3971" h="4789" extrusionOk="0">
                  <a:moveTo>
                    <a:pt x="1991" y="889"/>
                  </a:moveTo>
                  <a:lnTo>
                    <a:pt x="2861" y="3192"/>
                  </a:lnTo>
                  <a:lnTo>
                    <a:pt x="1116" y="3192"/>
                  </a:lnTo>
                  <a:lnTo>
                    <a:pt x="1991" y="889"/>
                  </a:lnTo>
                  <a:close/>
                  <a:moveTo>
                    <a:pt x="1994" y="0"/>
                  </a:moveTo>
                  <a:cubicBezTo>
                    <a:pt x="1842" y="0"/>
                    <a:pt x="1706" y="91"/>
                    <a:pt x="1647" y="231"/>
                  </a:cubicBezTo>
                  <a:cubicBezTo>
                    <a:pt x="1647" y="234"/>
                    <a:pt x="1646" y="236"/>
                    <a:pt x="1646" y="237"/>
                  </a:cubicBezTo>
                  <a:lnTo>
                    <a:pt x="57" y="4409"/>
                  </a:lnTo>
                  <a:cubicBezTo>
                    <a:pt x="0" y="4555"/>
                    <a:pt x="72" y="4716"/>
                    <a:pt x="217" y="4770"/>
                  </a:cubicBezTo>
                  <a:cubicBezTo>
                    <a:pt x="249" y="4783"/>
                    <a:pt x="282" y="4789"/>
                    <a:pt x="315" y="4789"/>
                  </a:cubicBezTo>
                  <a:cubicBezTo>
                    <a:pt x="427" y="4789"/>
                    <a:pt x="533" y="4720"/>
                    <a:pt x="576" y="4609"/>
                  </a:cubicBezTo>
                  <a:lnTo>
                    <a:pt x="903" y="3750"/>
                  </a:lnTo>
                  <a:lnTo>
                    <a:pt x="3072" y="3750"/>
                  </a:lnTo>
                  <a:lnTo>
                    <a:pt x="3395" y="4608"/>
                  </a:lnTo>
                  <a:cubicBezTo>
                    <a:pt x="3438" y="4719"/>
                    <a:pt x="3543" y="4786"/>
                    <a:pt x="3656" y="4786"/>
                  </a:cubicBezTo>
                  <a:cubicBezTo>
                    <a:pt x="3688" y="4786"/>
                    <a:pt x="3722" y="4782"/>
                    <a:pt x="3754" y="4769"/>
                  </a:cubicBezTo>
                  <a:cubicBezTo>
                    <a:pt x="3899" y="4713"/>
                    <a:pt x="3971" y="4555"/>
                    <a:pt x="3917" y="4410"/>
                  </a:cubicBezTo>
                  <a:lnTo>
                    <a:pt x="2343" y="239"/>
                  </a:lnTo>
                  <a:cubicBezTo>
                    <a:pt x="2341" y="237"/>
                    <a:pt x="2341" y="233"/>
                    <a:pt x="2340" y="231"/>
                  </a:cubicBezTo>
                  <a:cubicBezTo>
                    <a:pt x="2281" y="91"/>
                    <a:pt x="2145" y="0"/>
                    <a:pt x="19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73"/>
            <p:cNvSpPr/>
            <p:nvPr/>
          </p:nvSpPr>
          <p:spPr>
            <a:xfrm>
              <a:off x="5084375" y="2526550"/>
              <a:ext cx="64100" cy="97500"/>
            </a:xfrm>
            <a:custGeom>
              <a:avLst/>
              <a:gdLst/>
              <a:ahLst/>
              <a:cxnLst/>
              <a:rect l="l" t="t" r="r" b="b"/>
              <a:pathLst>
                <a:path w="2564" h="3900" extrusionOk="0">
                  <a:moveTo>
                    <a:pt x="1281" y="555"/>
                  </a:moveTo>
                  <a:cubicBezTo>
                    <a:pt x="1680" y="555"/>
                    <a:pt x="2006" y="882"/>
                    <a:pt x="2006" y="1280"/>
                  </a:cubicBezTo>
                  <a:cubicBezTo>
                    <a:pt x="2006" y="1680"/>
                    <a:pt x="1682" y="2005"/>
                    <a:pt x="1281" y="2005"/>
                  </a:cubicBezTo>
                  <a:cubicBezTo>
                    <a:pt x="883" y="2005"/>
                    <a:pt x="557" y="1681"/>
                    <a:pt x="557" y="1280"/>
                  </a:cubicBezTo>
                  <a:cubicBezTo>
                    <a:pt x="557" y="879"/>
                    <a:pt x="882" y="555"/>
                    <a:pt x="1281" y="555"/>
                  </a:cubicBezTo>
                  <a:close/>
                  <a:moveTo>
                    <a:pt x="1281" y="1"/>
                  </a:moveTo>
                  <a:cubicBezTo>
                    <a:pt x="574" y="1"/>
                    <a:pt x="0" y="576"/>
                    <a:pt x="0" y="1282"/>
                  </a:cubicBezTo>
                  <a:cubicBezTo>
                    <a:pt x="0" y="1989"/>
                    <a:pt x="574" y="2563"/>
                    <a:pt x="1281" y="2563"/>
                  </a:cubicBezTo>
                  <a:cubicBezTo>
                    <a:pt x="1551" y="2563"/>
                    <a:pt x="1800" y="2481"/>
                    <a:pt x="2005" y="2339"/>
                  </a:cubicBezTo>
                  <a:lnTo>
                    <a:pt x="2005" y="2634"/>
                  </a:lnTo>
                  <a:cubicBezTo>
                    <a:pt x="2005" y="2636"/>
                    <a:pt x="2008" y="2823"/>
                    <a:pt x="1936" y="3005"/>
                  </a:cubicBezTo>
                  <a:cubicBezTo>
                    <a:pt x="1851" y="3222"/>
                    <a:pt x="1699" y="3328"/>
                    <a:pt x="1458" y="3339"/>
                  </a:cubicBezTo>
                  <a:cubicBezTo>
                    <a:pt x="1434" y="3340"/>
                    <a:pt x="1409" y="3340"/>
                    <a:pt x="1386" y="3340"/>
                  </a:cubicBezTo>
                  <a:cubicBezTo>
                    <a:pt x="987" y="3340"/>
                    <a:pt x="802" y="3195"/>
                    <a:pt x="764" y="3163"/>
                  </a:cubicBezTo>
                  <a:cubicBezTo>
                    <a:pt x="693" y="3081"/>
                    <a:pt x="615" y="3059"/>
                    <a:pt x="551" y="3059"/>
                  </a:cubicBezTo>
                  <a:cubicBezTo>
                    <a:pt x="489" y="3059"/>
                    <a:pt x="441" y="3080"/>
                    <a:pt x="425" y="3088"/>
                  </a:cubicBezTo>
                  <a:cubicBezTo>
                    <a:pt x="306" y="3147"/>
                    <a:pt x="245" y="3279"/>
                    <a:pt x="278" y="3407"/>
                  </a:cubicBezTo>
                  <a:cubicBezTo>
                    <a:pt x="289" y="3451"/>
                    <a:pt x="314" y="3491"/>
                    <a:pt x="346" y="3528"/>
                  </a:cubicBezTo>
                  <a:lnTo>
                    <a:pt x="346" y="3529"/>
                  </a:lnTo>
                  <a:cubicBezTo>
                    <a:pt x="357" y="3544"/>
                    <a:pt x="369" y="3555"/>
                    <a:pt x="382" y="3569"/>
                  </a:cubicBezTo>
                  <a:cubicBezTo>
                    <a:pt x="469" y="3651"/>
                    <a:pt x="581" y="3712"/>
                    <a:pt x="643" y="3741"/>
                  </a:cubicBezTo>
                  <a:cubicBezTo>
                    <a:pt x="857" y="3847"/>
                    <a:pt x="1106" y="3899"/>
                    <a:pt x="1385" y="3899"/>
                  </a:cubicBezTo>
                  <a:cubicBezTo>
                    <a:pt x="1417" y="3899"/>
                    <a:pt x="1450" y="3899"/>
                    <a:pt x="1482" y="3898"/>
                  </a:cubicBezTo>
                  <a:cubicBezTo>
                    <a:pt x="1942" y="3879"/>
                    <a:pt x="2287" y="3636"/>
                    <a:pt x="2454" y="3211"/>
                  </a:cubicBezTo>
                  <a:cubicBezTo>
                    <a:pt x="2564" y="2935"/>
                    <a:pt x="2562" y="2673"/>
                    <a:pt x="2561" y="2620"/>
                  </a:cubicBezTo>
                  <a:lnTo>
                    <a:pt x="2561" y="282"/>
                  </a:lnTo>
                  <a:cubicBezTo>
                    <a:pt x="2561" y="128"/>
                    <a:pt x="2436" y="3"/>
                    <a:pt x="2283" y="3"/>
                  </a:cubicBezTo>
                  <a:cubicBezTo>
                    <a:pt x="2145" y="3"/>
                    <a:pt x="2031" y="102"/>
                    <a:pt x="2009" y="232"/>
                  </a:cubicBezTo>
                  <a:cubicBezTo>
                    <a:pt x="1803" y="85"/>
                    <a:pt x="1552" y="1"/>
                    <a:pt x="1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73"/>
            <p:cNvSpPr/>
            <p:nvPr/>
          </p:nvSpPr>
          <p:spPr>
            <a:xfrm>
              <a:off x="4885500" y="2326200"/>
              <a:ext cx="356275" cy="356225"/>
            </a:xfrm>
            <a:custGeom>
              <a:avLst/>
              <a:gdLst/>
              <a:ahLst/>
              <a:cxnLst/>
              <a:rect l="l" t="t" r="r" b="b"/>
              <a:pathLst>
                <a:path w="14251" h="14249" extrusionOk="0">
                  <a:moveTo>
                    <a:pt x="280" y="0"/>
                  </a:moveTo>
                  <a:cubicBezTo>
                    <a:pt x="127" y="0"/>
                    <a:pt x="1" y="124"/>
                    <a:pt x="1" y="278"/>
                  </a:cubicBezTo>
                  <a:lnTo>
                    <a:pt x="1" y="5873"/>
                  </a:lnTo>
                  <a:cubicBezTo>
                    <a:pt x="1" y="6026"/>
                    <a:pt x="125" y="6151"/>
                    <a:pt x="280" y="6151"/>
                  </a:cubicBezTo>
                  <a:cubicBezTo>
                    <a:pt x="433" y="6151"/>
                    <a:pt x="559" y="6026"/>
                    <a:pt x="559" y="5873"/>
                  </a:cubicBezTo>
                  <a:lnTo>
                    <a:pt x="559" y="556"/>
                  </a:lnTo>
                  <a:lnTo>
                    <a:pt x="13695" y="556"/>
                  </a:lnTo>
                  <a:lnTo>
                    <a:pt x="13695" y="13692"/>
                  </a:lnTo>
                  <a:lnTo>
                    <a:pt x="559" y="13692"/>
                  </a:lnTo>
                  <a:lnTo>
                    <a:pt x="559" y="8376"/>
                  </a:lnTo>
                  <a:cubicBezTo>
                    <a:pt x="559" y="8222"/>
                    <a:pt x="434" y="8098"/>
                    <a:pt x="280" y="8098"/>
                  </a:cubicBezTo>
                  <a:cubicBezTo>
                    <a:pt x="127" y="8098"/>
                    <a:pt x="1" y="8222"/>
                    <a:pt x="1" y="8376"/>
                  </a:cubicBezTo>
                  <a:lnTo>
                    <a:pt x="1" y="13970"/>
                  </a:lnTo>
                  <a:cubicBezTo>
                    <a:pt x="1" y="14124"/>
                    <a:pt x="125" y="14249"/>
                    <a:pt x="280" y="14249"/>
                  </a:cubicBezTo>
                  <a:lnTo>
                    <a:pt x="13973" y="14249"/>
                  </a:lnTo>
                  <a:cubicBezTo>
                    <a:pt x="14126" y="14249"/>
                    <a:pt x="14251" y="14124"/>
                    <a:pt x="14251" y="13970"/>
                  </a:cubicBezTo>
                  <a:lnTo>
                    <a:pt x="14251" y="277"/>
                  </a:lnTo>
                  <a:cubicBezTo>
                    <a:pt x="14251" y="124"/>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73"/>
            <p:cNvSpPr/>
            <p:nvPr/>
          </p:nvSpPr>
          <p:spPr>
            <a:xfrm>
              <a:off x="4885475" y="2497350"/>
              <a:ext cx="13925" cy="13925"/>
            </a:xfrm>
            <a:custGeom>
              <a:avLst/>
              <a:gdLst/>
              <a:ahLst/>
              <a:cxnLst/>
              <a:rect l="l" t="t" r="r" b="b"/>
              <a:pathLst>
                <a:path w="557" h="557" extrusionOk="0">
                  <a:moveTo>
                    <a:pt x="278" y="0"/>
                  </a:moveTo>
                  <a:cubicBezTo>
                    <a:pt x="125" y="0"/>
                    <a:pt x="0" y="125"/>
                    <a:pt x="0" y="278"/>
                  </a:cubicBezTo>
                  <a:cubicBezTo>
                    <a:pt x="0" y="432"/>
                    <a:pt x="125" y="557"/>
                    <a:pt x="278" y="557"/>
                  </a:cubicBezTo>
                  <a:cubicBezTo>
                    <a:pt x="432" y="557"/>
                    <a:pt x="557" y="432"/>
                    <a:pt x="557" y="278"/>
                  </a:cubicBezTo>
                  <a:cubicBezTo>
                    <a:pt x="557"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7" name="Google Shape;19117;p73"/>
          <p:cNvGrpSpPr/>
          <p:nvPr/>
        </p:nvGrpSpPr>
        <p:grpSpPr>
          <a:xfrm>
            <a:off x="5266184" y="2665808"/>
            <a:ext cx="334400" cy="334531"/>
            <a:chOff x="5252600" y="2326200"/>
            <a:chExt cx="356275" cy="356225"/>
          </a:xfrm>
        </p:grpSpPr>
        <p:sp>
          <p:nvSpPr>
            <p:cNvPr id="19118" name="Google Shape;19118;p73"/>
            <p:cNvSpPr/>
            <p:nvPr/>
          </p:nvSpPr>
          <p:spPr>
            <a:xfrm>
              <a:off x="5263625" y="2333150"/>
              <a:ext cx="342375" cy="342325"/>
            </a:xfrm>
            <a:custGeom>
              <a:avLst/>
              <a:gdLst/>
              <a:ahLst/>
              <a:cxnLst/>
              <a:rect l="l" t="t" r="r" b="b"/>
              <a:pathLst>
                <a:path w="13695" h="13693" extrusionOk="0">
                  <a:moveTo>
                    <a:pt x="0" y="0"/>
                  </a:moveTo>
                  <a:lnTo>
                    <a:pt x="0" y="13692"/>
                  </a:lnTo>
                  <a:lnTo>
                    <a:pt x="13694" y="13692"/>
                  </a:lnTo>
                  <a:lnTo>
                    <a:pt x="13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73"/>
            <p:cNvSpPr/>
            <p:nvPr/>
          </p:nvSpPr>
          <p:spPr>
            <a:xfrm>
              <a:off x="5290150" y="2363700"/>
              <a:ext cx="281200" cy="281175"/>
            </a:xfrm>
            <a:custGeom>
              <a:avLst/>
              <a:gdLst/>
              <a:ahLst/>
              <a:cxnLst/>
              <a:rect l="l" t="t" r="r" b="b"/>
              <a:pathLst>
                <a:path w="11248" h="11247" extrusionOk="0">
                  <a:moveTo>
                    <a:pt x="1094" y="1"/>
                  </a:moveTo>
                  <a:cubicBezTo>
                    <a:pt x="489" y="1"/>
                    <a:pt x="0" y="491"/>
                    <a:pt x="0" y="1093"/>
                  </a:cubicBezTo>
                  <a:lnTo>
                    <a:pt x="0" y="10154"/>
                  </a:lnTo>
                  <a:cubicBezTo>
                    <a:pt x="0" y="10757"/>
                    <a:pt x="492" y="11246"/>
                    <a:pt x="1094" y="11246"/>
                  </a:cubicBezTo>
                  <a:lnTo>
                    <a:pt x="10155" y="11246"/>
                  </a:lnTo>
                  <a:cubicBezTo>
                    <a:pt x="10757" y="11246"/>
                    <a:pt x="11246" y="10757"/>
                    <a:pt x="11248" y="10154"/>
                  </a:cubicBezTo>
                  <a:lnTo>
                    <a:pt x="11248" y="1093"/>
                  </a:lnTo>
                  <a:cubicBezTo>
                    <a:pt x="11248" y="488"/>
                    <a:pt x="10757"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73"/>
            <p:cNvSpPr/>
            <p:nvPr/>
          </p:nvSpPr>
          <p:spPr>
            <a:xfrm>
              <a:off x="5283225" y="2356750"/>
              <a:ext cx="295075" cy="295075"/>
            </a:xfrm>
            <a:custGeom>
              <a:avLst/>
              <a:gdLst/>
              <a:ahLst/>
              <a:cxnLst/>
              <a:rect l="l" t="t" r="r" b="b"/>
              <a:pathLst>
                <a:path w="11803" h="11803" extrusionOk="0">
                  <a:moveTo>
                    <a:pt x="10430" y="558"/>
                  </a:moveTo>
                  <a:cubicBezTo>
                    <a:pt x="10878" y="558"/>
                    <a:pt x="11242" y="923"/>
                    <a:pt x="11242" y="1371"/>
                  </a:cubicBezTo>
                  <a:lnTo>
                    <a:pt x="11242" y="10432"/>
                  </a:lnTo>
                  <a:cubicBezTo>
                    <a:pt x="11242" y="10880"/>
                    <a:pt x="10878" y="11243"/>
                    <a:pt x="10430" y="11243"/>
                  </a:cubicBezTo>
                  <a:lnTo>
                    <a:pt x="1368" y="11243"/>
                  </a:lnTo>
                  <a:cubicBezTo>
                    <a:pt x="1366" y="11243"/>
                    <a:pt x="1365" y="11243"/>
                    <a:pt x="1363" y="11243"/>
                  </a:cubicBezTo>
                  <a:cubicBezTo>
                    <a:pt x="919" y="11243"/>
                    <a:pt x="556" y="10880"/>
                    <a:pt x="556" y="10432"/>
                  </a:cubicBezTo>
                  <a:lnTo>
                    <a:pt x="556" y="1371"/>
                  </a:lnTo>
                  <a:cubicBezTo>
                    <a:pt x="556" y="923"/>
                    <a:pt x="920" y="558"/>
                    <a:pt x="1368" y="558"/>
                  </a:cubicBezTo>
                  <a:close/>
                  <a:moveTo>
                    <a:pt x="1371" y="1"/>
                  </a:moveTo>
                  <a:cubicBezTo>
                    <a:pt x="616" y="1"/>
                    <a:pt x="1" y="615"/>
                    <a:pt x="1" y="1371"/>
                  </a:cubicBezTo>
                  <a:lnTo>
                    <a:pt x="1" y="10432"/>
                  </a:lnTo>
                  <a:cubicBezTo>
                    <a:pt x="1" y="11188"/>
                    <a:pt x="616" y="11803"/>
                    <a:pt x="1371" y="11803"/>
                  </a:cubicBezTo>
                  <a:lnTo>
                    <a:pt x="10432" y="11803"/>
                  </a:lnTo>
                  <a:cubicBezTo>
                    <a:pt x="11188" y="11803"/>
                    <a:pt x="11803" y="11188"/>
                    <a:pt x="11803" y="10432"/>
                  </a:cubicBezTo>
                  <a:lnTo>
                    <a:pt x="11803" y="1371"/>
                  </a:lnTo>
                  <a:cubicBezTo>
                    <a:pt x="11803" y="615"/>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73"/>
            <p:cNvSpPr/>
            <p:nvPr/>
          </p:nvSpPr>
          <p:spPr>
            <a:xfrm>
              <a:off x="5440875" y="2391375"/>
              <a:ext cx="46450" cy="70075"/>
            </a:xfrm>
            <a:custGeom>
              <a:avLst/>
              <a:gdLst/>
              <a:ahLst/>
              <a:cxnLst/>
              <a:rect l="l" t="t" r="r" b="b"/>
              <a:pathLst>
                <a:path w="1858" h="2803" extrusionOk="0">
                  <a:moveTo>
                    <a:pt x="927" y="558"/>
                  </a:moveTo>
                  <a:cubicBezTo>
                    <a:pt x="1034" y="558"/>
                    <a:pt x="1121" y="646"/>
                    <a:pt x="1121" y="753"/>
                  </a:cubicBezTo>
                  <a:cubicBezTo>
                    <a:pt x="1121" y="860"/>
                    <a:pt x="1033" y="946"/>
                    <a:pt x="927" y="946"/>
                  </a:cubicBezTo>
                  <a:cubicBezTo>
                    <a:pt x="927" y="946"/>
                    <a:pt x="926" y="946"/>
                    <a:pt x="925" y="946"/>
                  </a:cubicBezTo>
                  <a:cubicBezTo>
                    <a:pt x="819" y="946"/>
                    <a:pt x="733" y="859"/>
                    <a:pt x="733" y="753"/>
                  </a:cubicBezTo>
                  <a:cubicBezTo>
                    <a:pt x="733" y="645"/>
                    <a:pt x="821" y="558"/>
                    <a:pt x="927" y="558"/>
                  </a:cubicBezTo>
                  <a:close/>
                  <a:moveTo>
                    <a:pt x="927" y="1504"/>
                  </a:moveTo>
                  <a:cubicBezTo>
                    <a:pt x="1132" y="1504"/>
                    <a:pt x="1296" y="1671"/>
                    <a:pt x="1296" y="1875"/>
                  </a:cubicBezTo>
                  <a:cubicBezTo>
                    <a:pt x="1298" y="2080"/>
                    <a:pt x="1131" y="2244"/>
                    <a:pt x="927" y="2244"/>
                  </a:cubicBezTo>
                  <a:cubicBezTo>
                    <a:pt x="722" y="2244"/>
                    <a:pt x="557" y="2078"/>
                    <a:pt x="557" y="1875"/>
                  </a:cubicBezTo>
                  <a:cubicBezTo>
                    <a:pt x="557" y="1670"/>
                    <a:pt x="724" y="1504"/>
                    <a:pt x="927" y="1504"/>
                  </a:cubicBezTo>
                  <a:close/>
                  <a:moveTo>
                    <a:pt x="930" y="1"/>
                  </a:moveTo>
                  <a:cubicBezTo>
                    <a:pt x="517" y="1"/>
                    <a:pt x="181" y="337"/>
                    <a:pt x="181" y="753"/>
                  </a:cubicBezTo>
                  <a:cubicBezTo>
                    <a:pt x="181" y="911"/>
                    <a:pt x="229" y="1061"/>
                    <a:pt x="315" y="1182"/>
                  </a:cubicBezTo>
                  <a:cubicBezTo>
                    <a:pt x="122" y="1353"/>
                    <a:pt x="1" y="1599"/>
                    <a:pt x="1" y="1875"/>
                  </a:cubicBezTo>
                  <a:cubicBezTo>
                    <a:pt x="1" y="2386"/>
                    <a:pt x="416" y="2803"/>
                    <a:pt x="929" y="2803"/>
                  </a:cubicBezTo>
                  <a:cubicBezTo>
                    <a:pt x="1440" y="2803"/>
                    <a:pt x="1857" y="2387"/>
                    <a:pt x="1857" y="1875"/>
                  </a:cubicBezTo>
                  <a:cubicBezTo>
                    <a:pt x="1857" y="1599"/>
                    <a:pt x="1736" y="1353"/>
                    <a:pt x="1545" y="1182"/>
                  </a:cubicBezTo>
                  <a:cubicBezTo>
                    <a:pt x="1632" y="1061"/>
                    <a:pt x="1681" y="914"/>
                    <a:pt x="1681" y="753"/>
                  </a:cubicBezTo>
                  <a:cubicBezTo>
                    <a:pt x="1681" y="339"/>
                    <a:pt x="1345"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73"/>
            <p:cNvSpPr/>
            <p:nvPr/>
          </p:nvSpPr>
          <p:spPr>
            <a:xfrm>
              <a:off x="5373925" y="2391600"/>
              <a:ext cx="49225" cy="69600"/>
            </a:xfrm>
            <a:custGeom>
              <a:avLst/>
              <a:gdLst/>
              <a:ahLst/>
              <a:cxnLst/>
              <a:rect l="l" t="t" r="r" b="b"/>
              <a:pathLst>
                <a:path w="1969" h="2784" extrusionOk="0">
                  <a:moveTo>
                    <a:pt x="1131" y="924"/>
                  </a:moveTo>
                  <a:cubicBezTo>
                    <a:pt x="1131" y="1112"/>
                    <a:pt x="1128" y="1337"/>
                    <a:pt x="1127" y="1568"/>
                  </a:cubicBezTo>
                  <a:lnTo>
                    <a:pt x="762" y="1568"/>
                  </a:lnTo>
                  <a:cubicBezTo>
                    <a:pt x="898" y="1334"/>
                    <a:pt x="1026" y="1107"/>
                    <a:pt x="1131" y="924"/>
                  </a:cubicBezTo>
                  <a:close/>
                  <a:moveTo>
                    <a:pt x="1284" y="0"/>
                  </a:moveTo>
                  <a:cubicBezTo>
                    <a:pt x="1159" y="0"/>
                    <a:pt x="1037" y="63"/>
                    <a:pt x="941" y="180"/>
                  </a:cubicBezTo>
                  <a:cubicBezTo>
                    <a:pt x="812" y="337"/>
                    <a:pt x="226" y="1393"/>
                    <a:pt x="49" y="1713"/>
                  </a:cubicBezTo>
                  <a:cubicBezTo>
                    <a:pt x="1" y="1800"/>
                    <a:pt x="4" y="1904"/>
                    <a:pt x="52" y="1990"/>
                  </a:cubicBezTo>
                  <a:cubicBezTo>
                    <a:pt x="102" y="2076"/>
                    <a:pt x="194" y="2128"/>
                    <a:pt x="292" y="2128"/>
                  </a:cubicBezTo>
                  <a:lnTo>
                    <a:pt x="1125" y="2128"/>
                  </a:lnTo>
                  <a:cubicBezTo>
                    <a:pt x="1125" y="2261"/>
                    <a:pt x="1124" y="2387"/>
                    <a:pt x="1121" y="2504"/>
                  </a:cubicBezTo>
                  <a:cubicBezTo>
                    <a:pt x="1119" y="2658"/>
                    <a:pt x="1244" y="2784"/>
                    <a:pt x="1398" y="2784"/>
                  </a:cubicBezTo>
                  <a:lnTo>
                    <a:pt x="1399" y="2784"/>
                  </a:lnTo>
                  <a:cubicBezTo>
                    <a:pt x="1551" y="2784"/>
                    <a:pt x="1676" y="2662"/>
                    <a:pt x="1677" y="2508"/>
                  </a:cubicBezTo>
                  <a:cubicBezTo>
                    <a:pt x="1677" y="2416"/>
                    <a:pt x="1680" y="2283"/>
                    <a:pt x="1682" y="2128"/>
                  </a:cubicBezTo>
                  <a:lnTo>
                    <a:pt x="1690" y="2128"/>
                  </a:lnTo>
                  <a:cubicBezTo>
                    <a:pt x="1844" y="2128"/>
                    <a:pt x="1969" y="2003"/>
                    <a:pt x="1969" y="1850"/>
                  </a:cubicBezTo>
                  <a:cubicBezTo>
                    <a:pt x="1969" y="1696"/>
                    <a:pt x="1844" y="1571"/>
                    <a:pt x="1690" y="1571"/>
                  </a:cubicBezTo>
                  <a:lnTo>
                    <a:pt x="1687" y="1571"/>
                  </a:lnTo>
                  <a:cubicBezTo>
                    <a:pt x="1690" y="1038"/>
                    <a:pt x="1690" y="491"/>
                    <a:pt x="1684" y="410"/>
                  </a:cubicBezTo>
                  <a:cubicBezTo>
                    <a:pt x="1668" y="221"/>
                    <a:pt x="1556" y="68"/>
                    <a:pt x="1395" y="16"/>
                  </a:cubicBezTo>
                  <a:cubicBezTo>
                    <a:pt x="1358" y="6"/>
                    <a:pt x="1321" y="0"/>
                    <a:pt x="1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73"/>
            <p:cNvSpPr/>
            <p:nvPr/>
          </p:nvSpPr>
          <p:spPr>
            <a:xfrm>
              <a:off x="5337300" y="2481850"/>
              <a:ext cx="101000" cy="119750"/>
            </a:xfrm>
            <a:custGeom>
              <a:avLst/>
              <a:gdLst/>
              <a:ahLst/>
              <a:cxnLst/>
              <a:rect l="l" t="t" r="r" b="b"/>
              <a:pathLst>
                <a:path w="4040" h="4790" extrusionOk="0">
                  <a:moveTo>
                    <a:pt x="2395" y="1"/>
                  </a:moveTo>
                  <a:cubicBezTo>
                    <a:pt x="1076" y="1"/>
                    <a:pt x="2" y="1076"/>
                    <a:pt x="2" y="2395"/>
                  </a:cubicBezTo>
                  <a:cubicBezTo>
                    <a:pt x="0" y="3717"/>
                    <a:pt x="1075" y="4790"/>
                    <a:pt x="2394" y="4790"/>
                  </a:cubicBezTo>
                  <a:cubicBezTo>
                    <a:pt x="2914" y="4790"/>
                    <a:pt x="3381" y="4620"/>
                    <a:pt x="3741" y="4299"/>
                  </a:cubicBezTo>
                  <a:cubicBezTo>
                    <a:pt x="3813" y="4238"/>
                    <a:pt x="3879" y="4168"/>
                    <a:pt x="3940" y="4093"/>
                  </a:cubicBezTo>
                  <a:cubicBezTo>
                    <a:pt x="4040" y="3976"/>
                    <a:pt x="4025" y="3800"/>
                    <a:pt x="3906" y="3702"/>
                  </a:cubicBezTo>
                  <a:cubicBezTo>
                    <a:pt x="3854" y="3658"/>
                    <a:pt x="3791" y="3636"/>
                    <a:pt x="3727" y="3636"/>
                  </a:cubicBezTo>
                  <a:cubicBezTo>
                    <a:pt x="3648" y="3636"/>
                    <a:pt x="3569" y="3670"/>
                    <a:pt x="3514" y="3736"/>
                  </a:cubicBezTo>
                  <a:cubicBezTo>
                    <a:pt x="3470" y="3790"/>
                    <a:pt x="3420" y="3838"/>
                    <a:pt x="3372" y="3885"/>
                  </a:cubicBezTo>
                  <a:cubicBezTo>
                    <a:pt x="3111" y="4116"/>
                    <a:pt x="2782" y="4235"/>
                    <a:pt x="2395" y="4235"/>
                  </a:cubicBezTo>
                  <a:cubicBezTo>
                    <a:pt x="1382" y="4235"/>
                    <a:pt x="558" y="3411"/>
                    <a:pt x="558" y="2398"/>
                  </a:cubicBezTo>
                  <a:cubicBezTo>
                    <a:pt x="558" y="1384"/>
                    <a:pt x="1382" y="560"/>
                    <a:pt x="2395" y="560"/>
                  </a:cubicBezTo>
                  <a:cubicBezTo>
                    <a:pt x="2764" y="560"/>
                    <a:pt x="3119" y="667"/>
                    <a:pt x="3423" y="872"/>
                  </a:cubicBezTo>
                  <a:cubicBezTo>
                    <a:pt x="3471" y="905"/>
                    <a:pt x="3526" y="920"/>
                    <a:pt x="3580" y="920"/>
                  </a:cubicBezTo>
                  <a:cubicBezTo>
                    <a:pt x="3669" y="920"/>
                    <a:pt x="3755" y="878"/>
                    <a:pt x="3808" y="797"/>
                  </a:cubicBezTo>
                  <a:cubicBezTo>
                    <a:pt x="3895" y="670"/>
                    <a:pt x="3863" y="497"/>
                    <a:pt x="3734" y="411"/>
                  </a:cubicBezTo>
                  <a:cubicBezTo>
                    <a:pt x="3338" y="144"/>
                    <a:pt x="2876"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73"/>
            <p:cNvSpPr/>
            <p:nvPr/>
          </p:nvSpPr>
          <p:spPr>
            <a:xfrm>
              <a:off x="5456325" y="2507450"/>
              <a:ext cx="67850" cy="94275"/>
            </a:xfrm>
            <a:custGeom>
              <a:avLst/>
              <a:gdLst/>
              <a:ahLst/>
              <a:cxnLst/>
              <a:rect l="l" t="t" r="r" b="b"/>
              <a:pathLst>
                <a:path w="2714" h="3771" extrusionOk="0">
                  <a:moveTo>
                    <a:pt x="1358" y="1615"/>
                  </a:moveTo>
                  <a:cubicBezTo>
                    <a:pt x="1798" y="1617"/>
                    <a:pt x="2157" y="1972"/>
                    <a:pt x="2157" y="2415"/>
                  </a:cubicBezTo>
                  <a:cubicBezTo>
                    <a:pt x="2157" y="2855"/>
                    <a:pt x="1798" y="3214"/>
                    <a:pt x="1358" y="3214"/>
                  </a:cubicBezTo>
                  <a:cubicBezTo>
                    <a:pt x="916" y="3214"/>
                    <a:pt x="557" y="2855"/>
                    <a:pt x="557" y="2415"/>
                  </a:cubicBezTo>
                  <a:cubicBezTo>
                    <a:pt x="557" y="1972"/>
                    <a:pt x="916" y="1615"/>
                    <a:pt x="1358" y="1615"/>
                  </a:cubicBezTo>
                  <a:close/>
                  <a:moveTo>
                    <a:pt x="2435" y="0"/>
                  </a:moveTo>
                  <a:cubicBezTo>
                    <a:pt x="2282" y="0"/>
                    <a:pt x="2157" y="125"/>
                    <a:pt x="2157" y="278"/>
                  </a:cubicBezTo>
                  <a:lnTo>
                    <a:pt x="2157" y="1319"/>
                  </a:lnTo>
                  <a:cubicBezTo>
                    <a:pt x="1932" y="1155"/>
                    <a:pt x="1656" y="1057"/>
                    <a:pt x="1358" y="1057"/>
                  </a:cubicBezTo>
                  <a:cubicBezTo>
                    <a:pt x="611" y="1057"/>
                    <a:pt x="0" y="1668"/>
                    <a:pt x="0" y="2415"/>
                  </a:cubicBezTo>
                  <a:cubicBezTo>
                    <a:pt x="0" y="3161"/>
                    <a:pt x="610" y="3770"/>
                    <a:pt x="1358" y="3770"/>
                  </a:cubicBezTo>
                  <a:cubicBezTo>
                    <a:pt x="1655" y="3770"/>
                    <a:pt x="1935" y="3674"/>
                    <a:pt x="2157" y="3508"/>
                  </a:cubicBezTo>
                  <a:cubicBezTo>
                    <a:pt x="2166" y="3655"/>
                    <a:pt x="2287" y="3770"/>
                    <a:pt x="2435" y="3770"/>
                  </a:cubicBezTo>
                  <a:cubicBezTo>
                    <a:pt x="2589" y="3770"/>
                    <a:pt x="2713" y="3646"/>
                    <a:pt x="2713" y="3492"/>
                  </a:cubicBezTo>
                  <a:lnTo>
                    <a:pt x="2713" y="278"/>
                  </a:lnTo>
                  <a:cubicBezTo>
                    <a:pt x="2713" y="125"/>
                    <a:pt x="2589" y="0"/>
                    <a:pt x="2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73"/>
            <p:cNvSpPr/>
            <p:nvPr/>
          </p:nvSpPr>
          <p:spPr>
            <a:xfrm>
              <a:off x="5252600" y="2326200"/>
              <a:ext cx="356275" cy="356225"/>
            </a:xfrm>
            <a:custGeom>
              <a:avLst/>
              <a:gdLst/>
              <a:ahLst/>
              <a:cxnLst/>
              <a:rect l="l" t="t" r="r" b="b"/>
              <a:pathLst>
                <a:path w="14251" h="14249" extrusionOk="0">
                  <a:moveTo>
                    <a:pt x="278" y="0"/>
                  </a:moveTo>
                  <a:cubicBezTo>
                    <a:pt x="125" y="0"/>
                    <a:pt x="0" y="124"/>
                    <a:pt x="0" y="278"/>
                  </a:cubicBezTo>
                  <a:lnTo>
                    <a:pt x="0" y="5873"/>
                  </a:lnTo>
                  <a:cubicBezTo>
                    <a:pt x="0" y="6026"/>
                    <a:pt x="125" y="6151"/>
                    <a:pt x="278" y="6151"/>
                  </a:cubicBezTo>
                  <a:cubicBezTo>
                    <a:pt x="432" y="6151"/>
                    <a:pt x="557" y="6026"/>
                    <a:pt x="557" y="5873"/>
                  </a:cubicBezTo>
                  <a:lnTo>
                    <a:pt x="557" y="556"/>
                  </a:lnTo>
                  <a:lnTo>
                    <a:pt x="13694" y="556"/>
                  </a:lnTo>
                  <a:lnTo>
                    <a:pt x="13694" y="13692"/>
                  </a:lnTo>
                  <a:lnTo>
                    <a:pt x="557" y="13692"/>
                  </a:lnTo>
                  <a:lnTo>
                    <a:pt x="557" y="8376"/>
                  </a:lnTo>
                  <a:cubicBezTo>
                    <a:pt x="557" y="8222"/>
                    <a:pt x="432" y="8098"/>
                    <a:pt x="278" y="8098"/>
                  </a:cubicBezTo>
                  <a:cubicBezTo>
                    <a:pt x="125" y="8098"/>
                    <a:pt x="0" y="8222"/>
                    <a:pt x="0" y="8376"/>
                  </a:cubicBezTo>
                  <a:lnTo>
                    <a:pt x="0" y="13970"/>
                  </a:lnTo>
                  <a:cubicBezTo>
                    <a:pt x="0" y="14124"/>
                    <a:pt x="125" y="14249"/>
                    <a:pt x="278" y="14249"/>
                  </a:cubicBezTo>
                  <a:lnTo>
                    <a:pt x="13972" y="14249"/>
                  </a:lnTo>
                  <a:cubicBezTo>
                    <a:pt x="14126" y="14249"/>
                    <a:pt x="14250" y="14124"/>
                    <a:pt x="14250" y="13970"/>
                  </a:cubicBezTo>
                  <a:lnTo>
                    <a:pt x="14250" y="277"/>
                  </a:lnTo>
                  <a:cubicBezTo>
                    <a:pt x="14250" y="124"/>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73"/>
            <p:cNvSpPr/>
            <p:nvPr/>
          </p:nvSpPr>
          <p:spPr>
            <a:xfrm>
              <a:off x="5252600" y="2497350"/>
              <a:ext cx="13925" cy="13925"/>
            </a:xfrm>
            <a:custGeom>
              <a:avLst/>
              <a:gdLst/>
              <a:ahLst/>
              <a:cxnLst/>
              <a:rect l="l" t="t" r="r" b="b"/>
              <a:pathLst>
                <a:path w="557" h="557" extrusionOk="0">
                  <a:moveTo>
                    <a:pt x="278" y="0"/>
                  </a:moveTo>
                  <a:cubicBezTo>
                    <a:pt x="125" y="0"/>
                    <a:pt x="0" y="125"/>
                    <a:pt x="0" y="278"/>
                  </a:cubicBezTo>
                  <a:cubicBezTo>
                    <a:pt x="0" y="432"/>
                    <a:pt x="125" y="557"/>
                    <a:pt x="278" y="557"/>
                  </a:cubicBezTo>
                  <a:cubicBezTo>
                    <a:pt x="432" y="557"/>
                    <a:pt x="557" y="432"/>
                    <a:pt x="557" y="278"/>
                  </a:cubicBezTo>
                  <a:cubicBezTo>
                    <a:pt x="557"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7" name="Google Shape;19127;p73"/>
          <p:cNvGrpSpPr/>
          <p:nvPr/>
        </p:nvGrpSpPr>
        <p:grpSpPr>
          <a:xfrm>
            <a:off x="5610768" y="2665808"/>
            <a:ext cx="334400" cy="334531"/>
            <a:chOff x="5619725" y="2326200"/>
            <a:chExt cx="356275" cy="356225"/>
          </a:xfrm>
        </p:grpSpPr>
        <p:sp>
          <p:nvSpPr>
            <p:cNvPr id="19128" name="Google Shape;19128;p73"/>
            <p:cNvSpPr/>
            <p:nvPr/>
          </p:nvSpPr>
          <p:spPr>
            <a:xfrm>
              <a:off x="5626675" y="2333150"/>
              <a:ext cx="342375" cy="342325"/>
            </a:xfrm>
            <a:custGeom>
              <a:avLst/>
              <a:gdLst/>
              <a:ahLst/>
              <a:cxnLst/>
              <a:rect l="l" t="t" r="r" b="b"/>
              <a:pathLst>
                <a:path w="13695" h="13693" extrusionOk="0">
                  <a:moveTo>
                    <a:pt x="0" y="0"/>
                  </a:moveTo>
                  <a:lnTo>
                    <a:pt x="0" y="13692"/>
                  </a:lnTo>
                  <a:lnTo>
                    <a:pt x="13694" y="13692"/>
                  </a:lnTo>
                  <a:lnTo>
                    <a:pt x="13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73"/>
            <p:cNvSpPr/>
            <p:nvPr/>
          </p:nvSpPr>
          <p:spPr>
            <a:xfrm>
              <a:off x="5657225" y="2363700"/>
              <a:ext cx="281225" cy="281175"/>
            </a:xfrm>
            <a:custGeom>
              <a:avLst/>
              <a:gdLst/>
              <a:ahLst/>
              <a:cxnLst/>
              <a:rect l="l" t="t" r="r" b="b"/>
              <a:pathLst>
                <a:path w="11249" h="11247" extrusionOk="0">
                  <a:moveTo>
                    <a:pt x="1095" y="1"/>
                  </a:moveTo>
                  <a:cubicBezTo>
                    <a:pt x="490" y="1"/>
                    <a:pt x="1" y="491"/>
                    <a:pt x="1" y="1093"/>
                  </a:cubicBezTo>
                  <a:lnTo>
                    <a:pt x="1" y="10154"/>
                  </a:lnTo>
                  <a:cubicBezTo>
                    <a:pt x="1" y="10757"/>
                    <a:pt x="491" y="11246"/>
                    <a:pt x="1095" y="11246"/>
                  </a:cubicBezTo>
                  <a:lnTo>
                    <a:pt x="10155" y="11246"/>
                  </a:lnTo>
                  <a:cubicBezTo>
                    <a:pt x="10759" y="11246"/>
                    <a:pt x="11248" y="10757"/>
                    <a:pt x="11248" y="10154"/>
                  </a:cubicBezTo>
                  <a:lnTo>
                    <a:pt x="11248" y="1093"/>
                  </a:lnTo>
                  <a:cubicBezTo>
                    <a:pt x="11248" y="488"/>
                    <a:pt x="10758"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73"/>
            <p:cNvSpPr/>
            <p:nvPr/>
          </p:nvSpPr>
          <p:spPr>
            <a:xfrm>
              <a:off x="5619725" y="2326200"/>
              <a:ext cx="356275" cy="356225"/>
            </a:xfrm>
            <a:custGeom>
              <a:avLst/>
              <a:gdLst/>
              <a:ahLst/>
              <a:cxnLst/>
              <a:rect l="l" t="t" r="r" b="b"/>
              <a:pathLst>
                <a:path w="14251" h="14249" extrusionOk="0">
                  <a:moveTo>
                    <a:pt x="278" y="0"/>
                  </a:moveTo>
                  <a:cubicBezTo>
                    <a:pt x="125" y="0"/>
                    <a:pt x="0" y="124"/>
                    <a:pt x="0" y="278"/>
                  </a:cubicBezTo>
                  <a:lnTo>
                    <a:pt x="0" y="13970"/>
                  </a:lnTo>
                  <a:cubicBezTo>
                    <a:pt x="0" y="14124"/>
                    <a:pt x="125" y="14249"/>
                    <a:pt x="278" y="14249"/>
                  </a:cubicBezTo>
                  <a:lnTo>
                    <a:pt x="5873" y="14249"/>
                  </a:lnTo>
                  <a:cubicBezTo>
                    <a:pt x="6027" y="14249"/>
                    <a:pt x="6152" y="14124"/>
                    <a:pt x="6152" y="13970"/>
                  </a:cubicBezTo>
                  <a:cubicBezTo>
                    <a:pt x="6152" y="13817"/>
                    <a:pt x="6028" y="13692"/>
                    <a:pt x="5873" y="13692"/>
                  </a:cubicBezTo>
                  <a:lnTo>
                    <a:pt x="557" y="13692"/>
                  </a:lnTo>
                  <a:lnTo>
                    <a:pt x="557" y="556"/>
                  </a:lnTo>
                  <a:lnTo>
                    <a:pt x="13694" y="556"/>
                  </a:lnTo>
                  <a:lnTo>
                    <a:pt x="13694" y="13692"/>
                  </a:lnTo>
                  <a:lnTo>
                    <a:pt x="8376" y="13692"/>
                  </a:lnTo>
                  <a:cubicBezTo>
                    <a:pt x="8223" y="13692"/>
                    <a:pt x="8098" y="13817"/>
                    <a:pt x="8098" y="13970"/>
                  </a:cubicBezTo>
                  <a:cubicBezTo>
                    <a:pt x="8098" y="14124"/>
                    <a:pt x="8223" y="14249"/>
                    <a:pt x="8376" y="14249"/>
                  </a:cubicBezTo>
                  <a:lnTo>
                    <a:pt x="13972" y="14249"/>
                  </a:lnTo>
                  <a:cubicBezTo>
                    <a:pt x="14126" y="14249"/>
                    <a:pt x="14250" y="14124"/>
                    <a:pt x="14250" y="13970"/>
                  </a:cubicBezTo>
                  <a:lnTo>
                    <a:pt x="14250" y="278"/>
                  </a:lnTo>
                  <a:cubicBezTo>
                    <a:pt x="14250" y="124"/>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73"/>
            <p:cNvSpPr/>
            <p:nvPr/>
          </p:nvSpPr>
          <p:spPr>
            <a:xfrm>
              <a:off x="5753275" y="2482000"/>
              <a:ext cx="13950" cy="119725"/>
            </a:xfrm>
            <a:custGeom>
              <a:avLst/>
              <a:gdLst/>
              <a:ahLst/>
              <a:cxnLst/>
              <a:rect l="l" t="t" r="r" b="b"/>
              <a:pathLst>
                <a:path w="558" h="4789" extrusionOk="0">
                  <a:moveTo>
                    <a:pt x="279" y="1"/>
                  </a:moveTo>
                  <a:cubicBezTo>
                    <a:pt x="125" y="1"/>
                    <a:pt x="1" y="125"/>
                    <a:pt x="1" y="279"/>
                  </a:cubicBezTo>
                  <a:lnTo>
                    <a:pt x="1" y="4510"/>
                  </a:lnTo>
                  <a:cubicBezTo>
                    <a:pt x="1" y="4664"/>
                    <a:pt x="125" y="4788"/>
                    <a:pt x="279" y="4788"/>
                  </a:cubicBezTo>
                  <a:cubicBezTo>
                    <a:pt x="433" y="4788"/>
                    <a:pt x="557" y="4664"/>
                    <a:pt x="557" y="4510"/>
                  </a:cubicBezTo>
                  <a:lnTo>
                    <a:pt x="557" y="279"/>
                  </a:ln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73"/>
            <p:cNvSpPr/>
            <p:nvPr/>
          </p:nvSpPr>
          <p:spPr>
            <a:xfrm>
              <a:off x="5650275" y="2356750"/>
              <a:ext cx="295125" cy="295075"/>
            </a:xfrm>
            <a:custGeom>
              <a:avLst/>
              <a:gdLst/>
              <a:ahLst/>
              <a:cxnLst/>
              <a:rect l="l" t="t" r="r" b="b"/>
              <a:pathLst>
                <a:path w="11805" h="11803" extrusionOk="0">
                  <a:moveTo>
                    <a:pt x="10433" y="558"/>
                  </a:moveTo>
                  <a:cubicBezTo>
                    <a:pt x="10882" y="558"/>
                    <a:pt x="11245" y="923"/>
                    <a:pt x="11245" y="1371"/>
                  </a:cubicBezTo>
                  <a:lnTo>
                    <a:pt x="11245" y="10432"/>
                  </a:lnTo>
                  <a:cubicBezTo>
                    <a:pt x="11245" y="10880"/>
                    <a:pt x="10882" y="11243"/>
                    <a:pt x="10433" y="11243"/>
                  </a:cubicBezTo>
                  <a:lnTo>
                    <a:pt x="1373" y="11243"/>
                  </a:lnTo>
                  <a:cubicBezTo>
                    <a:pt x="1371" y="11243"/>
                    <a:pt x="1369" y="11243"/>
                    <a:pt x="1367" y="11243"/>
                  </a:cubicBezTo>
                  <a:cubicBezTo>
                    <a:pt x="920" y="11243"/>
                    <a:pt x="560" y="10880"/>
                    <a:pt x="560" y="10432"/>
                  </a:cubicBezTo>
                  <a:lnTo>
                    <a:pt x="560" y="1371"/>
                  </a:lnTo>
                  <a:cubicBezTo>
                    <a:pt x="560" y="923"/>
                    <a:pt x="923" y="558"/>
                    <a:pt x="1373" y="558"/>
                  </a:cubicBezTo>
                  <a:close/>
                  <a:moveTo>
                    <a:pt x="1373" y="1"/>
                  </a:moveTo>
                  <a:cubicBezTo>
                    <a:pt x="616" y="1"/>
                    <a:pt x="1" y="615"/>
                    <a:pt x="1" y="1371"/>
                  </a:cubicBezTo>
                  <a:lnTo>
                    <a:pt x="1" y="10432"/>
                  </a:lnTo>
                  <a:cubicBezTo>
                    <a:pt x="1" y="11188"/>
                    <a:pt x="616" y="11803"/>
                    <a:pt x="1373" y="11803"/>
                  </a:cubicBezTo>
                  <a:lnTo>
                    <a:pt x="10433" y="11803"/>
                  </a:lnTo>
                  <a:cubicBezTo>
                    <a:pt x="11190" y="11803"/>
                    <a:pt x="11804" y="11188"/>
                    <a:pt x="11804" y="10432"/>
                  </a:cubicBezTo>
                  <a:lnTo>
                    <a:pt x="11804" y="1371"/>
                  </a:lnTo>
                  <a:cubicBezTo>
                    <a:pt x="11804" y="615"/>
                    <a:pt x="11190" y="1"/>
                    <a:pt x="10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73"/>
            <p:cNvSpPr/>
            <p:nvPr/>
          </p:nvSpPr>
          <p:spPr>
            <a:xfrm>
              <a:off x="5807625" y="2391600"/>
              <a:ext cx="46700" cy="69925"/>
            </a:xfrm>
            <a:custGeom>
              <a:avLst/>
              <a:gdLst/>
              <a:ahLst/>
              <a:cxnLst/>
              <a:rect l="l" t="t" r="r" b="b"/>
              <a:pathLst>
                <a:path w="1868" h="2797" extrusionOk="0">
                  <a:moveTo>
                    <a:pt x="935" y="558"/>
                  </a:moveTo>
                  <a:cubicBezTo>
                    <a:pt x="1143" y="558"/>
                    <a:pt x="1311" y="730"/>
                    <a:pt x="1311" y="936"/>
                  </a:cubicBezTo>
                  <a:cubicBezTo>
                    <a:pt x="1311" y="1144"/>
                    <a:pt x="1143" y="1312"/>
                    <a:pt x="935" y="1312"/>
                  </a:cubicBezTo>
                  <a:cubicBezTo>
                    <a:pt x="726" y="1312"/>
                    <a:pt x="557" y="1142"/>
                    <a:pt x="557" y="936"/>
                  </a:cubicBezTo>
                  <a:cubicBezTo>
                    <a:pt x="557" y="727"/>
                    <a:pt x="726" y="558"/>
                    <a:pt x="935" y="558"/>
                  </a:cubicBezTo>
                  <a:close/>
                  <a:moveTo>
                    <a:pt x="935" y="0"/>
                  </a:moveTo>
                  <a:cubicBezTo>
                    <a:pt x="420" y="0"/>
                    <a:pt x="1" y="419"/>
                    <a:pt x="1" y="934"/>
                  </a:cubicBezTo>
                  <a:cubicBezTo>
                    <a:pt x="1" y="1448"/>
                    <a:pt x="420" y="1867"/>
                    <a:pt x="935" y="1867"/>
                  </a:cubicBezTo>
                  <a:cubicBezTo>
                    <a:pt x="953" y="1867"/>
                    <a:pt x="972" y="1867"/>
                    <a:pt x="989" y="1866"/>
                  </a:cubicBezTo>
                  <a:lnTo>
                    <a:pt x="989" y="1866"/>
                  </a:lnTo>
                  <a:cubicBezTo>
                    <a:pt x="806" y="2145"/>
                    <a:pt x="614" y="2293"/>
                    <a:pt x="609" y="2298"/>
                  </a:cubicBezTo>
                  <a:cubicBezTo>
                    <a:pt x="486" y="2388"/>
                    <a:pt x="461" y="2563"/>
                    <a:pt x="551" y="2686"/>
                  </a:cubicBezTo>
                  <a:cubicBezTo>
                    <a:pt x="607" y="2759"/>
                    <a:pt x="691" y="2797"/>
                    <a:pt x="776" y="2797"/>
                  </a:cubicBezTo>
                  <a:cubicBezTo>
                    <a:pt x="834" y="2797"/>
                    <a:pt x="891" y="2779"/>
                    <a:pt x="942" y="2743"/>
                  </a:cubicBezTo>
                  <a:cubicBezTo>
                    <a:pt x="975" y="2718"/>
                    <a:pt x="1726" y="2147"/>
                    <a:pt x="1857" y="1078"/>
                  </a:cubicBezTo>
                  <a:cubicBezTo>
                    <a:pt x="1865" y="1031"/>
                    <a:pt x="1868" y="981"/>
                    <a:pt x="1868" y="932"/>
                  </a:cubicBezTo>
                  <a:cubicBezTo>
                    <a:pt x="1868" y="419"/>
                    <a:pt x="1450"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73"/>
            <p:cNvSpPr/>
            <p:nvPr/>
          </p:nvSpPr>
          <p:spPr>
            <a:xfrm>
              <a:off x="5741025" y="2391600"/>
              <a:ext cx="49225" cy="69600"/>
            </a:xfrm>
            <a:custGeom>
              <a:avLst/>
              <a:gdLst/>
              <a:ahLst/>
              <a:cxnLst/>
              <a:rect l="l" t="t" r="r" b="b"/>
              <a:pathLst>
                <a:path w="1969" h="2784" extrusionOk="0">
                  <a:moveTo>
                    <a:pt x="1129" y="927"/>
                  </a:moveTo>
                  <a:cubicBezTo>
                    <a:pt x="1131" y="1112"/>
                    <a:pt x="1129" y="1337"/>
                    <a:pt x="1128" y="1571"/>
                  </a:cubicBezTo>
                  <a:lnTo>
                    <a:pt x="763" y="1571"/>
                  </a:lnTo>
                  <a:cubicBezTo>
                    <a:pt x="895" y="1334"/>
                    <a:pt x="1025" y="1107"/>
                    <a:pt x="1129" y="927"/>
                  </a:cubicBezTo>
                  <a:close/>
                  <a:moveTo>
                    <a:pt x="1283" y="0"/>
                  </a:moveTo>
                  <a:cubicBezTo>
                    <a:pt x="1158" y="0"/>
                    <a:pt x="1035" y="63"/>
                    <a:pt x="939" y="180"/>
                  </a:cubicBezTo>
                  <a:cubicBezTo>
                    <a:pt x="811" y="337"/>
                    <a:pt x="226" y="1393"/>
                    <a:pt x="47" y="1713"/>
                  </a:cubicBezTo>
                  <a:cubicBezTo>
                    <a:pt x="0" y="1800"/>
                    <a:pt x="2" y="1904"/>
                    <a:pt x="52" y="1990"/>
                  </a:cubicBezTo>
                  <a:cubicBezTo>
                    <a:pt x="101" y="2074"/>
                    <a:pt x="192" y="2128"/>
                    <a:pt x="292" y="2128"/>
                  </a:cubicBezTo>
                  <a:lnTo>
                    <a:pt x="1125" y="2128"/>
                  </a:lnTo>
                  <a:cubicBezTo>
                    <a:pt x="1122" y="2261"/>
                    <a:pt x="1122" y="2387"/>
                    <a:pt x="1120" y="2504"/>
                  </a:cubicBezTo>
                  <a:cubicBezTo>
                    <a:pt x="1119" y="2658"/>
                    <a:pt x="1243" y="2784"/>
                    <a:pt x="1397" y="2784"/>
                  </a:cubicBezTo>
                  <a:lnTo>
                    <a:pt x="1399" y="2784"/>
                  </a:lnTo>
                  <a:cubicBezTo>
                    <a:pt x="1551" y="2784"/>
                    <a:pt x="1675" y="2662"/>
                    <a:pt x="1677" y="2508"/>
                  </a:cubicBezTo>
                  <a:cubicBezTo>
                    <a:pt x="1677" y="2416"/>
                    <a:pt x="1678" y="2283"/>
                    <a:pt x="1681" y="2128"/>
                  </a:cubicBezTo>
                  <a:lnTo>
                    <a:pt x="1690" y="2128"/>
                  </a:lnTo>
                  <a:cubicBezTo>
                    <a:pt x="1844" y="2128"/>
                    <a:pt x="1968" y="2003"/>
                    <a:pt x="1968" y="1850"/>
                  </a:cubicBezTo>
                  <a:cubicBezTo>
                    <a:pt x="1968" y="1696"/>
                    <a:pt x="1844" y="1571"/>
                    <a:pt x="1690" y="1571"/>
                  </a:cubicBezTo>
                  <a:lnTo>
                    <a:pt x="1686" y="1571"/>
                  </a:lnTo>
                  <a:cubicBezTo>
                    <a:pt x="1690" y="1038"/>
                    <a:pt x="1690" y="491"/>
                    <a:pt x="1684" y="410"/>
                  </a:cubicBezTo>
                  <a:cubicBezTo>
                    <a:pt x="1668" y="221"/>
                    <a:pt x="1554" y="68"/>
                    <a:pt x="1393" y="16"/>
                  </a:cubicBezTo>
                  <a:cubicBezTo>
                    <a:pt x="1356" y="6"/>
                    <a:pt x="1319"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73"/>
            <p:cNvSpPr/>
            <p:nvPr/>
          </p:nvSpPr>
          <p:spPr>
            <a:xfrm>
              <a:off x="5786150" y="2527075"/>
              <a:ext cx="56275" cy="74650"/>
            </a:xfrm>
            <a:custGeom>
              <a:avLst/>
              <a:gdLst/>
              <a:ahLst/>
              <a:cxnLst/>
              <a:rect l="l" t="t" r="r" b="b"/>
              <a:pathLst>
                <a:path w="2251" h="2986" extrusionOk="0">
                  <a:moveTo>
                    <a:pt x="279" y="0"/>
                  </a:moveTo>
                  <a:cubicBezTo>
                    <a:pt x="125" y="0"/>
                    <a:pt x="1" y="124"/>
                    <a:pt x="1" y="278"/>
                  </a:cubicBezTo>
                  <a:lnTo>
                    <a:pt x="1" y="2707"/>
                  </a:lnTo>
                  <a:cubicBezTo>
                    <a:pt x="1" y="2861"/>
                    <a:pt x="125" y="2985"/>
                    <a:pt x="279" y="2985"/>
                  </a:cubicBezTo>
                  <a:cubicBezTo>
                    <a:pt x="432" y="2985"/>
                    <a:pt x="557" y="2861"/>
                    <a:pt x="557" y="2707"/>
                  </a:cubicBezTo>
                  <a:lnTo>
                    <a:pt x="557" y="1148"/>
                  </a:lnTo>
                  <a:cubicBezTo>
                    <a:pt x="557" y="835"/>
                    <a:pt x="810" y="581"/>
                    <a:pt x="1124" y="581"/>
                  </a:cubicBezTo>
                  <a:cubicBezTo>
                    <a:pt x="1437" y="581"/>
                    <a:pt x="1692" y="835"/>
                    <a:pt x="1692" y="1148"/>
                  </a:cubicBezTo>
                  <a:lnTo>
                    <a:pt x="1692" y="2694"/>
                  </a:lnTo>
                  <a:cubicBezTo>
                    <a:pt x="1692" y="2848"/>
                    <a:pt x="1816" y="2972"/>
                    <a:pt x="1970" y="2972"/>
                  </a:cubicBezTo>
                  <a:cubicBezTo>
                    <a:pt x="2124" y="2972"/>
                    <a:pt x="2248" y="2848"/>
                    <a:pt x="2248" y="2694"/>
                  </a:cubicBezTo>
                  <a:lnTo>
                    <a:pt x="2248" y="1148"/>
                  </a:lnTo>
                  <a:cubicBezTo>
                    <a:pt x="2251" y="527"/>
                    <a:pt x="1746" y="25"/>
                    <a:pt x="1125" y="25"/>
                  </a:cubicBezTo>
                  <a:cubicBezTo>
                    <a:pt x="911" y="25"/>
                    <a:pt x="712" y="85"/>
                    <a:pt x="542" y="187"/>
                  </a:cubicBezTo>
                  <a:cubicBezTo>
                    <a:pt x="503" y="79"/>
                    <a:pt x="400"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73"/>
            <p:cNvSpPr/>
            <p:nvPr/>
          </p:nvSpPr>
          <p:spPr>
            <a:xfrm>
              <a:off x="5790875" y="2668500"/>
              <a:ext cx="13975" cy="13925"/>
            </a:xfrm>
            <a:custGeom>
              <a:avLst/>
              <a:gdLst/>
              <a:ahLst/>
              <a:cxnLst/>
              <a:rect l="l" t="t" r="r" b="b"/>
              <a:pathLst>
                <a:path w="559" h="557" extrusionOk="0">
                  <a:moveTo>
                    <a:pt x="279" y="0"/>
                  </a:moveTo>
                  <a:cubicBezTo>
                    <a:pt x="125" y="0"/>
                    <a:pt x="0" y="125"/>
                    <a:pt x="0" y="278"/>
                  </a:cubicBezTo>
                  <a:cubicBezTo>
                    <a:pt x="0" y="432"/>
                    <a:pt x="125" y="557"/>
                    <a:pt x="279" y="557"/>
                  </a:cubicBezTo>
                  <a:cubicBezTo>
                    <a:pt x="434" y="557"/>
                    <a:pt x="558" y="432"/>
                    <a:pt x="558" y="278"/>
                  </a:cubicBezTo>
                  <a:cubicBezTo>
                    <a:pt x="558" y="125"/>
                    <a:pt x="434"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7" name="Google Shape;19137;p73"/>
          <p:cNvGrpSpPr/>
          <p:nvPr/>
        </p:nvGrpSpPr>
        <p:grpSpPr>
          <a:xfrm>
            <a:off x="1820584" y="1604249"/>
            <a:ext cx="334376" cy="334578"/>
            <a:chOff x="1581600" y="1195800"/>
            <a:chExt cx="356250" cy="356275"/>
          </a:xfrm>
        </p:grpSpPr>
        <p:sp>
          <p:nvSpPr>
            <p:cNvPr id="19138" name="Google Shape;19138;p73"/>
            <p:cNvSpPr/>
            <p:nvPr/>
          </p:nvSpPr>
          <p:spPr>
            <a:xfrm>
              <a:off x="1588475" y="1202750"/>
              <a:ext cx="342375" cy="342375"/>
            </a:xfrm>
            <a:custGeom>
              <a:avLst/>
              <a:gdLst/>
              <a:ahLst/>
              <a:cxnLst/>
              <a:rect l="l" t="t" r="r" b="b"/>
              <a:pathLst>
                <a:path w="13695" h="13695" extrusionOk="0">
                  <a:moveTo>
                    <a:pt x="1" y="0"/>
                  </a:moveTo>
                  <a:lnTo>
                    <a:pt x="1" y="13694"/>
                  </a:lnTo>
                  <a:lnTo>
                    <a:pt x="13694" y="13694"/>
                  </a:lnTo>
                  <a:lnTo>
                    <a:pt x="13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73"/>
            <p:cNvSpPr/>
            <p:nvPr/>
          </p:nvSpPr>
          <p:spPr>
            <a:xfrm>
              <a:off x="1619075" y="1233300"/>
              <a:ext cx="281200" cy="281175"/>
            </a:xfrm>
            <a:custGeom>
              <a:avLst/>
              <a:gdLst/>
              <a:ahLst/>
              <a:cxnLst/>
              <a:rect l="l" t="t" r="r" b="b"/>
              <a:pathLst>
                <a:path w="11248" h="11247" extrusionOk="0">
                  <a:moveTo>
                    <a:pt x="1094" y="1"/>
                  </a:moveTo>
                  <a:cubicBezTo>
                    <a:pt x="490" y="1"/>
                    <a:pt x="1" y="491"/>
                    <a:pt x="1" y="1093"/>
                  </a:cubicBezTo>
                  <a:lnTo>
                    <a:pt x="1" y="10154"/>
                  </a:lnTo>
                  <a:cubicBezTo>
                    <a:pt x="1" y="10759"/>
                    <a:pt x="491" y="11247"/>
                    <a:pt x="1094" y="11247"/>
                  </a:cubicBezTo>
                  <a:lnTo>
                    <a:pt x="10156" y="11247"/>
                  </a:lnTo>
                  <a:cubicBezTo>
                    <a:pt x="10757" y="11247"/>
                    <a:pt x="11248" y="10759"/>
                    <a:pt x="11248" y="10154"/>
                  </a:cubicBezTo>
                  <a:lnTo>
                    <a:pt x="11248" y="1093"/>
                  </a:lnTo>
                  <a:cubicBezTo>
                    <a:pt x="11248" y="490"/>
                    <a:pt x="10757"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73"/>
            <p:cNvSpPr/>
            <p:nvPr/>
          </p:nvSpPr>
          <p:spPr>
            <a:xfrm>
              <a:off x="1734975" y="1261250"/>
              <a:ext cx="49175" cy="69625"/>
            </a:xfrm>
            <a:custGeom>
              <a:avLst/>
              <a:gdLst/>
              <a:ahLst/>
              <a:cxnLst/>
              <a:rect l="l" t="t" r="r" b="b"/>
              <a:pathLst>
                <a:path w="1967" h="2785" extrusionOk="0">
                  <a:moveTo>
                    <a:pt x="1129" y="925"/>
                  </a:moveTo>
                  <a:cubicBezTo>
                    <a:pt x="1129" y="1113"/>
                    <a:pt x="1129" y="1337"/>
                    <a:pt x="1127" y="1570"/>
                  </a:cubicBezTo>
                  <a:lnTo>
                    <a:pt x="763" y="1570"/>
                  </a:lnTo>
                  <a:cubicBezTo>
                    <a:pt x="895" y="1334"/>
                    <a:pt x="1023" y="1107"/>
                    <a:pt x="1129" y="925"/>
                  </a:cubicBezTo>
                  <a:close/>
                  <a:moveTo>
                    <a:pt x="1279" y="0"/>
                  </a:moveTo>
                  <a:cubicBezTo>
                    <a:pt x="1154" y="0"/>
                    <a:pt x="1033" y="63"/>
                    <a:pt x="937" y="180"/>
                  </a:cubicBezTo>
                  <a:cubicBezTo>
                    <a:pt x="808" y="338"/>
                    <a:pt x="223" y="1394"/>
                    <a:pt x="47" y="1715"/>
                  </a:cubicBezTo>
                  <a:cubicBezTo>
                    <a:pt x="0" y="1799"/>
                    <a:pt x="2" y="1905"/>
                    <a:pt x="51" y="1990"/>
                  </a:cubicBezTo>
                  <a:cubicBezTo>
                    <a:pt x="100" y="2075"/>
                    <a:pt x="192" y="2127"/>
                    <a:pt x="290" y="2127"/>
                  </a:cubicBezTo>
                  <a:lnTo>
                    <a:pt x="1123" y="2127"/>
                  </a:lnTo>
                  <a:cubicBezTo>
                    <a:pt x="1122" y="2261"/>
                    <a:pt x="1122" y="2388"/>
                    <a:pt x="1120" y="2505"/>
                  </a:cubicBezTo>
                  <a:cubicBezTo>
                    <a:pt x="1117" y="2659"/>
                    <a:pt x="1242" y="2785"/>
                    <a:pt x="1395" y="2785"/>
                  </a:cubicBezTo>
                  <a:lnTo>
                    <a:pt x="1398" y="2785"/>
                  </a:lnTo>
                  <a:cubicBezTo>
                    <a:pt x="1549" y="2785"/>
                    <a:pt x="1674" y="2662"/>
                    <a:pt x="1676" y="2508"/>
                  </a:cubicBezTo>
                  <a:cubicBezTo>
                    <a:pt x="1678" y="2417"/>
                    <a:pt x="1678" y="2284"/>
                    <a:pt x="1679" y="2127"/>
                  </a:cubicBezTo>
                  <a:lnTo>
                    <a:pt x="1688" y="2127"/>
                  </a:lnTo>
                  <a:cubicBezTo>
                    <a:pt x="1842" y="2127"/>
                    <a:pt x="1966" y="2003"/>
                    <a:pt x="1966" y="1849"/>
                  </a:cubicBezTo>
                  <a:cubicBezTo>
                    <a:pt x="1966" y="1695"/>
                    <a:pt x="1842" y="1571"/>
                    <a:pt x="1688" y="1571"/>
                  </a:cubicBezTo>
                  <a:lnTo>
                    <a:pt x="1684" y="1571"/>
                  </a:lnTo>
                  <a:cubicBezTo>
                    <a:pt x="1687" y="1040"/>
                    <a:pt x="1687" y="492"/>
                    <a:pt x="1681" y="411"/>
                  </a:cubicBezTo>
                  <a:cubicBezTo>
                    <a:pt x="1665" y="223"/>
                    <a:pt x="1552" y="69"/>
                    <a:pt x="1391" y="18"/>
                  </a:cubicBezTo>
                  <a:cubicBezTo>
                    <a:pt x="1354" y="6"/>
                    <a:pt x="1316" y="0"/>
                    <a:pt x="1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73"/>
            <p:cNvSpPr/>
            <p:nvPr/>
          </p:nvSpPr>
          <p:spPr>
            <a:xfrm>
              <a:off x="1581600" y="1195800"/>
              <a:ext cx="356250" cy="356275"/>
            </a:xfrm>
            <a:custGeom>
              <a:avLst/>
              <a:gdLst/>
              <a:ahLst/>
              <a:cxnLst/>
              <a:rect l="l" t="t" r="r" b="b"/>
              <a:pathLst>
                <a:path w="14250" h="14251" extrusionOk="0">
                  <a:moveTo>
                    <a:pt x="13693" y="558"/>
                  </a:moveTo>
                  <a:lnTo>
                    <a:pt x="13693" y="13695"/>
                  </a:lnTo>
                  <a:lnTo>
                    <a:pt x="557" y="13695"/>
                  </a:lnTo>
                  <a:lnTo>
                    <a:pt x="557" y="558"/>
                  </a:lnTo>
                  <a:close/>
                  <a:moveTo>
                    <a:pt x="279" y="0"/>
                  </a:moveTo>
                  <a:cubicBezTo>
                    <a:pt x="125" y="0"/>
                    <a:pt x="0" y="125"/>
                    <a:pt x="0" y="278"/>
                  </a:cubicBezTo>
                  <a:lnTo>
                    <a:pt x="0" y="13972"/>
                  </a:lnTo>
                  <a:cubicBezTo>
                    <a:pt x="0" y="14126"/>
                    <a:pt x="125" y="14250"/>
                    <a:pt x="279" y="14250"/>
                  </a:cubicBezTo>
                  <a:lnTo>
                    <a:pt x="13971" y="14250"/>
                  </a:lnTo>
                  <a:cubicBezTo>
                    <a:pt x="14125" y="14250"/>
                    <a:pt x="14249" y="14126"/>
                    <a:pt x="14249" y="13972"/>
                  </a:cubicBezTo>
                  <a:lnTo>
                    <a:pt x="14249" y="278"/>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73"/>
            <p:cNvSpPr/>
            <p:nvPr/>
          </p:nvSpPr>
          <p:spPr>
            <a:xfrm>
              <a:off x="1612150" y="1226400"/>
              <a:ext cx="295100" cy="295100"/>
            </a:xfrm>
            <a:custGeom>
              <a:avLst/>
              <a:gdLst/>
              <a:ahLst/>
              <a:cxnLst/>
              <a:rect l="l" t="t" r="r" b="b"/>
              <a:pathLst>
                <a:path w="11804" h="11804" extrusionOk="0">
                  <a:moveTo>
                    <a:pt x="1371" y="0"/>
                  </a:moveTo>
                  <a:cubicBezTo>
                    <a:pt x="616" y="0"/>
                    <a:pt x="1" y="615"/>
                    <a:pt x="1" y="1372"/>
                  </a:cubicBezTo>
                  <a:lnTo>
                    <a:pt x="1" y="10432"/>
                  </a:lnTo>
                  <a:cubicBezTo>
                    <a:pt x="1" y="11189"/>
                    <a:pt x="616" y="11804"/>
                    <a:pt x="1371" y="11804"/>
                  </a:cubicBezTo>
                  <a:lnTo>
                    <a:pt x="4650" y="11804"/>
                  </a:lnTo>
                  <a:cubicBezTo>
                    <a:pt x="4803" y="11804"/>
                    <a:pt x="4928" y="11679"/>
                    <a:pt x="4928" y="11526"/>
                  </a:cubicBezTo>
                  <a:cubicBezTo>
                    <a:pt x="4928" y="11370"/>
                    <a:pt x="4803" y="11246"/>
                    <a:pt x="4650" y="11246"/>
                  </a:cubicBezTo>
                  <a:lnTo>
                    <a:pt x="1371" y="11246"/>
                  </a:lnTo>
                  <a:cubicBezTo>
                    <a:pt x="923" y="11246"/>
                    <a:pt x="559" y="10883"/>
                    <a:pt x="559" y="10433"/>
                  </a:cubicBezTo>
                  <a:lnTo>
                    <a:pt x="559" y="1374"/>
                  </a:lnTo>
                  <a:cubicBezTo>
                    <a:pt x="559" y="924"/>
                    <a:pt x="923" y="561"/>
                    <a:pt x="1371" y="561"/>
                  </a:cubicBezTo>
                  <a:lnTo>
                    <a:pt x="10433" y="561"/>
                  </a:lnTo>
                  <a:cubicBezTo>
                    <a:pt x="10881" y="561"/>
                    <a:pt x="11245" y="924"/>
                    <a:pt x="11245" y="1374"/>
                  </a:cubicBezTo>
                  <a:lnTo>
                    <a:pt x="11245" y="10433"/>
                  </a:lnTo>
                  <a:cubicBezTo>
                    <a:pt x="11245" y="10883"/>
                    <a:pt x="10881" y="11246"/>
                    <a:pt x="10433" y="11246"/>
                  </a:cubicBezTo>
                  <a:lnTo>
                    <a:pt x="7155" y="11246"/>
                  </a:lnTo>
                  <a:cubicBezTo>
                    <a:pt x="7001" y="11246"/>
                    <a:pt x="6876" y="11370"/>
                    <a:pt x="6876" y="11526"/>
                  </a:cubicBezTo>
                  <a:cubicBezTo>
                    <a:pt x="6876" y="11679"/>
                    <a:pt x="7001" y="11804"/>
                    <a:pt x="7155" y="11804"/>
                  </a:cubicBezTo>
                  <a:lnTo>
                    <a:pt x="10433" y="11804"/>
                  </a:lnTo>
                  <a:cubicBezTo>
                    <a:pt x="11188" y="11804"/>
                    <a:pt x="11803" y="11189"/>
                    <a:pt x="11803" y="10432"/>
                  </a:cubicBezTo>
                  <a:lnTo>
                    <a:pt x="11803" y="1372"/>
                  </a:lnTo>
                  <a:cubicBezTo>
                    <a:pt x="11803" y="615"/>
                    <a:pt x="11188"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73"/>
            <p:cNvSpPr/>
            <p:nvPr/>
          </p:nvSpPr>
          <p:spPr>
            <a:xfrm>
              <a:off x="1775150" y="1396225"/>
              <a:ext cx="68775" cy="75175"/>
            </a:xfrm>
            <a:custGeom>
              <a:avLst/>
              <a:gdLst/>
              <a:ahLst/>
              <a:cxnLst/>
              <a:rect l="l" t="t" r="r" b="b"/>
              <a:pathLst>
                <a:path w="2751" h="3007" extrusionOk="0">
                  <a:moveTo>
                    <a:pt x="1375" y="556"/>
                  </a:moveTo>
                  <a:cubicBezTo>
                    <a:pt x="1790" y="556"/>
                    <a:pt x="2134" y="864"/>
                    <a:pt x="2187" y="1264"/>
                  </a:cubicBezTo>
                  <a:lnTo>
                    <a:pt x="564" y="1260"/>
                  </a:lnTo>
                  <a:cubicBezTo>
                    <a:pt x="621" y="863"/>
                    <a:pt x="964" y="556"/>
                    <a:pt x="1375" y="556"/>
                  </a:cubicBezTo>
                  <a:close/>
                  <a:moveTo>
                    <a:pt x="1375" y="1"/>
                  </a:moveTo>
                  <a:cubicBezTo>
                    <a:pt x="617" y="1"/>
                    <a:pt x="1" y="619"/>
                    <a:pt x="1" y="1377"/>
                  </a:cubicBezTo>
                  <a:cubicBezTo>
                    <a:pt x="1" y="1381"/>
                    <a:pt x="5" y="1504"/>
                    <a:pt x="5" y="1504"/>
                  </a:cubicBezTo>
                  <a:cubicBezTo>
                    <a:pt x="5" y="2331"/>
                    <a:pt x="680" y="3006"/>
                    <a:pt x="1509" y="3006"/>
                  </a:cubicBezTo>
                  <a:cubicBezTo>
                    <a:pt x="1841" y="3006"/>
                    <a:pt x="2135" y="2898"/>
                    <a:pt x="2365" y="2693"/>
                  </a:cubicBezTo>
                  <a:cubicBezTo>
                    <a:pt x="2412" y="2654"/>
                    <a:pt x="2453" y="2610"/>
                    <a:pt x="2494" y="2561"/>
                  </a:cubicBezTo>
                  <a:cubicBezTo>
                    <a:pt x="2592" y="2444"/>
                    <a:pt x="2577" y="2269"/>
                    <a:pt x="2459" y="2170"/>
                  </a:cubicBezTo>
                  <a:cubicBezTo>
                    <a:pt x="2407" y="2126"/>
                    <a:pt x="2343" y="2104"/>
                    <a:pt x="2280" y="2104"/>
                  </a:cubicBezTo>
                  <a:cubicBezTo>
                    <a:pt x="2201" y="2104"/>
                    <a:pt x="2122" y="2138"/>
                    <a:pt x="2067" y="2204"/>
                  </a:cubicBezTo>
                  <a:cubicBezTo>
                    <a:pt x="2045" y="2230"/>
                    <a:pt x="2021" y="2255"/>
                    <a:pt x="1996" y="2277"/>
                  </a:cubicBezTo>
                  <a:cubicBezTo>
                    <a:pt x="1867" y="2393"/>
                    <a:pt x="1703" y="2450"/>
                    <a:pt x="1509" y="2450"/>
                  </a:cubicBezTo>
                  <a:cubicBezTo>
                    <a:pt x="1099" y="2450"/>
                    <a:pt x="747" y="2187"/>
                    <a:pt x="617" y="1821"/>
                  </a:cubicBezTo>
                  <a:lnTo>
                    <a:pt x="617" y="1821"/>
                  </a:lnTo>
                  <a:lnTo>
                    <a:pt x="2472" y="1823"/>
                  </a:lnTo>
                  <a:cubicBezTo>
                    <a:pt x="2545" y="1823"/>
                    <a:pt x="2616" y="1794"/>
                    <a:pt x="2667" y="1743"/>
                  </a:cubicBezTo>
                  <a:cubicBezTo>
                    <a:pt x="2721" y="1690"/>
                    <a:pt x="2750" y="1621"/>
                    <a:pt x="2750" y="1545"/>
                  </a:cubicBezTo>
                  <a:lnTo>
                    <a:pt x="2750" y="1375"/>
                  </a:lnTo>
                  <a:cubicBezTo>
                    <a:pt x="2750" y="619"/>
                    <a:pt x="2132" y="1"/>
                    <a:pt x="1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73"/>
            <p:cNvSpPr/>
            <p:nvPr/>
          </p:nvSpPr>
          <p:spPr>
            <a:xfrm>
              <a:off x="1675525" y="1351675"/>
              <a:ext cx="78500" cy="119725"/>
            </a:xfrm>
            <a:custGeom>
              <a:avLst/>
              <a:gdLst/>
              <a:ahLst/>
              <a:cxnLst/>
              <a:rect l="l" t="t" r="r" b="b"/>
              <a:pathLst>
                <a:path w="3140" h="4789" extrusionOk="0">
                  <a:moveTo>
                    <a:pt x="1507" y="557"/>
                  </a:moveTo>
                  <a:cubicBezTo>
                    <a:pt x="1889" y="557"/>
                    <a:pt x="2202" y="868"/>
                    <a:pt x="2202" y="1253"/>
                  </a:cubicBezTo>
                  <a:cubicBezTo>
                    <a:pt x="2202" y="1636"/>
                    <a:pt x="1891" y="1948"/>
                    <a:pt x="1507" y="1948"/>
                  </a:cubicBezTo>
                  <a:cubicBezTo>
                    <a:pt x="1416" y="1948"/>
                    <a:pt x="557" y="1950"/>
                    <a:pt x="557" y="1950"/>
                  </a:cubicBezTo>
                  <a:lnTo>
                    <a:pt x="557" y="559"/>
                  </a:lnTo>
                  <a:lnTo>
                    <a:pt x="1507" y="559"/>
                  </a:lnTo>
                  <a:lnTo>
                    <a:pt x="1507" y="557"/>
                  </a:lnTo>
                  <a:close/>
                  <a:moveTo>
                    <a:pt x="1721" y="2506"/>
                  </a:moveTo>
                  <a:cubicBezTo>
                    <a:pt x="2195" y="2506"/>
                    <a:pt x="2580" y="2892"/>
                    <a:pt x="2580" y="3367"/>
                  </a:cubicBezTo>
                  <a:cubicBezTo>
                    <a:pt x="2580" y="3840"/>
                    <a:pt x="2195" y="4226"/>
                    <a:pt x="1721" y="4226"/>
                  </a:cubicBezTo>
                  <a:cubicBezTo>
                    <a:pt x="1508" y="4226"/>
                    <a:pt x="911" y="4228"/>
                    <a:pt x="554" y="4231"/>
                  </a:cubicBezTo>
                  <a:lnTo>
                    <a:pt x="554" y="2507"/>
                  </a:lnTo>
                  <a:cubicBezTo>
                    <a:pt x="703" y="2507"/>
                    <a:pt x="1721" y="2506"/>
                    <a:pt x="1721" y="2506"/>
                  </a:cubicBezTo>
                  <a:close/>
                  <a:moveTo>
                    <a:pt x="279" y="1"/>
                  </a:moveTo>
                  <a:cubicBezTo>
                    <a:pt x="125" y="1"/>
                    <a:pt x="0" y="125"/>
                    <a:pt x="0" y="279"/>
                  </a:cubicBezTo>
                  <a:lnTo>
                    <a:pt x="0" y="4510"/>
                  </a:lnTo>
                  <a:cubicBezTo>
                    <a:pt x="0" y="4583"/>
                    <a:pt x="30" y="4655"/>
                    <a:pt x="82" y="4708"/>
                  </a:cubicBezTo>
                  <a:cubicBezTo>
                    <a:pt x="135" y="4759"/>
                    <a:pt x="205" y="4788"/>
                    <a:pt x="279" y="4788"/>
                  </a:cubicBezTo>
                  <a:lnTo>
                    <a:pt x="280" y="4788"/>
                  </a:lnTo>
                  <a:cubicBezTo>
                    <a:pt x="290" y="4788"/>
                    <a:pt x="1415" y="4783"/>
                    <a:pt x="1722" y="4783"/>
                  </a:cubicBezTo>
                  <a:cubicBezTo>
                    <a:pt x="2504" y="4783"/>
                    <a:pt x="3139" y="4147"/>
                    <a:pt x="3139" y="3367"/>
                  </a:cubicBezTo>
                  <a:cubicBezTo>
                    <a:pt x="3139" y="2832"/>
                    <a:pt x="2842" y="2367"/>
                    <a:pt x="2404" y="2125"/>
                  </a:cubicBezTo>
                  <a:cubicBezTo>
                    <a:pt x="2624" y="1900"/>
                    <a:pt x="2760" y="1592"/>
                    <a:pt x="2760" y="1254"/>
                  </a:cubicBezTo>
                  <a:cubicBezTo>
                    <a:pt x="2759" y="563"/>
                    <a:pt x="2197" y="1"/>
                    <a:pt x="1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73"/>
            <p:cNvSpPr/>
            <p:nvPr/>
          </p:nvSpPr>
          <p:spPr>
            <a:xfrm>
              <a:off x="1752750" y="1507500"/>
              <a:ext cx="13925" cy="13925"/>
            </a:xfrm>
            <a:custGeom>
              <a:avLst/>
              <a:gdLst/>
              <a:ahLst/>
              <a:cxnLst/>
              <a:rect l="l" t="t" r="r" b="b"/>
              <a:pathLst>
                <a:path w="557" h="557" extrusionOk="0">
                  <a:moveTo>
                    <a:pt x="279" y="1"/>
                  </a:moveTo>
                  <a:cubicBezTo>
                    <a:pt x="125" y="1"/>
                    <a:pt x="1" y="125"/>
                    <a:pt x="1" y="279"/>
                  </a:cubicBezTo>
                  <a:cubicBezTo>
                    <a:pt x="1" y="432"/>
                    <a:pt x="125" y="557"/>
                    <a:pt x="279" y="557"/>
                  </a:cubicBezTo>
                  <a:cubicBezTo>
                    <a:pt x="433" y="557"/>
                    <a:pt x="557" y="432"/>
                    <a:pt x="557" y="279"/>
                  </a:cubicBezTo>
                  <a:cubicBezTo>
                    <a:pt x="557" y="128"/>
                    <a:pt x="431"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6" name="Google Shape;19146;p73"/>
          <p:cNvGrpSpPr/>
          <p:nvPr/>
        </p:nvGrpSpPr>
        <p:grpSpPr>
          <a:xfrm>
            <a:off x="5955304" y="2665808"/>
            <a:ext cx="334447" cy="334531"/>
            <a:chOff x="5986800" y="2326200"/>
            <a:chExt cx="356325" cy="356225"/>
          </a:xfrm>
        </p:grpSpPr>
        <p:sp>
          <p:nvSpPr>
            <p:cNvPr id="19147" name="Google Shape;19147;p73"/>
            <p:cNvSpPr/>
            <p:nvPr/>
          </p:nvSpPr>
          <p:spPr>
            <a:xfrm>
              <a:off x="5993750" y="2333150"/>
              <a:ext cx="342375" cy="342325"/>
            </a:xfrm>
            <a:custGeom>
              <a:avLst/>
              <a:gdLst/>
              <a:ahLst/>
              <a:cxnLst/>
              <a:rect l="l" t="t" r="r" b="b"/>
              <a:pathLst>
                <a:path w="13695" h="13693" extrusionOk="0">
                  <a:moveTo>
                    <a:pt x="1" y="0"/>
                  </a:moveTo>
                  <a:lnTo>
                    <a:pt x="1" y="13692"/>
                  </a:lnTo>
                  <a:lnTo>
                    <a:pt x="13695" y="13692"/>
                  </a:lnTo>
                  <a:lnTo>
                    <a:pt x="136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73"/>
            <p:cNvSpPr/>
            <p:nvPr/>
          </p:nvSpPr>
          <p:spPr>
            <a:xfrm>
              <a:off x="6024350" y="2363700"/>
              <a:ext cx="281225" cy="281175"/>
            </a:xfrm>
            <a:custGeom>
              <a:avLst/>
              <a:gdLst/>
              <a:ahLst/>
              <a:cxnLst/>
              <a:rect l="l" t="t" r="r" b="b"/>
              <a:pathLst>
                <a:path w="11249" h="11247" extrusionOk="0">
                  <a:moveTo>
                    <a:pt x="1095" y="1"/>
                  </a:moveTo>
                  <a:cubicBezTo>
                    <a:pt x="490" y="1"/>
                    <a:pt x="1" y="491"/>
                    <a:pt x="1" y="1093"/>
                  </a:cubicBezTo>
                  <a:lnTo>
                    <a:pt x="1" y="10154"/>
                  </a:lnTo>
                  <a:cubicBezTo>
                    <a:pt x="1" y="10757"/>
                    <a:pt x="491" y="11246"/>
                    <a:pt x="1095" y="11246"/>
                  </a:cubicBezTo>
                  <a:lnTo>
                    <a:pt x="10155" y="11246"/>
                  </a:lnTo>
                  <a:cubicBezTo>
                    <a:pt x="10758" y="11246"/>
                    <a:pt x="11245" y="10757"/>
                    <a:pt x="11248" y="10154"/>
                  </a:cubicBezTo>
                  <a:lnTo>
                    <a:pt x="11248" y="1093"/>
                  </a:lnTo>
                  <a:cubicBezTo>
                    <a:pt x="11248" y="488"/>
                    <a:pt x="10758"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73"/>
            <p:cNvSpPr/>
            <p:nvPr/>
          </p:nvSpPr>
          <p:spPr>
            <a:xfrm>
              <a:off x="6017400" y="2356750"/>
              <a:ext cx="295050" cy="295075"/>
            </a:xfrm>
            <a:custGeom>
              <a:avLst/>
              <a:gdLst/>
              <a:ahLst/>
              <a:cxnLst/>
              <a:rect l="l" t="t" r="r" b="b"/>
              <a:pathLst>
                <a:path w="11802" h="11803" extrusionOk="0">
                  <a:moveTo>
                    <a:pt x="10431" y="558"/>
                  </a:moveTo>
                  <a:cubicBezTo>
                    <a:pt x="10879" y="558"/>
                    <a:pt x="11244" y="923"/>
                    <a:pt x="11244" y="1371"/>
                  </a:cubicBezTo>
                  <a:lnTo>
                    <a:pt x="11244" y="10432"/>
                  </a:lnTo>
                  <a:cubicBezTo>
                    <a:pt x="11244" y="10880"/>
                    <a:pt x="10879" y="11243"/>
                    <a:pt x="10431" y="11243"/>
                  </a:cubicBezTo>
                  <a:lnTo>
                    <a:pt x="1373" y="11243"/>
                  </a:lnTo>
                  <a:cubicBezTo>
                    <a:pt x="1371" y="11243"/>
                    <a:pt x="1369" y="11243"/>
                    <a:pt x="1367" y="11243"/>
                  </a:cubicBezTo>
                  <a:cubicBezTo>
                    <a:pt x="920" y="11243"/>
                    <a:pt x="557" y="10880"/>
                    <a:pt x="557" y="10432"/>
                  </a:cubicBezTo>
                  <a:lnTo>
                    <a:pt x="557" y="1371"/>
                  </a:lnTo>
                  <a:cubicBezTo>
                    <a:pt x="557" y="923"/>
                    <a:pt x="922" y="558"/>
                    <a:pt x="1370" y="558"/>
                  </a:cubicBezTo>
                  <a:close/>
                  <a:moveTo>
                    <a:pt x="1373" y="1"/>
                  </a:moveTo>
                  <a:cubicBezTo>
                    <a:pt x="616" y="1"/>
                    <a:pt x="1" y="615"/>
                    <a:pt x="1" y="1371"/>
                  </a:cubicBezTo>
                  <a:lnTo>
                    <a:pt x="1" y="10432"/>
                  </a:lnTo>
                  <a:cubicBezTo>
                    <a:pt x="1" y="11188"/>
                    <a:pt x="616" y="11803"/>
                    <a:pt x="1373" y="11803"/>
                  </a:cubicBezTo>
                  <a:lnTo>
                    <a:pt x="10433" y="11803"/>
                  </a:lnTo>
                  <a:cubicBezTo>
                    <a:pt x="11190" y="11803"/>
                    <a:pt x="11802" y="11188"/>
                    <a:pt x="11802" y="10432"/>
                  </a:cubicBezTo>
                  <a:lnTo>
                    <a:pt x="11802" y="1371"/>
                  </a:lnTo>
                  <a:cubicBezTo>
                    <a:pt x="11802" y="615"/>
                    <a:pt x="11187" y="1"/>
                    <a:pt x="10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73"/>
            <p:cNvSpPr/>
            <p:nvPr/>
          </p:nvSpPr>
          <p:spPr>
            <a:xfrm>
              <a:off x="6174625" y="2391600"/>
              <a:ext cx="44850" cy="69600"/>
            </a:xfrm>
            <a:custGeom>
              <a:avLst/>
              <a:gdLst/>
              <a:ahLst/>
              <a:cxnLst/>
              <a:rect l="l" t="t" r="r" b="b"/>
              <a:pathLst>
                <a:path w="1794" h="2784" extrusionOk="0">
                  <a:moveTo>
                    <a:pt x="898" y="557"/>
                  </a:moveTo>
                  <a:cubicBezTo>
                    <a:pt x="1084" y="557"/>
                    <a:pt x="1237" y="709"/>
                    <a:pt x="1237" y="898"/>
                  </a:cubicBezTo>
                  <a:lnTo>
                    <a:pt x="1237" y="1888"/>
                  </a:lnTo>
                  <a:cubicBezTo>
                    <a:pt x="1237" y="2074"/>
                    <a:pt x="1087" y="2227"/>
                    <a:pt x="898" y="2227"/>
                  </a:cubicBezTo>
                  <a:cubicBezTo>
                    <a:pt x="709" y="2227"/>
                    <a:pt x="557" y="2076"/>
                    <a:pt x="557" y="1888"/>
                  </a:cubicBezTo>
                  <a:lnTo>
                    <a:pt x="557" y="898"/>
                  </a:lnTo>
                  <a:cubicBezTo>
                    <a:pt x="557" y="709"/>
                    <a:pt x="709" y="557"/>
                    <a:pt x="898" y="557"/>
                  </a:cubicBezTo>
                  <a:close/>
                  <a:moveTo>
                    <a:pt x="898" y="0"/>
                  </a:moveTo>
                  <a:cubicBezTo>
                    <a:pt x="403" y="0"/>
                    <a:pt x="0" y="403"/>
                    <a:pt x="0" y="898"/>
                  </a:cubicBezTo>
                  <a:lnTo>
                    <a:pt x="0" y="1888"/>
                  </a:lnTo>
                  <a:cubicBezTo>
                    <a:pt x="0" y="2381"/>
                    <a:pt x="403" y="2784"/>
                    <a:pt x="898" y="2784"/>
                  </a:cubicBezTo>
                  <a:cubicBezTo>
                    <a:pt x="1391" y="2784"/>
                    <a:pt x="1794" y="2381"/>
                    <a:pt x="1794" y="1888"/>
                  </a:cubicBezTo>
                  <a:lnTo>
                    <a:pt x="1794" y="898"/>
                  </a:lnTo>
                  <a:cubicBezTo>
                    <a:pt x="1794" y="403"/>
                    <a:pt x="1391"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73"/>
            <p:cNvSpPr/>
            <p:nvPr/>
          </p:nvSpPr>
          <p:spPr>
            <a:xfrm>
              <a:off x="6110375" y="2391625"/>
              <a:ext cx="47800" cy="69575"/>
            </a:xfrm>
            <a:custGeom>
              <a:avLst/>
              <a:gdLst/>
              <a:ahLst/>
              <a:cxnLst/>
              <a:rect l="l" t="t" r="r" b="b"/>
              <a:pathLst>
                <a:path w="1912" h="2783" extrusionOk="0">
                  <a:moveTo>
                    <a:pt x="658" y="1"/>
                  </a:moveTo>
                  <a:cubicBezTo>
                    <a:pt x="523" y="1"/>
                    <a:pt x="406" y="100"/>
                    <a:pt x="384" y="234"/>
                  </a:cubicBezTo>
                  <a:lnTo>
                    <a:pt x="220" y="1219"/>
                  </a:lnTo>
                  <a:cubicBezTo>
                    <a:pt x="204" y="1323"/>
                    <a:pt x="247" y="1425"/>
                    <a:pt x="330" y="1487"/>
                  </a:cubicBezTo>
                  <a:cubicBezTo>
                    <a:pt x="379" y="1523"/>
                    <a:pt x="437" y="1541"/>
                    <a:pt x="496" y="1541"/>
                  </a:cubicBezTo>
                  <a:cubicBezTo>
                    <a:pt x="539" y="1541"/>
                    <a:pt x="582" y="1532"/>
                    <a:pt x="621" y="1512"/>
                  </a:cubicBezTo>
                  <a:cubicBezTo>
                    <a:pt x="623" y="1509"/>
                    <a:pt x="629" y="1507"/>
                    <a:pt x="638" y="1504"/>
                  </a:cubicBezTo>
                  <a:cubicBezTo>
                    <a:pt x="724" y="1465"/>
                    <a:pt x="787" y="1442"/>
                    <a:pt x="951" y="1442"/>
                  </a:cubicBezTo>
                  <a:cubicBezTo>
                    <a:pt x="1059" y="1442"/>
                    <a:pt x="1162" y="1485"/>
                    <a:pt x="1235" y="1565"/>
                  </a:cubicBezTo>
                  <a:cubicBezTo>
                    <a:pt x="1310" y="1644"/>
                    <a:pt x="1348" y="1748"/>
                    <a:pt x="1343" y="1856"/>
                  </a:cubicBezTo>
                  <a:cubicBezTo>
                    <a:pt x="1332" y="2058"/>
                    <a:pt x="1163" y="2222"/>
                    <a:pt x="958" y="2226"/>
                  </a:cubicBezTo>
                  <a:cubicBezTo>
                    <a:pt x="955" y="2226"/>
                    <a:pt x="952" y="2226"/>
                    <a:pt x="949" y="2226"/>
                  </a:cubicBezTo>
                  <a:cubicBezTo>
                    <a:pt x="755" y="2226"/>
                    <a:pt x="589" y="2083"/>
                    <a:pt x="561" y="1890"/>
                  </a:cubicBezTo>
                  <a:cubicBezTo>
                    <a:pt x="560" y="1872"/>
                    <a:pt x="557" y="1853"/>
                    <a:pt x="557" y="1835"/>
                  </a:cubicBezTo>
                  <a:cubicBezTo>
                    <a:pt x="557" y="1682"/>
                    <a:pt x="433" y="1557"/>
                    <a:pt x="279" y="1557"/>
                  </a:cubicBezTo>
                  <a:cubicBezTo>
                    <a:pt x="125" y="1557"/>
                    <a:pt x="1" y="1682"/>
                    <a:pt x="1" y="1835"/>
                  </a:cubicBezTo>
                  <a:cubicBezTo>
                    <a:pt x="1" y="1879"/>
                    <a:pt x="5" y="1923"/>
                    <a:pt x="9" y="1967"/>
                  </a:cubicBezTo>
                  <a:cubicBezTo>
                    <a:pt x="77" y="2436"/>
                    <a:pt x="479" y="2783"/>
                    <a:pt x="951" y="2783"/>
                  </a:cubicBezTo>
                  <a:lnTo>
                    <a:pt x="971" y="2783"/>
                  </a:lnTo>
                  <a:cubicBezTo>
                    <a:pt x="1465" y="2774"/>
                    <a:pt x="1873" y="2379"/>
                    <a:pt x="1900" y="1885"/>
                  </a:cubicBezTo>
                  <a:cubicBezTo>
                    <a:pt x="1911" y="1622"/>
                    <a:pt x="1821" y="1373"/>
                    <a:pt x="1639" y="1182"/>
                  </a:cubicBezTo>
                  <a:cubicBezTo>
                    <a:pt x="1460" y="994"/>
                    <a:pt x="1209" y="885"/>
                    <a:pt x="951" y="885"/>
                  </a:cubicBezTo>
                  <a:cubicBezTo>
                    <a:pt x="911" y="885"/>
                    <a:pt x="875" y="887"/>
                    <a:pt x="840" y="890"/>
                  </a:cubicBezTo>
                  <a:lnTo>
                    <a:pt x="894" y="557"/>
                  </a:lnTo>
                  <a:lnTo>
                    <a:pt x="1482" y="557"/>
                  </a:lnTo>
                  <a:cubicBezTo>
                    <a:pt x="1636" y="557"/>
                    <a:pt x="1760" y="433"/>
                    <a:pt x="1760" y="279"/>
                  </a:cubicBezTo>
                  <a:cubicBezTo>
                    <a:pt x="1760" y="125"/>
                    <a:pt x="1636" y="1"/>
                    <a:pt x="1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73"/>
            <p:cNvSpPr/>
            <p:nvPr/>
          </p:nvSpPr>
          <p:spPr>
            <a:xfrm>
              <a:off x="6085775" y="2481975"/>
              <a:ext cx="84250" cy="119675"/>
            </a:xfrm>
            <a:custGeom>
              <a:avLst/>
              <a:gdLst/>
              <a:ahLst/>
              <a:cxnLst/>
              <a:rect l="l" t="t" r="r" b="b"/>
              <a:pathLst>
                <a:path w="3370" h="4787" extrusionOk="0">
                  <a:moveTo>
                    <a:pt x="1720" y="0"/>
                  </a:moveTo>
                  <a:cubicBezTo>
                    <a:pt x="1550" y="0"/>
                    <a:pt x="1370" y="23"/>
                    <a:pt x="1185" y="79"/>
                  </a:cubicBezTo>
                  <a:cubicBezTo>
                    <a:pt x="695" y="227"/>
                    <a:pt x="348" y="608"/>
                    <a:pt x="282" y="1076"/>
                  </a:cubicBezTo>
                  <a:cubicBezTo>
                    <a:pt x="220" y="1508"/>
                    <a:pt x="406" y="1926"/>
                    <a:pt x="771" y="2161"/>
                  </a:cubicBezTo>
                  <a:cubicBezTo>
                    <a:pt x="784" y="2169"/>
                    <a:pt x="797" y="2176"/>
                    <a:pt x="809" y="2182"/>
                  </a:cubicBezTo>
                  <a:cubicBezTo>
                    <a:pt x="834" y="2192"/>
                    <a:pt x="1408" y="2448"/>
                    <a:pt x="2058" y="2687"/>
                  </a:cubicBezTo>
                  <a:cubicBezTo>
                    <a:pt x="2576" y="2877"/>
                    <a:pt x="2835" y="3191"/>
                    <a:pt x="2771" y="3542"/>
                  </a:cubicBezTo>
                  <a:cubicBezTo>
                    <a:pt x="2711" y="3874"/>
                    <a:pt x="2346" y="4230"/>
                    <a:pt x="1785" y="4230"/>
                  </a:cubicBezTo>
                  <a:cubicBezTo>
                    <a:pt x="1295" y="4230"/>
                    <a:pt x="821" y="4029"/>
                    <a:pt x="516" y="3693"/>
                  </a:cubicBezTo>
                  <a:cubicBezTo>
                    <a:pt x="462" y="3633"/>
                    <a:pt x="386" y="3602"/>
                    <a:pt x="310" y="3602"/>
                  </a:cubicBezTo>
                  <a:cubicBezTo>
                    <a:pt x="243" y="3602"/>
                    <a:pt x="176" y="3626"/>
                    <a:pt x="124" y="3674"/>
                  </a:cubicBezTo>
                  <a:cubicBezTo>
                    <a:pt x="10" y="3776"/>
                    <a:pt x="1" y="3953"/>
                    <a:pt x="103" y="4066"/>
                  </a:cubicBezTo>
                  <a:cubicBezTo>
                    <a:pt x="512" y="4517"/>
                    <a:pt x="1138" y="4786"/>
                    <a:pt x="1783" y="4786"/>
                  </a:cubicBezTo>
                  <a:cubicBezTo>
                    <a:pt x="2541" y="4786"/>
                    <a:pt x="3200" y="4293"/>
                    <a:pt x="3317" y="3640"/>
                  </a:cubicBezTo>
                  <a:cubicBezTo>
                    <a:pt x="3370" y="3341"/>
                    <a:pt x="3304" y="3047"/>
                    <a:pt x="3127" y="2791"/>
                  </a:cubicBezTo>
                  <a:cubicBezTo>
                    <a:pt x="2944" y="2526"/>
                    <a:pt x="2646" y="2315"/>
                    <a:pt x="2250" y="2169"/>
                  </a:cubicBezTo>
                  <a:cubicBezTo>
                    <a:pt x="1687" y="1962"/>
                    <a:pt x="1168" y="1735"/>
                    <a:pt x="1058" y="1685"/>
                  </a:cubicBezTo>
                  <a:cubicBezTo>
                    <a:pt x="887" y="1564"/>
                    <a:pt x="805" y="1369"/>
                    <a:pt x="834" y="1157"/>
                  </a:cubicBezTo>
                  <a:cubicBezTo>
                    <a:pt x="870" y="902"/>
                    <a:pt x="1062" y="699"/>
                    <a:pt x="1346" y="614"/>
                  </a:cubicBezTo>
                  <a:cubicBezTo>
                    <a:pt x="1473" y="575"/>
                    <a:pt x="1598" y="559"/>
                    <a:pt x="1717" y="559"/>
                  </a:cubicBezTo>
                  <a:cubicBezTo>
                    <a:pt x="2286" y="559"/>
                    <a:pt x="2734" y="924"/>
                    <a:pt x="2742" y="928"/>
                  </a:cubicBezTo>
                  <a:cubicBezTo>
                    <a:pt x="2793" y="972"/>
                    <a:pt x="2856" y="993"/>
                    <a:pt x="2919" y="993"/>
                  </a:cubicBezTo>
                  <a:cubicBezTo>
                    <a:pt x="2999" y="993"/>
                    <a:pt x="3078" y="959"/>
                    <a:pt x="3134" y="893"/>
                  </a:cubicBezTo>
                  <a:cubicBezTo>
                    <a:pt x="3232" y="776"/>
                    <a:pt x="3217" y="601"/>
                    <a:pt x="3099" y="501"/>
                  </a:cubicBezTo>
                  <a:cubicBezTo>
                    <a:pt x="3070" y="477"/>
                    <a:pt x="2493"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73"/>
            <p:cNvSpPr/>
            <p:nvPr/>
          </p:nvSpPr>
          <p:spPr>
            <a:xfrm>
              <a:off x="6187025" y="2527075"/>
              <a:ext cx="56325" cy="74650"/>
            </a:xfrm>
            <a:custGeom>
              <a:avLst/>
              <a:gdLst/>
              <a:ahLst/>
              <a:cxnLst/>
              <a:rect l="l" t="t" r="r" b="b"/>
              <a:pathLst>
                <a:path w="2253" h="2986" extrusionOk="0">
                  <a:moveTo>
                    <a:pt x="279" y="0"/>
                  </a:moveTo>
                  <a:cubicBezTo>
                    <a:pt x="125" y="0"/>
                    <a:pt x="0" y="124"/>
                    <a:pt x="0" y="278"/>
                  </a:cubicBezTo>
                  <a:lnTo>
                    <a:pt x="0" y="2707"/>
                  </a:lnTo>
                  <a:cubicBezTo>
                    <a:pt x="0" y="2861"/>
                    <a:pt x="125" y="2985"/>
                    <a:pt x="279" y="2985"/>
                  </a:cubicBezTo>
                  <a:cubicBezTo>
                    <a:pt x="432" y="2985"/>
                    <a:pt x="557" y="2861"/>
                    <a:pt x="557" y="2707"/>
                  </a:cubicBezTo>
                  <a:lnTo>
                    <a:pt x="557" y="1148"/>
                  </a:lnTo>
                  <a:cubicBezTo>
                    <a:pt x="557" y="835"/>
                    <a:pt x="812" y="581"/>
                    <a:pt x="1125" y="581"/>
                  </a:cubicBezTo>
                  <a:cubicBezTo>
                    <a:pt x="1437" y="581"/>
                    <a:pt x="1692" y="835"/>
                    <a:pt x="1692" y="1148"/>
                  </a:cubicBezTo>
                  <a:lnTo>
                    <a:pt x="1692" y="2694"/>
                  </a:lnTo>
                  <a:cubicBezTo>
                    <a:pt x="1692" y="2848"/>
                    <a:pt x="1816" y="2972"/>
                    <a:pt x="1970" y="2972"/>
                  </a:cubicBezTo>
                  <a:cubicBezTo>
                    <a:pt x="2123" y="2972"/>
                    <a:pt x="2248" y="2848"/>
                    <a:pt x="2248" y="2694"/>
                  </a:cubicBezTo>
                  <a:lnTo>
                    <a:pt x="2248" y="1148"/>
                  </a:lnTo>
                  <a:cubicBezTo>
                    <a:pt x="2252" y="527"/>
                    <a:pt x="1747" y="25"/>
                    <a:pt x="1126" y="25"/>
                  </a:cubicBezTo>
                  <a:cubicBezTo>
                    <a:pt x="911" y="25"/>
                    <a:pt x="712" y="85"/>
                    <a:pt x="542" y="187"/>
                  </a:cubicBezTo>
                  <a:cubicBezTo>
                    <a:pt x="504" y="79"/>
                    <a:pt x="40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73"/>
            <p:cNvSpPr/>
            <p:nvPr/>
          </p:nvSpPr>
          <p:spPr>
            <a:xfrm>
              <a:off x="5986800" y="2326200"/>
              <a:ext cx="356325" cy="356225"/>
            </a:xfrm>
            <a:custGeom>
              <a:avLst/>
              <a:gdLst/>
              <a:ahLst/>
              <a:cxnLst/>
              <a:rect l="l" t="t" r="r" b="b"/>
              <a:pathLst>
                <a:path w="14253" h="14249" extrusionOk="0">
                  <a:moveTo>
                    <a:pt x="279" y="0"/>
                  </a:moveTo>
                  <a:cubicBezTo>
                    <a:pt x="125" y="0"/>
                    <a:pt x="1" y="124"/>
                    <a:pt x="1" y="278"/>
                  </a:cubicBezTo>
                  <a:lnTo>
                    <a:pt x="1" y="13970"/>
                  </a:lnTo>
                  <a:cubicBezTo>
                    <a:pt x="1" y="14124"/>
                    <a:pt x="125" y="14249"/>
                    <a:pt x="279" y="14249"/>
                  </a:cubicBezTo>
                  <a:lnTo>
                    <a:pt x="5873" y="14249"/>
                  </a:lnTo>
                  <a:cubicBezTo>
                    <a:pt x="6027" y="14249"/>
                    <a:pt x="6152" y="14124"/>
                    <a:pt x="6152" y="13970"/>
                  </a:cubicBezTo>
                  <a:cubicBezTo>
                    <a:pt x="6152" y="13817"/>
                    <a:pt x="6027" y="13692"/>
                    <a:pt x="5873" y="13692"/>
                  </a:cubicBezTo>
                  <a:lnTo>
                    <a:pt x="557" y="13692"/>
                  </a:lnTo>
                  <a:lnTo>
                    <a:pt x="557" y="556"/>
                  </a:lnTo>
                  <a:lnTo>
                    <a:pt x="13695" y="556"/>
                  </a:lnTo>
                  <a:lnTo>
                    <a:pt x="13695" y="13692"/>
                  </a:lnTo>
                  <a:lnTo>
                    <a:pt x="8380" y="13692"/>
                  </a:lnTo>
                  <a:cubicBezTo>
                    <a:pt x="8226" y="13692"/>
                    <a:pt x="8102" y="13817"/>
                    <a:pt x="8102" y="13970"/>
                  </a:cubicBezTo>
                  <a:cubicBezTo>
                    <a:pt x="8102" y="14124"/>
                    <a:pt x="8225" y="14249"/>
                    <a:pt x="8380" y="14249"/>
                  </a:cubicBezTo>
                  <a:lnTo>
                    <a:pt x="13974" y="14249"/>
                  </a:lnTo>
                  <a:cubicBezTo>
                    <a:pt x="14128" y="14249"/>
                    <a:pt x="14252" y="14124"/>
                    <a:pt x="14252" y="13970"/>
                  </a:cubicBezTo>
                  <a:lnTo>
                    <a:pt x="14252" y="278"/>
                  </a:lnTo>
                  <a:cubicBezTo>
                    <a:pt x="14252" y="124"/>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73"/>
            <p:cNvSpPr/>
            <p:nvPr/>
          </p:nvSpPr>
          <p:spPr>
            <a:xfrm>
              <a:off x="6157950" y="2668500"/>
              <a:ext cx="13950" cy="13925"/>
            </a:xfrm>
            <a:custGeom>
              <a:avLst/>
              <a:gdLst/>
              <a:ahLst/>
              <a:cxnLst/>
              <a:rect l="l" t="t" r="r" b="b"/>
              <a:pathLst>
                <a:path w="558" h="557" extrusionOk="0">
                  <a:moveTo>
                    <a:pt x="279" y="0"/>
                  </a:moveTo>
                  <a:cubicBezTo>
                    <a:pt x="125" y="0"/>
                    <a:pt x="1" y="125"/>
                    <a:pt x="1" y="278"/>
                  </a:cubicBezTo>
                  <a:cubicBezTo>
                    <a:pt x="1" y="432"/>
                    <a:pt x="125" y="557"/>
                    <a:pt x="279" y="557"/>
                  </a:cubicBezTo>
                  <a:cubicBezTo>
                    <a:pt x="433" y="557"/>
                    <a:pt x="557" y="432"/>
                    <a:pt x="557" y="278"/>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6" name="Google Shape;19156;p73"/>
          <p:cNvGrpSpPr/>
          <p:nvPr/>
        </p:nvGrpSpPr>
        <p:grpSpPr>
          <a:xfrm>
            <a:off x="6299888" y="2665808"/>
            <a:ext cx="334400" cy="334531"/>
            <a:chOff x="6353925" y="2326200"/>
            <a:chExt cx="356275" cy="356225"/>
          </a:xfrm>
        </p:grpSpPr>
        <p:sp>
          <p:nvSpPr>
            <p:cNvPr id="19157" name="Google Shape;19157;p73"/>
            <p:cNvSpPr/>
            <p:nvPr/>
          </p:nvSpPr>
          <p:spPr>
            <a:xfrm>
              <a:off x="6360875" y="2333150"/>
              <a:ext cx="342350" cy="342325"/>
            </a:xfrm>
            <a:custGeom>
              <a:avLst/>
              <a:gdLst/>
              <a:ahLst/>
              <a:cxnLst/>
              <a:rect l="l" t="t" r="r" b="b"/>
              <a:pathLst>
                <a:path w="13694" h="13693" extrusionOk="0">
                  <a:moveTo>
                    <a:pt x="1" y="0"/>
                  </a:moveTo>
                  <a:lnTo>
                    <a:pt x="1" y="13692"/>
                  </a:lnTo>
                  <a:lnTo>
                    <a:pt x="13693" y="13692"/>
                  </a:lnTo>
                  <a:lnTo>
                    <a:pt x="136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73"/>
            <p:cNvSpPr/>
            <p:nvPr/>
          </p:nvSpPr>
          <p:spPr>
            <a:xfrm>
              <a:off x="6391450" y="2363700"/>
              <a:ext cx="281175" cy="281175"/>
            </a:xfrm>
            <a:custGeom>
              <a:avLst/>
              <a:gdLst/>
              <a:ahLst/>
              <a:cxnLst/>
              <a:rect l="l" t="t" r="r" b="b"/>
              <a:pathLst>
                <a:path w="11247" h="11247" extrusionOk="0">
                  <a:moveTo>
                    <a:pt x="1093" y="1"/>
                  </a:moveTo>
                  <a:cubicBezTo>
                    <a:pt x="490" y="1"/>
                    <a:pt x="1" y="491"/>
                    <a:pt x="1" y="1093"/>
                  </a:cubicBezTo>
                  <a:lnTo>
                    <a:pt x="1" y="10154"/>
                  </a:lnTo>
                  <a:cubicBezTo>
                    <a:pt x="1" y="10757"/>
                    <a:pt x="491" y="11246"/>
                    <a:pt x="1093" y="11246"/>
                  </a:cubicBezTo>
                  <a:lnTo>
                    <a:pt x="10154" y="11246"/>
                  </a:lnTo>
                  <a:cubicBezTo>
                    <a:pt x="10759" y="11246"/>
                    <a:pt x="11246" y="10757"/>
                    <a:pt x="11246" y="10154"/>
                  </a:cubicBezTo>
                  <a:lnTo>
                    <a:pt x="11246" y="1093"/>
                  </a:lnTo>
                  <a:cubicBezTo>
                    <a:pt x="11246" y="488"/>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73"/>
            <p:cNvSpPr/>
            <p:nvPr/>
          </p:nvSpPr>
          <p:spPr>
            <a:xfrm>
              <a:off x="6353925" y="2326200"/>
              <a:ext cx="356275" cy="356225"/>
            </a:xfrm>
            <a:custGeom>
              <a:avLst/>
              <a:gdLst/>
              <a:ahLst/>
              <a:cxnLst/>
              <a:rect l="l" t="t" r="r" b="b"/>
              <a:pathLst>
                <a:path w="14251" h="14249" extrusionOk="0">
                  <a:moveTo>
                    <a:pt x="13695" y="556"/>
                  </a:moveTo>
                  <a:lnTo>
                    <a:pt x="13695" y="13692"/>
                  </a:lnTo>
                  <a:lnTo>
                    <a:pt x="557" y="13692"/>
                  </a:lnTo>
                  <a:lnTo>
                    <a:pt x="557" y="556"/>
                  </a:lnTo>
                  <a:close/>
                  <a:moveTo>
                    <a:pt x="279" y="0"/>
                  </a:moveTo>
                  <a:cubicBezTo>
                    <a:pt x="125" y="0"/>
                    <a:pt x="1" y="124"/>
                    <a:pt x="1" y="278"/>
                  </a:cubicBezTo>
                  <a:lnTo>
                    <a:pt x="1" y="13970"/>
                  </a:lnTo>
                  <a:cubicBezTo>
                    <a:pt x="1" y="14124"/>
                    <a:pt x="125" y="14249"/>
                    <a:pt x="279" y="14249"/>
                  </a:cubicBezTo>
                  <a:lnTo>
                    <a:pt x="13973" y="14249"/>
                  </a:lnTo>
                  <a:cubicBezTo>
                    <a:pt x="14127" y="14249"/>
                    <a:pt x="14251" y="14124"/>
                    <a:pt x="14251" y="13970"/>
                  </a:cubicBezTo>
                  <a:lnTo>
                    <a:pt x="14251" y="278"/>
                  </a:lnTo>
                  <a:cubicBezTo>
                    <a:pt x="14251" y="124"/>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73"/>
            <p:cNvSpPr/>
            <p:nvPr/>
          </p:nvSpPr>
          <p:spPr>
            <a:xfrm>
              <a:off x="6553450" y="2391600"/>
              <a:ext cx="25825" cy="69600"/>
            </a:xfrm>
            <a:custGeom>
              <a:avLst/>
              <a:gdLst/>
              <a:ahLst/>
              <a:cxnLst/>
              <a:rect l="l" t="t" r="r" b="b"/>
              <a:pathLst>
                <a:path w="1033" h="2784" extrusionOk="0">
                  <a:moveTo>
                    <a:pt x="279" y="0"/>
                  </a:moveTo>
                  <a:cubicBezTo>
                    <a:pt x="125" y="0"/>
                    <a:pt x="1" y="125"/>
                    <a:pt x="1" y="279"/>
                  </a:cubicBezTo>
                  <a:cubicBezTo>
                    <a:pt x="1" y="432"/>
                    <a:pt x="125" y="557"/>
                    <a:pt x="279" y="557"/>
                  </a:cubicBezTo>
                  <a:lnTo>
                    <a:pt x="476" y="557"/>
                  </a:lnTo>
                  <a:lnTo>
                    <a:pt x="476" y="2505"/>
                  </a:lnTo>
                  <a:cubicBezTo>
                    <a:pt x="475" y="2659"/>
                    <a:pt x="601" y="2784"/>
                    <a:pt x="755" y="2784"/>
                  </a:cubicBezTo>
                  <a:cubicBezTo>
                    <a:pt x="908" y="2784"/>
                    <a:pt x="1033" y="2659"/>
                    <a:pt x="1033" y="2505"/>
                  </a:cubicBezTo>
                  <a:lnTo>
                    <a:pt x="1033" y="279"/>
                  </a:lnTo>
                  <a:cubicBezTo>
                    <a:pt x="1033" y="125"/>
                    <a:pt x="908" y="0"/>
                    <a:pt x="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73"/>
            <p:cNvSpPr/>
            <p:nvPr/>
          </p:nvSpPr>
          <p:spPr>
            <a:xfrm>
              <a:off x="6484825" y="2391625"/>
              <a:ext cx="47800" cy="69575"/>
            </a:xfrm>
            <a:custGeom>
              <a:avLst/>
              <a:gdLst/>
              <a:ahLst/>
              <a:cxnLst/>
              <a:rect l="l" t="t" r="r" b="b"/>
              <a:pathLst>
                <a:path w="1912" h="2783" extrusionOk="0">
                  <a:moveTo>
                    <a:pt x="658" y="1"/>
                  </a:moveTo>
                  <a:cubicBezTo>
                    <a:pt x="523" y="1"/>
                    <a:pt x="406" y="100"/>
                    <a:pt x="384" y="234"/>
                  </a:cubicBezTo>
                  <a:lnTo>
                    <a:pt x="220" y="1219"/>
                  </a:lnTo>
                  <a:cubicBezTo>
                    <a:pt x="204" y="1321"/>
                    <a:pt x="246" y="1425"/>
                    <a:pt x="330" y="1487"/>
                  </a:cubicBezTo>
                  <a:cubicBezTo>
                    <a:pt x="379" y="1523"/>
                    <a:pt x="437" y="1541"/>
                    <a:pt x="496" y="1541"/>
                  </a:cubicBezTo>
                  <a:cubicBezTo>
                    <a:pt x="538" y="1541"/>
                    <a:pt x="582" y="1532"/>
                    <a:pt x="621" y="1512"/>
                  </a:cubicBezTo>
                  <a:cubicBezTo>
                    <a:pt x="623" y="1509"/>
                    <a:pt x="629" y="1507"/>
                    <a:pt x="637" y="1504"/>
                  </a:cubicBezTo>
                  <a:cubicBezTo>
                    <a:pt x="724" y="1465"/>
                    <a:pt x="788" y="1442"/>
                    <a:pt x="951" y="1442"/>
                  </a:cubicBezTo>
                  <a:cubicBezTo>
                    <a:pt x="1059" y="1442"/>
                    <a:pt x="1161" y="1485"/>
                    <a:pt x="1235" y="1565"/>
                  </a:cubicBezTo>
                  <a:cubicBezTo>
                    <a:pt x="1309" y="1644"/>
                    <a:pt x="1347" y="1748"/>
                    <a:pt x="1343" y="1856"/>
                  </a:cubicBezTo>
                  <a:cubicBezTo>
                    <a:pt x="1331" y="2058"/>
                    <a:pt x="1163" y="2222"/>
                    <a:pt x="958" y="2226"/>
                  </a:cubicBezTo>
                  <a:cubicBezTo>
                    <a:pt x="955" y="2226"/>
                    <a:pt x="952" y="2226"/>
                    <a:pt x="949" y="2226"/>
                  </a:cubicBezTo>
                  <a:cubicBezTo>
                    <a:pt x="754" y="2226"/>
                    <a:pt x="589" y="2083"/>
                    <a:pt x="561" y="1890"/>
                  </a:cubicBezTo>
                  <a:cubicBezTo>
                    <a:pt x="560" y="1872"/>
                    <a:pt x="557" y="1853"/>
                    <a:pt x="557" y="1835"/>
                  </a:cubicBezTo>
                  <a:cubicBezTo>
                    <a:pt x="557" y="1682"/>
                    <a:pt x="432" y="1557"/>
                    <a:pt x="279" y="1557"/>
                  </a:cubicBezTo>
                  <a:cubicBezTo>
                    <a:pt x="125" y="1557"/>
                    <a:pt x="0" y="1682"/>
                    <a:pt x="0" y="1835"/>
                  </a:cubicBezTo>
                  <a:cubicBezTo>
                    <a:pt x="0" y="1879"/>
                    <a:pt x="5" y="1923"/>
                    <a:pt x="9" y="1967"/>
                  </a:cubicBezTo>
                  <a:cubicBezTo>
                    <a:pt x="75" y="2436"/>
                    <a:pt x="478" y="2783"/>
                    <a:pt x="951" y="2783"/>
                  </a:cubicBezTo>
                  <a:lnTo>
                    <a:pt x="971" y="2783"/>
                  </a:lnTo>
                  <a:cubicBezTo>
                    <a:pt x="1465" y="2774"/>
                    <a:pt x="1873" y="2379"/>
                    <a:pt x="1898" y="1885"/>
                  </a:cubicBezTo>
                  <a:cubicBezTo>
                    <a:pt x="1911" y="1622"/>
                    <a:pt x="1820" y="1373"/>
                    <a:pt x="1639" y="1182"/>
                  </a:cubicBezTo>
                  <a:cubicBezTo>
                    <a:pt x="1460" y="994"/>
                    <a:pt x="1208" y="885"/>
                    <a:pt x="951" y="885"/>
                  </a:cubicBezTo>
                  <a:cubicBezTo>
                    <a:pt x="911" y="885"/>
                    <a:pt x="875" y="887"/>
                    <a:pt x="839" y="890"/>
                  </a:cubicBezTo>
                  <a:lnTo>
                    <a:pt x="894" y="557"/>
                  </a:lnTo>
                  <a:lnTo>
                    <a:pt x="1482" y="557"/>
                  </a:lnTo>
                  <a:cubicBezTo>
                    <a:pt x="1636" y="557"/>
                    <a:pt x="1760" y="433"/>
                    <a:pt x="1760" y="279"/>
                  </a:cubicBezTo>
                  <a:cubicBezTo>
                    <a:pt x="1760" y="125"/>
                    <a:pt x="1636" y="1"/>
                    <a:pt x="1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73"/>
            <p:cNvSpPr/>
            <p:nvPr/>
          </p:nvSpPr>
          <p:spPr>
            <a:xfrm>
              <a:off x="6446725" y="2481975"/>
              <a:ext cx="84250" cy="119750"/>
            </a:xfrm>
            <a:custGeom>
              <a:avLst/>
              <a:gdLst/>
              <a:ahLst/>
              <a:cxnLst/>
              <a:rect l="l" t="t" r="r" b="b"/>
              <a:pathLst>
                <a:path w="3370" h="4790" extrusionOk="0">
                  <a:moveTo>
                    <a:pt x="1716" y="0"/>
                  </a:moveTo>
                  <a:cubicBezTo>
                    <a:pt x="1546" y="0"/>
                    <a:pt x="1366" y="23"/>
                    <a:pt x="1180" y="79"/>
                  </a:cubicBezTo>
                  <a:cubicBezTo>
                    <a:pt x="690" y="227"/>
                    <a:pt x="344" y="608"/>
                    <a:pt x="278" y="1076"/>
                  </a:cubicBezTo>
                  <a:cubicBezTo>
                    <a:pt x="217" y="1508"/>
                    <a:pt x="403" y="1926"/>
                    <a:pt x="768" y="2161"/>
                  </a:cubicBezTo>
                  <a:cubicBezTo>
                    <a:pt x="781" y="2169"/>
                    <a:pt x="792" y="2176"/>
                    <a:pt x="806" y="2182"/>
                  </a:cubicBezTo>
                  <a:cubicBezTo>
                    <a:pt x="829" y="2192"/>
                    <a:pt x="1406" y="2448"/>
                    <a:pt x="2054" y="2687"/>
                  </a:cubicBezTo>
                  <a:cubicBezTo>
                    <a:pt x="2571" y="2877"/>
                    <a:pt x="2832" y="3191"/>
                    <a:pt x="2767" y="3542"/>
                  </a:cubicBezTo>
                  <a:cubicBezTo>
                    <a:pt x="2710" y="3879"/>
                    <a:pt x="2347" y="4233"/>
                    <a:pt x="1785" y="4233"/>
                  </a:cubicBezTo>
                  <a:cubicBezTo>
                    <a:pt x="1295" y="4233"/>
                    <a:pt x="820" y="4034"/>
                    <a:pt x="517" y="3697"/>
                  </a:cubicBezTo>
                  <a:cubicBezTo>
                    <a:pt x="462" y="3636"/>
                    <a:pt x="386" y="3605"/>
                    <a:pt x="310" y="3605"/>
                  </a:cubicBezTo>
                  <a:cubicBezTo>
                    <a:pt x="243" y="3605"/>
                    <a:pt x="176" y="3629"/>
                    <a:pt x="123" y="3677"/>
                  </a:cubicBezTo>
                  <a:cubicBezTo>
                    <a:pt x="9" y="3779"/>
                    <a:pt x="0" y="3956"/>
                    <a:pt x="103" y="4070"/>
                  </a:cubicBezTo>
                  <a:cubicBezTo>
                    <a:pt x="511" y="4520"/>
                    <a:pt x="1139" y="4789"/>
                    <a:pt x="1784" y="4789"/>
                  </a:cubicBezTo>
                  <a:cubicBezTo>
                    <a:pt x="2541" y="4789"/>
                    <a:pt x="3199" y="4297"/>
                    <a:pt x="3317" y="3643"/>
                  </a:cubicBezTo>
                  <a:cubicBezTo>
                    <a:pt x="3369" y="3346"/>
                    <a:pt x="3303" y="3050"/>
                    <a:pt x="3126" y="2794"/>
                  </a:cubicBezTo>
                  <a:cubicBezTo>
                    <a:pt x="2939" y="2526"/>
                    <a:pt x="2644" y="2315"/>
                    <a:pt x="2246" y="2169"/>
                  </a:cubicBezTo>
                  <a:cubicBezTo>
                    <a:pt x="1684" y="1962"/>
                    <a:pt x="1164" y="1735"/>
                    <a:pt x="1054" y="1685"/>
                  </a:cubicBezTo>
                  <a:cubicBezTo>
                    <a:pt x="882" y="1564"/>
                    <a:pt x="800" y="1369"/>
                    <a:pt x="829" y="1157"/>
                  </a:cubicBezTo>
                  <a:cubicBezTo>
                    <a:pt x="866" y="902"/>
                    <a:pt x="1059" y="699"/>
                    <a:pt x="1341" y="614"/>
                  </a:cubicBezTo>
                  <a:cubicBezTo>
                    <a:pt x="1469" y="575"/>
                    <a:pt x="1593" y="559"/>
                    <a:pt x="1713" y="559"/>
                  </a:cubicBezTo>
                  <a:cubicBezTo>
                    <a:pt x="2283" y="559"/>
                    <a:pt x="2731" y="924"/>
                    <a:pt x="2738" y="928"/>
                  </a:cubicBezTo>
                  <a:cubicBezTo>
                    <a:pt x="2790" y="972"/>
                    <a:pt x="2853" y="993"/>
                    <a:pt x="2916" y="993"/>
                  </a:cubicBezTo>
                  <a:cubicBezTo>
                    <a:pt x="2995" y="993"/>
                    <a:pt x="3074" y="959"/>
                    <a:pt x="3129" y="893"/>
                  </a:cubicBezTo>
                  <a:cubicBezTo>
                    <a:pt x="3229" y="776"/>
                    <a:pt x="3214" y="601"/>
                    <a:pt x="3095" y="501"/>
                  </a:cubicBezTo>
                  <a:cubicBezTo>
                    <a:pt x="3067" y="477"/>
                    <a:pt x="2490" y="0"/>
                    <a:pt x="1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73"/>
            <p:cNvSpPr/>
            <p:nvPr/>
          </p:nvSpPr>
          <p:spPr>
            <a:xfrm>
              <a:off x="6548775" y="2507250"/>
              <a:ext cx="67800" cy="94275"/>
            </a:xfrm>
            <a:custGeom>
              <a:avLst/>
              <a:gdLst/>
              <a:ahLst/>
              <a:cxnLst/>
              <a:rect l="l" t="t" r="r" b="b"/>
              <a:pathLst>
                <a:path w="2712" h="3771" extrusionOk="0">
                  <a:moveTo>
                    <a:pt x="1356" y="1614"/>
                  </a:moveTo>
                  <a:cubicBezTo>
                    <a:pt x="1797" y="1614"/>
                    <a:pt x="2155" y="1975"/>
                    <a:pt x="2155" y="2415"/>
                  </a:cubicBezTo>
                  <a:cubicBezTo>
                    <a:pt x="2155" y="2856"/>
                    <a:pt x="1797" y="3215"/>
                    <a:pt x="1356" y="3215"/>
                  </a:cubicBezTo>
                  <a:cubicBezTo>
                    <a:pt x="915" y="3215"/>
                    <a:pt x="557" y="2856"/>
                    <a:pt x="557" y="2415"/>
                  </a:cubicBezTo>
                  <a:cubicBezTo>
                    <a:pt x="557" y="1975"/>
                    <a:pt x="915" y="1614"/>
                    <a:pt x="1356" y="1614"/>
                  </a:cubicBezTo>
                  <a:close/>
                  <a:moveTo>
                    <a:pt x="278" y="1"/>
                  </a:moveTo>
                  <a:cubicBezTo>
                    <a:pt x="125" y="1"/>
                    <a:pt x="0" y="125"/>
                    <a:pt x="0" y="279"/>
                  </a:cubicBezTo>
                  <a:lnTo>
                    <a:pt x="0" y="3493"/>
                  </a:lnTo>
                  <a:cubicBezTo>
                    <a:pt x="0" y="3647"/>
                    <a:pt x="125" y="3771"/>
                    <a:pt x="278" y="3771"/>
                  </a:cubicBezTo>
                  <a:cubicBezTo>
                    <a:pt x="426" y="3771"/>
                    <a:pt x="546" y="3655"/>
                    <a:pt x="557" y="3509"/>
                  </a:cubicBezTo>
                  <a:cubicBezTo>
                    <a:pt x="781" y="3674"/>
                    <a:pt x="1057" y="3771"/>
                    <a:pt x="1356" y="3771"/>
                  </a:cubicBezTo>
                  <a:cubicBezTo>
                    <a:pt x="2104" y="3771"/>
                    <a:pt x="2712" y="3163"/>
                    <a:pt x="2712" y="2415"/>
                  </a:cubicBezTo>
                  <a:cubicBezTo>
                    <a:pt x="2712" y="1667"/>
                    <a:pt x="2104" y="1058"/>
                    <a:pt x="1356" y="1058"/>
                  </a:cubicBezTo>
                  <a:cubicBezTo>
                    <a:pt x="1057" y="1058"/>
                    <a:pt x="781" y="1156"/>
                    <a:pt x="557" y="1320"/>
                  </a:cubicBezTo>
                  <a:lnTo>
                    <a:pt x="557" y="279"/>
                  </a:ln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73"/>
            <p:cNvSpPr/>
            <p:nvPr/>
          </p:nvSpPr>
          <p:spPr>
            <a:xfrm>
              <a:off x="6384500" y="2356750"/>
              <a:ext cx="295075" cy="295075"/>
            </a:xfrm>
            <a:custGeom>
              <a:avLst/>
              <a:gdLst/>
              <a:ahLst/>
              <a:cxnLst/>
              <a:rect l="l" t="t" r="r" b="b"/>
              <a:pathLst>
                <a:path w="11803" h="11803" extrusionOk="0">
                  <a:moveTo>
                    <a:pt x="1371" y="1"/>
                  </a:moveTo>
                  <a:cubicBezTo>
                    <a:pt x="615" y="1"/>
                    <a:pt x="0" y="615"/>
                    <a:pt x="0" y="1371"/>
                  </a:cubicBezTo>
                  <a:lnTo>
                    <a:pt x="0" y="10432"/>
                  </a:lnTo>
                  <a:cubicBezTo>
                    <a:pt x="2" y="11188"/>
                    <a:pt x="617" y="11803"/>
                    <a:pt x="1371" y="11803"/>
                  </a:cubicBezTo>
                  <a:lnTo>
                    <a:pt x="10432" y="11803"/>
                  </a:lnTo>
                  <a:cubicBezTo>
                    <a:pt x="11188" y="11803"/>
                    <a:pt x="11803" y="11188"/>
                    <a:pt x="11803" y="10432"/>
                  </a:cubicBezTo>
                  <a:lnTo>
                    <a:pt x="11803" y="7157"/>
                  </a:lnTo>
                  <a:cubicBezTo>
                    <a:pt x="11803" y="7003"/>
                    <a:pt x="11678" y="6879"/>
                    <a:pt x="11524" y="6879"/>
                  </a:cubicBezTo>
                  <a:cubicBezTo>
                    <a:pt x="11371" y="6879"/>
                    <a:pt x="11246" y="7003"/>
                    <a:pt x="11246" y="7157"/>
                  </a:cubicBezTo>
                  <a:lnTo>
                    <a:pt x="11246" y="10432"/>
                  </a:lnTo>
                  <a:cubicBezTo>
                    <a:pt x="11246" y="10880"/>
                    <a:pt x="10882" y="11245"/>
                    <a:pt x="10434" y="11245"/>
                  </a:cubicBezTo>
                  <a:lnTo>
                    <a:pt x="1372" y="11245"/>
                  </a:lnTo>
                  <a:cubicBezTo>
                    <a:pt x="924" y="11245"/>
                    <a:pt x="560" y="10880"/>
                    <a:pt x="560" y="10432"/>
                  </a:cubicBezTo>
                  <a:lnTo>
                    <a:pt x="560" y="1371"/>
                  </a:lnTo>
                  <a:cubicBezTo>
                    <a:pt x="560" y="923"/>
                    <a:pt x="924" y="558"/>
                    <a:pt x="1372" y="558"/>
                  </a:cubicBezTo>
                  <a:lnTo>
                    <a:pt x="10434" y="558"/>
                  </a:lnTo>
                  <a:cubicBezTo>
                    <a:pt x="10882" y="558"/>
                    <a:pt x="11246" y="923"/>
                    <a:pt x="11246" y="1371"/>
                  </a:cubicBezTo>
                  <a:lnTo>
                    <a:pt x="11246" y="4652"/>
                  </a:lnTo>
                  <a:cubicBezTo>
                    <a:pt x="11246" y="4806"/>
                    <a:pt x="11371" y="4930"/>
                    <a:pt x="11524" y="4930"/>
                  </a:cubicBezTo>
                  <a:cubicBezTo>
                    <a:pt x="11678" y="4930"/>
                    <a:pt x="11803" y="4806"/>
                    <a:pt x="11803" y="4652"/>
                  </a:cubicBezTo>
                  <a:lnTo>
                    <a:pt x="11803" y="1371"/>
                  </a:lnTo>
                  <a:cubicBezTo>
                    <a:pt x="11803" y="615"/>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73"/>
            <p:cNvSpPr/>
            <p:nvPr/>
          </p:nvSpPr>
          <p:spPr>
            <a:xfrm>
              <a:off x="6665650" y="2497425"/>
              <a:ext cx="13925" cy="13925"/>
            </a:xfrm>
            <a:custGeom>
              <a:avLst/>
              <a:gdLst/>
              <a:ahLst/>
              <a:cxnLst/>
              <a:rect l="l" t="t" r="r" b="b"/>
              <a:pathLst>
                <a:path w="557" h="557" extrusionOk="0">
                  <a:moveTo>
                    <a:pt x="278" y="0"/>
                  </a:moveTo>
                  <a:cubicBezTo>
                    <a:pt x="125" y="0"/>
                    <a:pt x="0" y="125"/>
                    <a:pt x="0" y="278"/>
                  </a:cubicBezTo>
                  <a:cubicBezTo>
                    <a:pt x="0" y="432"/>
                    <a:pt x="125" y="556"/>
                    <a:pt x="278" y="556"/>
                  </a:cubicBezTo>
                  <a:cubicBezTo>
                    <a:pt x="432" y="556"/>
                    <a:pt x="557" y="432"/>
                    <a:pt x="557" y="278"/>
                  </a:cubicBezTo>
                  <a:cubicBezTo>
                    <a:pt x="557"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6" name="Google Shape;19166;p73"/>
          <p:cNvGrpSpPr/>
          <p:nvPr/>
        </p:nvGrpSpPr>
        <p:grpSpPr>
          <a:xfrm>
            <a:off x="6644471" y="2665808"/>
            <a:ext cx="334400" cy="334531"/>
            <a:chOff x="6721050" y="2326200"/>
            <a:chExt cx="356275" cy="356225"/>
          </a:xfrm>
        </p:grpSpPr>
        <p:sp>
          <p:nvSpPr>
            <p:cNvPr id="19167" name="Google Shape;19167;p73"/>
            <p:cNvSpPr/>
            <p:nvPr/>
          </p:nvSpPr>
          <p:spPr>
            <a:xfrm>
              <a:off x="6727975" y="2333150"/>
              <a:ext cx="342325" cy="342325"/>
            </a:xfrm>
            <a:custGeom>
              <a:avLst/>
              <a:gdLst/>
              <a:ahLst/>
              <a:cxnLst/>
              <a:rect l="l" t="t" r="r" b="b"/>
              <a:pathLst>
                <a:path w="13693" h="13693" extrusionOk="0">
                  <a:moveTo>
                    <a:pt x="1" y="0"/>
                  </a:moveTo>
                  <a:lnTo>
                    <a:pt x="1" y="13692"/>
                  </a:lnTo>
                  <a:lnTo>
                    <a:pt x="13693" y="13692"/>
                  </a:lnTo>
                  <a:lnTo>
                    <a:pt x="136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73"/>
            <p:cNvSpPr/>
            <p:nvPr/>
          </p:nvSpPr>
          <p:spPr>
            <a:xfrm>
              <a:off x="6758575" y="2363700"/>
              <a:ext cx="281175" cy="281175"/>
            </a:xfrm>
            <a:custGeom>
              <a:avLst/>
              <a:gdLst/>
              <a:ahLst/>
              <a:cxnLst/>
              <a:rect l="l" t="t" r="r" b="b"/>
              <a:pathLst>
                <a:path w="11247" h="11247" extrusionOk="0">
                  <a:moveTo>
                    <a:pt x="1093" y="1"/>
                  </a:moveTo>
                  <a:cubicBezTo>
                    <a:pt x="490" y="1"/>
                    <a:pt x="1" y="491"/>
                    <a:pt x="1" y="1093"/>
                  </a:cubicBezTo>
                  <a:lnTo>
                    <a:pt x="1" y="10154"/>
                  </a:lnTo>
                  <a:cubicBezTo>
                    <a:pt x="1" y="10757"/>
                    <a:pt x="491" y="11246"/>
                    <a:pt x="1093" y="11246"/>
                  </a:cubicBezTo>
                  <a:lnTo>
                    <a:pt x="10154" y="11246"/>
                  </a:lnTo>
                  <a:cubicBezTo>
                    <a:pt x="10756" y="11246"/>
                    <a:pt x="11245" y="10757"/>
                    <a:pt x="11246" y="10154"/>
                  </a:cubicBezTo>
                  <a:lnTo>
                    <a:pt x="11246" y="1093"/>
                  </a:lnTo>
                  <a:cubicBezTo>
                    <a:pt x="11246" y="488"/>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73"/>
            <p:cNvSpPr/>
            <p:nvPr/>
          </p:nvSpPr>
          <p:spPr>
            <a:xfrm>
              <a:off x="6721050" y="2326200"/>
              <a:ext cx="356275" cy="356225"/>
            </a:xfrm>
            <a:custGeom>
              <a:avLst/>
              <a:gdLst/>
              <a:ahLst/>
              <a:cxnLst/>
              <a:rect l="l" t="t" r="r" b="b"/>
              <a:pathLst>
                <a:path w="14251" h="14249" extrusionOk="0">
                  <a:moveTo>
                    <a:pt x="13695" y="556"/>
                  </a:moveTo>
                  <a:lnTo>
                    <a:pt x="13695" y="13692"/>
                  </a:lnTo>
                  <a:lnTo>
                    <a:pt x="557" y="13692"/>
                  </a:lnTo>
                  <a:lnTo>
                    <a:pt x="557" y="556"/>
                  </a:lnTo>
                  <a:close/>
                  <a:moveTo>
                    <a:pt x="279" y="0"/>
                  </a:moveTo>
                  <a:cubicBezTo>
                    <a:pt x="125" y="0"/>
                    <a:pt x="1" y="124"/>
                    <a:pt x="1" y="278"/>
                  </a:cubicBezTo>
                  <a:lnTo>
                    <a:pt x="1" y="13970"/>
                  </a:lnTo>
                  <a:cubicBezTo>
                    <a:pt x="1" y="14124"/>
                    <a:pt x="125" y="14249"/>
                    <a:pt x="279" y="14249"/>
                  </a:cubicBezTo>
                  <a:lnTo>
                    <a:pt x="13973" y="14249"/>
                  </a:lnTo>
                  <a:cubicBezTo>
                    <a:pt x="14127" y="14249"/>
                    <a:pt x="14251" y="14124"/>
                    <a:pt x="14251" y="13970"/>
                  </a:cubicBezTo>
                  <a:lnTo>
                    <a:pt x="14251" y="278"/>
                  </a:lnTo>
                  <a:cubicBezTo>
                    <a:pt x="14251" y="124"/>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73"/>
            <p:cNvSpPr/>
            <p:nvPr/>
          </p:nvSpPr>
          <p:spPr>
            <a:xfrm>
              <a:off x="6909300" y="2391600"/>
              <a:ext cx="44600" cy="69600"/>
            </a:xfrm>
            <a:custGeom>
              <a:avLst/>
              <a:gdLst/>
              <a:ahLst/>
              <a:cxnLst/>
              <a:rect l="l" t="t" r="r" b="b"/>
              <a:pathLst>
                <a:path w="1784" h="2784" extrusionOk="0">
                  <a:moveTo>
                    <a:pt x="853" y="0"/>
                  </a:moveTo>
                  <a:cubicBezTo>
                    <a:pt x="452" y="0"/>
                    <a:pt x="106" y="286"/>
                    <a:pt x="30" y="678"/>
                  </a:cubicBezTo>
                  <a:cubicBezTo>
                    <a:pt x="1" y="828"/>
                    <a:pt x="99" y="974"/>
                    <a:pt x="250" y="1005"/>
                  </a:cubicBezTo>
                  <a:cubicBezTo>
                    <a:pt x="267" y="1008"/>
                    <a:pt x="285" y="1010"/>
                    <a:pt x="303" y="1010"/>
                  </a:cubicBezTo>
                  <a:cubicBezTo>
                    <a:pt x="432" y="1010"/>
                    <a:pt x="549" y="918"/>
                    <a:pt x="576" y="785"/>
                  </a:cubicBezTo>
                  <a:cubicBezTo>
                    <a:pt x="602" y="653"/>
                    <a:pt x="720" y="558"/>
                    <a:pt x="854" y="558"/>
                  </a:cubicBezTo>
                  <a:cubicBezTo>
                    <a:pt x="1014" y="558"/>
                    <a:pt x="1137" y="710"/>
                    <a:pt x="1137" y="841"/>
                  </a:cubicBezTo>
                  <a:cubicBezTo>
                    <a:pt x="1137" y="952"/>
                    <a:pt x="1034" y="1113"/>
                    <a:pt x="942" y="1242"/>
                  </a:cubicBezTo>
                  <a:cubicBezTo>
                    <a:pt x="250" y="2224"/>
                    <a:pt x="166" y="2340"/>
                    <a:pt x="165" y="2343"/>
                  </a:cubicBezTo>
                  <a:cubicBezTo>
                    <a:pt x="103" y="2428"/>
                    <a:pt x="96" y="2539"/>
                    <a:pt x="143" y="2633"/>
                  </a:cubicBezTo>
                  <a:cubicBezTo>
                    <a:pt x="191" y="2725"/>
                    <a:pt x="285" y="2784"/>
                    <a:pt x="390" y="2784"/>
                  </a:cubicBezTo>
                  <a:lnTo>
                    <a:pt x="1506" y="2784"/>
                  </a:lnTo>
                  <a:cubicBezTo>
                    <a:pt x="1660" y="2784"/>
                    <a:pt x="1784" y="2659"/>
                    <a:pt x="1784" y="2505"/>
                  </a:cubicBezTo>
                  <a:cubicBezTo>
                    <a:pt x="1784" y="2352"/>
                    <a:pt x="1660" y="2227"/>
                    <a:pt x="1506" y="2227"/>
                  </a:cubicBezTo>
                  <a:lnTo>
                    <a:pt x="927" y="2227"/>
                  </a:lnTo>
                  <a:cubicBezTo>
                    <a:pt x="1040" y="2069"/>
                    <a:pt x="1191" y="1852"/>
                    <a:pt x="1399" y="1561"/>
                  </a:cubicBezTo>
                  <a:cubicBezTo>
                    <a:pt x="1553" y="1344"/>
                    <a:pt x="1693" y="1106"/>
                    <a:pt x="1693" y="841"/>
                  </a:cubicBezTo>
                  <a:cubicBezTo>
                    <a:pt x="1693" y="385"/>
                    <a:pt x="1308" y="0"/>
                    <a:pt x="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73"/>
            <p:cNvSpPr/>
            <p:nvPr/>
          </p:nvSpPr>
          <p:spPr>
            <a:xfrm>
              <a:off x="6844375" y="2391625"/>
              <a:ext cx="47800" cy="69575"/>
            </a:xfrm>
            <a:custGeom>
              <a:avLst/>
              <a:gdLst/>
              <a:ahLst/>
              <a:cxnLst/>
              <a:rect l="l" t="t" r="r" b="b"/>
              <a:pathLst>
                <a:path w="1912" h="2783" extrusionOk="0">
                  <a:moveTo>
                    <a:pt x="656" y="1"/>
                  </a:moveTo>
                  <a:cubicBezTo>
                    <a:pt x="522" y="1"/>
                    <a:pt x="404" y="100"/>
                    <a:pt x="383" y="234"/>
                  </a:cubicBezTo>
                  <a:lnTo>
                    <a:pt x="220" y="1219"/>
                  </a:lnTo>
                  <a:cubicBezTo>
                    <a:pt x="202" y="1323"/>
                    <a:pt x="245" y="1425"/>
                    <a:pt x="330" y="1487"/>
                  </a:cubicBezTo>
                  <a:cubicBezTo>
                    <a:pt x="378" y="1523"/>
                    <a:pt x="436" y="1541"/>
                    <a:pt x="495" y="1541"/>
                  </a:cubicBezTo>
                  <a:cubicBezTo>
                    <a:pt x="538" y="1541"/>
                    <a:pt x="581" y="1532"/>
                    <a:pt x="620" y="1512"/>
                  </a:cubicBezTo>
                  <a:cubicBezTo>
                    <a:pt x="623" y="1509"/>
                    <a:pt x="627" y="1507"/>
                    <a:pt x="637" y="1504"/>
                  </a:cubicBezTo>
                  <a:cubicBezTo>
                    <a:pt x="722" y="1465"/>
                    <a:pt x="785" y="1442"/>
                    <a:pt x="949" y="1442"/>
                  </a:cubicBezTo>
                  <a:cubicBezTo>
                    <a:pt x="1057" y="1442"/>
                    <a:pt x="1160" y="1485"/>
                    <a:pt x="1233" y="1565"/>
                  </a:cubicBezTo>
                  <a:cubicBezTo>
                    <a:pt x="1308" y="1644"/>
                    <a:pt x="1347" y="1748"/>
                    <a:pt x="1342" y="1856"/>
                  </a:cubicBezTo>
                  <a:cubicBezTo>
                    <a:pt x="1331" y="2061"/>
                    <a:pt x="1163" y="2223"/>
                    <a:pt x="958" y="2226"/>
                  </a:cubicBezTo>
                  <a:cubicBezTo>
                    <a:pt x="955" y="2226"/>
                    <a:pt x="952" y="2226"/>
                    <a:pt x="949" y="2226"/>
                  </a:cubicBezTo>
                  <a:cubicBezTo>
                    <a:pt x="752" y="2226"/>
                    <a:pt x="587" y="2083"/>
                    <a:pt x="560" y="1890"/>
                  </a:cubicBezTo>
                  <a:cubicBezTo>
                    <a:pt x="558" y="1872"/>
                    <a:pt x="557" y="1853"/>
                    <a:pt x="557" y="1835"/>
                  </a:cubicBezTo>
                  <a:cubicBezTo>
                    <a:pt x="557" y="1682"/>
                    <a:pt x="432" y="1557"/>
                    <a:pt x="279" y="1557"/>
                  </a:cubicBezTo>
                  <a:cubicBezTo>
                    <a:pt x="125" y="1557"/>
                    <a:pt x="0" y="1682"/>
                    <a:pt x="0" y="1835"/>
                  </a:cubicBezTo>
                  <a:cubicBezTo>
                    <a:pt x="0" y="1879"/>
                    <a:pt x="3" y="1923"/>
                    <a:pt x="9" y="1967"/>
                  </a:cubicBezTo>
                  <a:cubicBezTo>
                    <a:pt x="75" y="2436"/>
                    <a:pt x="478" y="2783"/>
                    <a:pt x="949" y="2783"/>
                  </a:cubicBezTo>
                  <a:lnTo>
                    <a:pt x="970" y="2783"/>
                  </a:lnTo>
                  <a:cubicBezTo>
                    <a:pt x="1464" y="2774"/>
                    <a:pt x="1872" y="2379"/>
                    <a:pt x="1898" y="1884"/>
                  </a:cubicBezTo>
                  <a:cubicBezTo>
                    <a:pt x="1911" y="1620"/>
                    <a:pt x="1819" y="1371"/>
                    <a:pt x="1637" y="1181"/>
                  </a:cubicBezTo>
                  <a:cubicBezTo>
                    <a:pt x="1459" y="994"/>
                    <a:pt x="1208" y="885"/>
                    <a:pt x="949" y="885"/>
                  </a:cubicBezTo>
                  <a:cubicBezTo>
                    <a:pt x="910" y="885"/>
                    <a:pt x="873" y="887"/>
                    <a:pt x="838" y="888"/>
                  </a:cubicBezTo>
                  <a:lnTo>
                    <a:pt x="893" y="557"/>
                  </a:lnTo>
                  <a:lnTo>
                    <a:pt x="1481" y="557"/>
                  </a:lnTo>
                  <a:cubicBezTo>
                    <a:pt x="1634" y="557"/>
                    <a:pt x="1759" y="433"/>
                    <a:pt x="1759" y="279"/>
                  </a:cubicBezTo>
                  <a:cubicBezTo>
                    <a:pt x="1759" y="125"/>
                    <a:pt x="1634"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73"/>
            <p:cNvSpPr/>
            <p:nvPr/>
          </p:nvSpPr>
          <p:spPr>
            <a:xfrm>
              <a:off x="6830050" y="2482000"/>
              <a:ext cx="72350" cy="119725"/>
            </a:xfrm>
            <a:custGeom>
              <a:avLst/>
              <a:gdLst/>
              <a:ahLst/>
              <a:cxnLst/>
              <a:rect l="l" t="t" r="r" b="b"/>
              <a:pathLst>
                <a:path w="2894" h="4789" extrusionOk="0">
                  <a:moveTo>
                    <a:pt x="279" y="1"/>
                  </a:moveTo>
                  <a:cubicBezTo>
                    <a:pt x="125" y="1"/>
                    <a:pt x="1" y="125"/>
                    <a:pt x="1" y="279"/>
                  </a:cubicBezTo>
                  <a:cubicBezTo>
                    <a:pt x="1" y="433"/>
                    <a:pt x="124" y="557"/>
                    <a:pt x="279" y="557"/>
                  </a:cubicBezTo>
                  <a:lnTo>
                    <a:pt x="1165" y="557"/>
                  </a:lnTo>
                  <a:lnTo>
                    <a:pt x="1165" y="4510"/>
                  </a:lnTo>
                  <a:cubicBezTo>
                    <a:pt x="1165" y="4664"/>
                    <a:pt x="1289" y="4788"/>
                    <a:pt x="1443" y="4788"/>
                  </a:cubicBezTo>
                  <a:cubicBezTo>
                    <a:pt x="1597" y="4788"/>
                    <a:pt x="1721" y="4664"/>
                    <a:pt x="1721" y="4510"/>
                  </a:cubicBezTo>
                  <a:lnTo>
                    <a:pt x="1721" y="557"/>
                  </a:lnTo>
                  <a:lnTo>
                    <a:pt x="2616" y="557"/>
                  </a:lnTo>
                  <a:cubicBezTo>
                    <a:pt x="2770" y="557"/>
                    <a:pt x="2894" y="433"/>
                    <a:pt x="2894" y="279"/>
                  </a:cubicBezTo>
                  <a:cubicBezTo>
                    <a:pt x="2894" y="125"/>
                    <a:pt x="2770" y="1"/>
                    <a:pt x="2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73"/>
            <p:cNvSpPr/>
            <p:nvPr/>
          </p:nvSpPr>
          <p:spPr>
            <a:xfrm>
              <a:off x="6900275" y="2527400"/>
              <a:ext cx="68025" cy="74325"/>
            </a:xfrm>
            <a:custGeom>
              <a:avLst/>
              <a:gdLst/>
              <a:ahLst/>
              <a:cxnLst/>
              <a:rect l="l" t="t" r="r" b="b"/>
              <a:pathLst>
                <a:path w="2721" h="2973" extrusionOk="0">
                  <a:moveTo>
                    <a:pt x="1360" y="558"/>
                  </a:moveTo>
                  <a:cubicBezTo>
                    <a:pt x="1764" y="558"/>
                    <a:pt x="2101" y="861"/>
                    <a:pt x="2155" y="1251"/>
                  </a:cubicBezTo>
                  <a:lnTo>
                    <a:pt x="567" y="1246"/>
                  </a:lnTo>
                  <a:cubicBezTo>
                    <a:pt x="622" y="858"/>
                    <a:pt x="958" y="558"/>
                    <a:pt x="1360" y="558"/>
                  </a:cubicBezTo>
                  <a:close/>
                  <a:moveTo>
                    <a:pt x="1360" y="0"/>
                  </a:moveTo>
                  <a:cubicBezTo>
                    <a:pt x="611" y="0"/>
                    <a:pt x="0" y="611"/>
                    <a:pt x="0" y="1362"/>
                  </a:cubicBezTo>
                  <a:cubicBezTo>
                    <a:pt x="0" y="1365"/>
                    <a:pt x="4" y="1486"/>
                    <a:pt x="4" y="1486"/>
                  </a:cubicBezTo>
                  <a:cubicBezTo>
                    <a:pt x="4" y="2306"/>
                    <a:pt x="671" y="2972"/>
                    <a:pt x="1491" y="2972"/>
                  </a:cubicBezTo>
                  <a:cubicBezTo>
                    <a:pt x="1819" y="2972"/>
                    <a:pt x="2111" y="2864"/>
                    <a:pt x="2338" y="2660"/>
                  </a:cubicBezTo>
                  <a:cubicBezTo>
                    <a:pt x="2382" y="2621"/>
                    <a:pt x="2426" y="2577"/>
                    <a:pt x="2464" y="2532"/>
                  </a:cubicBezTo>
                  <a:cubicBezTo>
                    <a:pt x="2562" y="2414"/>
                    <a:pt x="2548" y="2239"/>
                    <a:pt x="2429" y="2139"/>
                  </a:cubicBezTo>
                  <a:cubicBezTo>
                    <a:pt x="2377" y="2096"/>
                    <a:pt x="2314" y="2074"/>
                    <a:pt x="2251" y="2074"/>
                  </a:cubicBezTo>
                  <a:cubicBezTo>
                    <a:pt x="2172" y="2074"/>
                    <a:pt x="2093" y="2108"/>
                    <a:pt x="2038" y="2174"/>
                  </a:cubicBezTo>
                  <a:cubicBezTo>
                    <a:pt x="2016" y="2199"/>
                    <a:pt x="1991" y="2224"/>
                    <a:pt x="1968" y="2246"/>
                  </a:cubicBezTo>
                  <a:cubicBezTo>
                    <a:pt x="1842" y="2357"/>
                    <a:pt x="1681" y="2416"/>
                    <a:pt x="1491" y="2416"/>
                  </a:cubicBezTo>
                  <a:cubicBezTo>
                    <a:pt x="1089" y="2416"/>
                    <a:pt x="745" y="2160"/>
                    <a:pt x="615" y="1802"/>
                  </a:cubicBezTo>
                  <a:lnTo>
                    <a:pt x="615" y="1802"/>
                  </a:lnTo>
                  <a:lnTo>
                    <a:pt x="2442" y="1807"/>
                  </a:lnTo>
                  <a:cubicBezTo>
                    <a:pt x="2515" y="1807"/>
                    <a:pt x="2587" y="1778"/>
                    <a:pt x="2638" y="1726"/>
                  </a:cubicBezTo>
                  <a:cubicBezTo>
                    <a:pt x="2691" y="1674"/>
                    <a:pt x="2720" y="1603"/>
                    <a:pt x="2720" y="1529"/>
                  </a:cubicBezTo>
                  <a:lnTo>
                    <a:pt x="2720" y="1360"/>
                  </a:lnTo>
                  <a:cubicBezTo>
                    <a:pt x="2720" y="609"/>
                    <a:pt x="2111"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73"/>
            <p:cNvSpPr/>
            <p:nvPr/>
          </p:nvSpPr>
          <p:spPr>
            <a:xfrm>
              <a:off x="6751625" y="2356750"/>
              <a:ext cx="295075" cy="295075"/>
            </a:xfrm>
            <a:custGeom>
              <a:avLst/>
              <a:gdLst/>
              <a:ahLst/>
              <a:cxnLst/>
              <a:rect l="l" t="t" r="r" b="b"/>
              <a:pathLst>
                <a:path w="11803" h="11803" extrusionOk="0">
                  <a:moveTo>
                    <a:pt x="1371" y="1"/>
                  </a:moveTo>
                  <a:cubicBezTo>
                    <a:pt x="615" y="1"/>
                    <a:pt x="0" y="615"/>
                    <a:pt x="0" y="1371"/>
                  </a:cubicBezTo>
                  <a:lnTo>
                    <a:pt x="0" y="10432"/>
                  </a:lnTo>
                  <a:cubicBezTo>
                    <a:pt x="0" y="11188"/>
                    <a:pt x="615" y="11803"/>
                    <a:pt x="1371" y="11803"/>
                  </a:cubicBezTo>
                  <a:lnTo>
                    <a:pt x="10432" y="11803"/>
                  </a:lnTo>
                  <a:cubicBezTo>
                    <a:pt x="11188" y="11803"/>
                    <a:pt x="11803" y="11188"/>
                    <a:pt x="11803" y="10432"/>
                  </a:cubicBezTo>
                  <a:lnTo>
                    <a:pt x="11803" y="7157"/>
                  </a:lnTo>
                  <a:cubicBezTo>
                    <a:pt x="11803" y="7003"/>
                    <a:pt x="11678" y="6879"/>
                    <a:pt x="11524" y="6879"/>
                  </a:cubicBezTo>
                  <a:cubicBezTo>
                    <a:pt x="11371" y="6879"/>
                    <a:pt x="11246" y="7003"/>
                    <a:pt x="11246" y="7157"/>
                  </a:cubicBezTo>
                  <a:lnTo>
                    <a:pt x="11246" y="10432"/>
                  </a:lnTo>
                  <a:cubicBezTo>
                    <a:pt x="11246" y="10880"/>
                    <a:pt x="10883" y="11245"/>
                    <a:pt x="10434" y="11245"/>
                  </a:cubicBezTo>
                  <a:lnTo>
                    <a:pt x="1374" y="11245"/>
                  </a:lnTo>
                  <a:cubicBezTo>
                    <a:pt x="924" y="11245"/>
                    <a:pt x="561" y="10880"/>
                    <a:pt x="561" y="10432"/>
                  </a:cubicBezTo>
                  <a:lnTo>
                    <a:pt x="561" y="1371"/>
                  </a:lnTo>
                  <a:cubicBezTo>
                    <a:pt x="561" y="923"/>
                    <a:pt x="924" y="558"/>
                    <a:pt x="1374" y="558"/>
                  </a:cubicBezTo>
                  <a:lnTo>
                    <a:pt x="10434" y="558"/>
                  </a:lnTo>
                  <a:cubicBezTo>
                    <a:pt x="10883" y="558"/>
                    <a:pt x="11246" y="923"/>
                    <a:pt x="11246" y="1371"/>
                  </a:cubicBezTo>
                  <a:lnTo>
                    <a:pt x="11246" y="4652"/>
                  </a:lnTo>
                  <a:cubicBezTo>
                    <a:pt x="11246" y="4806"/>
                    <a:pt x="11371" y="4930"/>
                    <a:pt x="11524" y="4930"/>
                  </a:cubicBezTo>
                  <a:cubicBezTo>
                    <a:pt x="11678" y="4930"/>
                    <a:pt x="11803" y="4806"/>
                    <a:pt x="11803" y="4652"/>
                  </a:cubicBezTo>
                  <a:lnTo>
                    <a:pt x="11803" y="1371"/>
                  </a:lnTo>
                  <a:cubicBezTo>
                    <a:pt x="11803" y="615"/>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73"/>
            <p:cNvSpPr/>
            <p:nvPr/>
          </p:nvSpPr>
          <p:spPr>
            <a:xfrm>
              <a:off x="7032775" y="2497425"/>
              <a:ext cx="13925" cy="13925"/>
            </a:xfrm>
            <a:custGeom>
              <a:avLst/>
              <a:gdLst/>
              <a:ahLst/>
              <a:cxnLst/>
              <a:rect l="l" t="t" r="r" b="b"/>
              <a:pathLst>
                <a:path w="557" h="557" extrusionOk="0">
                  <a:moveTo>
                    <a:pt x="278" y="0"/>
                  </a:moveTo>
                  <a:cubicBezTo>
                    <a:pt x="125" y="0"/>
                    <a:pt x="0" y="125"/>
                    <a:pt x="0" y="278"/>
                  </a:cubicBezTo>
                  <a:cubicBezTo>
                    <a:pt x="0" y="432"/>
                    <a:pt x="125" y="556"/>
                    <a:pt x="278" y="556"/>
                  </a:cubicBezTo>
                  <a:cubicBezTo>
                    <a:pt x="432" y="556"/>
                    <a:pt x="557" y="432"/>
                    <a:pt x="557" y="278"/>
                  </a:cubicBezTo>
                  <a:cubicBezTo>
                    <a:pt x="557" y="125"/>
                    <a:pt x="431"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6" name="Google Shape;19176;p73"/>
          <p:cNvGrpSpPr/>
          <p:nvPr/>
        </p:nvGrpSpPr>
        <p:grpSpPr>
          <a:xfrm>
            <a:off x="6989031" y="2665761"/>
            <a:ext cx="334376" cy="334578"/>
            <a:chOff x="7088150" y="2326150"/>
            <a:chExt cx="356250" cy="356275"/>
          </a:xfrm>
        </p:grpSpPr>
        <p:sp>
          <p:nvSpPr>
            <p:cNvPr id="19177" name="Google Shape;19177;p73"/>
            <p:cNvSpPr/>
            <p:nvPr/>
          </p:nvSpPr>
          <p:spPr>
            <a:xfrm>
              <a:off x="7095100" y="2333150"/>
              <a:ext cx="342325" cy="342325"/>
            </a:xfrm>
            <a:custGeom>
              <a:avLst/>
              <a:gdLst/>
              <a:ahLst/>
              <a:cxnLst/>
              <a:rect l="l" t="t" r="r" b="b"/>
              <a:pathLst>
                <a:path w="13693" h="13693" extrusionOk="0">
                  <a:moveTo>
                    <a:pt x="1" y="0"/>
                  </a:moveTo>
                  <a:lnTo>
                    <a:pt x="1" y="13692"/>
                  </a:lnTo>
                  <a:lnTo>
                    <a:pt x="13693" y="13692"/>
                  </a:lnTo>
                  <a:lnTo>
                    <a:pt x="136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73"/>
            <p:cNvSpPr/>
            <p:nvPr/>
          </p:nvSpPr>
          <p:spPr>
            <a:xfrm>
              <a:off x="7125675" y="2363700"/>
              <a:ext cx="281150" cy="281175"/>
            </a:xfrm>
            <a:custGeom>
              <a:avLst/>
              <a:gdLst/>
              <a:ahLst/>
              <a:cxnLst/>
              <a:rect l="l" t="t" r="r" b="b"/>
              <a:pathLst>
                <a:path w="11246" h="11247" extrusionOk="0">
                  <a:moveTo>
                    <a:pt x="1092" y="1"/>
                  </a:moveTo>
                  <a:cubicBezTo>
                    <a:pt x="489" y="1"/>
                    <a:pt x="0" y="491"/>
                    <a:pt x="0" y="1093"/>
                  </a:cubicBezTo>
                  <a:lnTo>
                    <a:pt x="0" y="10154"/>
                  </a:lnTo>
                  <a:cubicBezTo>
                    <a:pt x="0" y="10757"/>
                    <a:pt x="491" y="11246"/>
                    <a:pt x="1092" y="11246"/>
                  </a:cubicBezTo>
                  <a:lnTo>
                    <a:pt x="10155" y="11246"/>
                  </a:lnTo>
                  <a:cubicBezTo>
                    <a:pt x="10757" y="11246"/>
                    <a:pt x="11246" y="10757"/>
                    <a:pt x="11246" y="10154"/>
                  </a:cubicBezTo>
                  <a:lnTo>
                    <a:pt x="11246" y="1093"/>
                  </a:lnTo>
                  <a:cubicBezTo>
                    <a:pt x="11246" y="488"/>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73"/>
            <p:cNvSpPr/>
            <p:nvPr/>
          </p:nvSpPr>
          <p:spPr>
            <a:xfrm>
              <a:off x="7118750" y="2356750"/>
              <a:ext cx="295075" cy="295075"/>
            </a:xfrm>
            <a:custGeom>
              <a:avLst/>
              <a:gdLst/>
              <a:ahLst/>
              <a:cxnLst/>
              <a:rect l="l" t="t" r="r" b="b"/>
              <a:pathLst>
                <a:path w="11803" h="11803" extrusionOk="0">
                  <a:moveTo>
                    <a:pt x="10431" y="558"/>
                  </a:moveTo>
                  <a:cubicBezTo>
                    <a:pt x="10880" y="558"/>
                    <a:pt x="11245" y="923"/>
                    <a:pt x="11245" y="1371"/>
                  </a:cubicBezTo>
                  <a:lnTo>
                    <a:pt x="11245" y="10432"/>
                  </a:lnTo>
                  <a:cubicBezTo>
                    <a:pt x="11245" y="10880"/>
                    <a:pt x="10880" y="11243"/>
                    <a:pt x="10432" y="11243"/>
                  </a:cubicBezTo>
                  <a:lnTo>
                    <a:pt x="1369" y="11243"/>
                  </a:lnTo>
                  <a:cubicBezTo>
                    <a:pt x="921" y="11243"/>
                    <a:pt x="557" y="10880"/>
                    <a:pt x="557" y="10432"/>
                  </a:cubicBezTo>
                  <a:lnTo>
                    <a:pt x="557" y="1371"/>
                  </a:lnTo>
                  <a:cubicBezTo>
                    <a:pt x="557" y="923"/>
                    <a:pt x="921" y="558"/>
                    <a:pt x="1369" y="558"/>
                  </a:cubicBezTo>
                  <a:close/>
                  <a:moveTo>
                    <a:pt x="1369" y="1"/>
                  </a:moveTo>
                  <a:cubicBezTo>
                    <a:pt x="615" y="2"/>
                    <a:pt x="0" y="617"/>
                    <a:pt x="0" y="1371"/>
                  </a:cubicBezTo>
                  <a:lnTo>
                    <a:pt x="0" y="10432"/>
                  </a:lnTo>
                  <a:cubicBezTo>
                    <a:pt x="0" y="11188"/>
                    <a:pt x="615" y="11803"/>
                    <a:pt x="1371" y="11803"/>
                  </a:cubicBezTo>
                  <a:lnTo>
                    <a:pt x="10432" y="11803"/>
                  </a:lnTo>
                  <a:cubicBezTo>
                    <a:pt x="11188" y="11803"/>
                    <a:pt x="11803" y="11188"/>
                    <a:pt x="11803" y="10432"/>
                  </a:cubicBezTo>
                  <a:lnTo>
                    <a:pt x="11803" y="1371"/>
                  </a:lnTo>
                  <a:cubicBezTo>
                    <a:pt x="11803" y="615"/>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73"/>
            <p:cNvSpPr/>
            <p:nvPr/>
          </p:nvSpPr>
          <p:spPr>
            <a:xfrm>
              <a:off x="7278325" y="2391625"/>
              <a:ext cx="42125" cy="69575"/>
            </a:xfrm>
            <a:custGeom>
              <a:avLst/>
              <a:gdLst/>
              <a:ahLst/>
              <a:cxnLst/>
              <a:rect l="l" t="t" r="r" b="b"/>
              <a:pathLst>
                <a:path w="1685" h="2783" extrusionOk="0">
                  <a:moveTo>
                    <a:pt x="850" y="1"/>
                  </a:moveTo>
                  <a:cubicBezTo>
                    <a:pt x="450" y="1"/>
                    <a:pt x="106" y="285"/>
                    <a:pt x="30" y="674"/>
                  </a:cubicBezTo>
                  <a:cubicBezTo>
                    <a:pt x="1" y="825"/>
                    <a:pt x="97" y="972"/>
                    <a:pt x="250" y="1002"/>
                  </a:cubicBezTo>
                  <a:cubicBezTo>
                    <a:pt x="268" y="1006"/>
                    <a:pt x="286" y="1007"/>
                    <a:pt x="303" y="1007"/>
                  </a:cubicBezTo>
                  <a:cubicBezTo>
                    <a:pt x="434" y="1007"/>
                    <a:pt x="551" y="916"/>
                    <a:pt x="578" y="783"/>
                  </a:cubicBezTo>
                  <a:cubicBezTo>
                    <a:pt x="603" y="652"/>
                    <a:pt x="718" y="560"/>
                    <a:pt x="850" y="560"/>
                  </a:cubicBezTo>
                  <a:cubicBezTo>
                    <a:pt x="1004" y="560"/>
                    <a:pt x="1128" y="685"/>
                    <a:pt x="1128" y="838"/>
                  </a:cubicBezTo>
                  <a:cubicBezTo>
                    <a:pt x="1128" y="992"/>
                    <a:pt x="1004" y="1116"/>
                    <a:pt x="850" y="1116"/>
                  </a:cubicBezTo>
                  <a:cubicBezTo>
                    <a:pt x="696" y="1116"/>
                    <a:pt x="572" y="1241"/>
                    <a:pt x="572" y="1395"/>
                  </a:cubicBezTo>
                  <a:cubicBezTo>
                    <a:pt x="572" y="1548"/>
                    <a:pt x="696" y="1673"/>
                    <a:pt x="850" y="1673"/>
                  </a:cubicBezTo>
                  <a:cubicBezTo>
                    <a:pt x="1004" y="1673"/>
                    <a:pt x="1128" y="1797"/>
                    <a:pt x="1128" y="1951"/>
                  </a:cubicBezTo>
                  <a:cubicBezTo>
                    <a:pt x="1128" y="2102"/>
                    <a:pt x="1004" y="2226"/>
                    <a:pt x="850" y="2226"/>
                  </a:cubicBezTo>
                  <a:cubicBezTo>
                    <a:pt x="712" y="2226"/>
                    <a:pt x="594" y="2124"/>
                    <a:pt x="573" y="1988"/>
                  </a:cubicBezTo>
                  <a:cubicBezTo>
                    <a:pt x="572" y="1974"/>
                    <a:pt x="572" y="1961"/>
                    <a:pt x="572" y="1948"/>
                  </a:cubicBezTo>
                  <a:cubicBezTo>
                    <a:pt x="572" y="1794"/>
                    <a:pt x="447" y="1670"/>
                    <a:pt x="294" y="1670"/>
                  </a:cubicBezTo>
                  <a:cubicBezTo>
                    <a:pt x="140" y="1670"/>
                    <a:pt x="15" y="1794"/>
                    <a:pt x="15" y="1948"/>
                  </a:cubicBezTo>
                  <a:cubicBezTo>
                    <a:pt x="15" y="1988"/>
                    <a:pt x="17" y="2027"/>
                    <a:pt x="23" y="2064"/>
                  </a:cubicBezTo>
                  <a:cubicBezTo>
                    <a:pt x="80" y="2474"/>
                    <a:pt x="436" y="2783"/>
                    <a:pt x="850" y="2783"/>
                  </a:cubicBezTo>
                  <a:cubicBezTo>
                    <a:pt x="1311" y="2783"/>
                    <a:pt x="1685" y="2408"/>
                    <a:pt x="1685" y="1948"/>
                  </a:cubicBezTo>
                  <a:cubicBezTo>
                    <a:pt x="1685" y="1734"/>
                    <a:pt x="1604" y="1541"/>
                    <a:pt x="1471" y="1392"/>
                  </a:cubicBezTo>
                  <a:cubicBezTo>
                    <a:pt x="1603" y="1244"/>
                    <a:pt x="1685" y="1051"/>
                    <a:pt x="1685" y="835"/>
                  </a:cubicBezTo>
                  <a:cubicBezTo>
                    <a:pt x="1685" y="374"/>
                    <a:pt x="131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73"/>
            <p:cNvSpPr/>
            <p:nvPr/>
          </p:nvSpPr>
          <p:spPr>
            <a:xfrm>
              <a:off x="7212050" y="2391625"/>
              <a:ext cx="47825" cy="69575"/>
            </a:xfrm>
            <a:custGeom>
              <a:avLst/>
              <a:gdLst/>
              <a:ahLst/>
              <a:cxnLst/>
              <a:rect l="l" t="t" r="r" b="b"/>
              <a:pathLst>
                <a:path w="1913" h="2783" extrusionOk="0">
                  <a:moveTo>
                    <a:pt x="658" y="1"/>
                  </a:moveTo>
                  <a:cubicBezTo>
                    <a:pt x="522" y="1"/>
                    <a:pt x="404" y="100"/>
                    <a:pt x="382" y="234"/>
                  </a:cubicBezTo>
                  <a:lnTo>
                    <a:pt x="220" y="1219"/>
                  </a:lnTo>
                  <a:cubicBezTo>
                    <a:pt x="204" y="1321"/>
                    <a:pt x="245" y="1425"/>
                    <a:pt x="330" y="1487"/>
                  </a:cubicBezTo>
                  <a:cubicBezTo>
                    <a:pt x="378" y="1523"/>
                    <a:pt x="436" y="1541"/>
                    <a:pt x="495" y="1541"/>
                  </a:cubicBezTo>
                  <a:cubicBezTo>
                    <a:pt x="538" y="1541"/>
                    <a:pt x="581" y="1532"/>
                    <a:pt x="621" y="1512"/>
                  </a:cubicBezTo>
                  <a:cubicBezTo>
                    <a:pt x="623" y="1509"/>
                    <a:pt x="628" y="1507"/>
                    <a:pt x="637" y="1504"/>
                  </a:cubicBezTo>
                  <a:cubicBezTo>
                    <a:pt x="724" y="1465"/>
                    <a:pt x="787" y="1442"/>
                    <a:pt x="951" y="1442"/>
                  </a:cubicBezTo>
                  <a:cubicBezTo>
                    <a:pt x="1057" y="1442"/>
                    <a:pt x="1160" y="1485"/>
                    <a:pt x="1233" y="1565"/>
                  </a:cubicBezTo>
                  <a:cubicBezTo>
                    <a:pt x="1309" y="1644"/>
                    <a:pt x="1347" y="1748"/>
                    <a:pt x="1341" y="1856"/>
                  </a:cubicBezTo>
                  <a:cubicBezTo>
                    <a:pt x="1331" y="2058"/>
                    <a:pt x="1163" y="2222"/>
                    <a:pt x="958" y="2226"/>
                  </a:cubicBezTo>
                  <a:cubicBezTo>
                    <a:pt x="955" y="2226"/>
                    <a:pt x="952" y="2226"/>
                    <a:pt x="949" y="2226"/>
                  </a:cubicBezTo>
                  <a:cubicBezTo>
                    <a:pt x="752" y="2226"/>
                    <a:pt x="587" y="2083"/>
                    <a:pt x="560" y="1890"/>
                  </a:cubicBezTo>
                  <a:cubicBezTo>
                    <a:pt x="558" y="1872"/>
                    <a:pt x="557" y="1853"/>
                    <a:pt x="557" y="1835"/>
                  </a:cubicBezTo>
                  <a:cubicBezTo>
                    <a:pt x="557" y="1682"/>
                    <a:pt x="432" y="1557"/>
                    <a:pt x="279" y="1557"/>
                  </a:cubicBezTo>
                  <a:cubicBezTo>
                    <a:pt x="125" y="1557"/>
                    <a:pt x="0" y="1682"/>
                    <a:pt x="0" y="1835"/>
                  </a:cubicBezTo>
                  <a:cubicBezTo>
                    <a:pt x="0" y="1879"/>
                    <a:pt x="3" y="1923"/>
                    <a:pt x="9" y="1967"/>
                  </a:cubicBezTo>
                  <a:cubicBezTo>
                    <a:pt x="75" y="2436"/>
                    <a:pt x="478" y="2783"/>
                    <a:pt x="951" y="2783"/>
                  </a:cubicBezTo>
                  <a:lnTo>
                    <a:pt x="970" y="2783"/>
                  </a:lnTo>
                  <a:cubicBezTo>
                    <a:pt x="1464" y="2774"/>
                    <a:pt x="1873" y="2379"/>
                    <a:pt x="1898" y="1885"/>
                  </a:cubicBezTo>
                  <a:cubicBezTo>
                    <a:pt x="1912" y="1622"/>
                    <a:pt x="1819" y="1373"/>
                    <a:pt x="1639" y="1182"/>
                  </a:cubicBezTo>
                  <a:cubicBezTo>
                    <a:pt x="1459" y="994"/>
                    <a:pt x="1208" y="885"/>
                    <a:pt x="951" y="885"/>
                  </a:cubicBezTo>
                  <a:cubicBezTo>
                    <a:pt x="910" y="885"/>
                    <a:pt x="873" y="887"/>
                    <a:pt x="838" y="890"/>
                  </a:cubicBezTo>
                  <a:lnTo>
                    <a:pt x="893" y="557"/>
                  </a:lnTo>
                  <a:lnTo>
                    <a:pt x="1481" y="557"/>
                  </a:lnTo>
                  <a:cubicBezTo>
                    <a:pt x="1634" y="557"/>
                    <a:pt x="1759" y="433"/>
                    <a:pt x="1759" y="279"/>
                  </a:cubicBezTo>
                  <a:cubicBezTo>
                    <a:pt x="1759" y="125"/>
                    <a:pt x="1634"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73"/>
            <p:cNvSpPr/>
            <p:nvPr/>
          </p:nvSpPr>
          <p:spPr>
            <a:xfrm>
              <a:off x="7259300" y="2484050"/>
              <a:ext cx="13925" cy="117675"/>
            </a:xfrm>
            <a:custGeom>
              <a:avLst/>
              <a:gdLst/>
              <a:ahLst/>
              <a:cxnLst/>
              <a:rect l="l" t="t" r="r" b="b"/>
              <a:pathLst>
                <a:path w="557" h="4707" extrusionOk="0">
                  <a:moveTo>
                    <a:pt x="279" y="1"/>
                  </a:moveTo>
                  <a:cubicBezTo>
                    <a:pt x="125" y="1"/>
                    <a:pt x="1" y="125"/>
                    <a:pt x="1" y="279"/>
                  </a:cubicBezTo>
                  <a:lnTo>
                    <a:pt x="1" y="4428"/>
                  </a:lnTo>
                  <a:cubicBezTo>
                    <a:pt x="1" y="4582"/>
                    <a:pt x="125" y="4706"/>
                    <a:pt x="279" y="4706"/>
                  </a:cubicBezTo>
                  <a:cubicBezTo>
                    <a:pt x="432" y="4706"/>
                    <a:pt x="557" y="4582"/>
                    <a:pt x="557" y="4428"/>
                  </a:cubicBezTo>
                  <a:lnTo>
                    <a:pt x="557" y="279"/>
                  </a:ln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73"/>
            <p:cNvSpPr/>
            <p:nvPr/>
          </p:nvSpPr>
          <p:spPr>
            <a:xfrm>
              <a:off x="7088150" y="2326150"/>
              <a:ext cx="356250" cy="356275"/>
            </a:xfrm>
            <a:custGeom>
              <a:avLst/>
              <a:gdLst/>
              <a:ahLst/>
              <a:cxnLst/>
              <a:rect l="l" t="t" r="r" b="b"/>
              <a:pathLst>
                <a:path w="14250" h="14251" extrusionOk="0">
                  <a:moveTo>
                    <a:pt x="279" y="1"/>
                  </a:moveTo>
                  <a:cubicBezTo>
                    <a:pt x="125" y="1"/>
                    <a:pt x="0" y="126"/>
                    <a:pt x="0" y="279"/>
                  </a:cubicBezTo>
                  <a:lnTo>
                    <a:pt x="0" y="13972"/>
                  </a:lnTo>
                  <a:cubicBezTo>
                    <a:pt x="0" y="14126"/>
                    <a:pt x="125" y="14251"/>
                    <a:pt x="279" y="14251"/>
                  </a:cubicBezTo>
                  <a:lnTo>
                    <a:pt x="13971" y="14251"/>
                  </a:lnTo>
                  <a:cubicBezTo>
                    <a:pt x="14125" y="14251"/>
                    <a:pt x="14249" y="14126"/>
                    <a:pt x="14249" y="13972"/>
                  </a:cubicBezTo>
                  <a:lnTo>
                    <a:pt x="14249" y="279"/>
                  </a:lnTo>
                  <a:cubicBezTo>
                    <a:pt x="14249" y="126"/>
                    <a:pt x="14125" y="2"/>
                    <a:pt x="13971" y="2"/>
                  </a:cubicBezTo>
                  <a:lnTo>
                    <a:pt x="8377" y="2"/>
                  </a:lnTo>
                  <a:cubicBezTo>
                    <a:pt x="8223" y="2"/>
                    <a:pt x="8098" y="126"/>
                    <a:pt x="8098" y="280"/>
                  </a:cubicBezTo>
                  <a:cubicBezTo>
                    <a:pt x="8098" y="432"/>
                    <a:pt x="8223" y="558"/>
                    <a:pt x="8377" y="558"/>
                  </a:cubicBezTo>
                  <a:lnTo>
                    <a:pt x="13693" y="558"/>
                  </a:lnTo>
                  <a:lnTo>
                    <a:pt x="13693" y="13694"/>
                  </a:lnTo>
                  <a:lnTo>
                    <a:pt x="557" y="13694"/>
                  </a:lnTo>
                  <a:lnTo>
                    <a:pt x="557" y="557"/>
                  </a:lnTo>
                  <a:lnTo>
                    <a:pt x="5873" y="557"/>
                  </a:lnTo>
                  <a:cubicBezTo>
                    <a:pt x="6027" y="557"/>
                    <a:pt x="6151" y="432"/>
                    <a:pt x="6151" y="279"/>
                  </a:cubicBezTo>
                  <a:cubicBezTo>
                    <a:pt x="6151" y="126"/>
                    <a:pt x="6027" y="1"/>
                    <a:pt x="5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73"/>
            <p:cNvSpPr/>
            <p:nvPr/>
          </p:nvSpPr>
          <p:spPr>
            <a:xfrm>
              <a:off x="7259300" y="2326200"/>
              <a:ext cx="13925" cy="13925"/>
            </a:xfrm>
            <a:custGeom>
              <a:avLst/>
              <a:gdLst/>
              <a:ahLst/>
              <a:cxnLst/>
              <a:rect l="l" t="t" r="r" b="b"/>
              <a:pathLst>
                <a:path w="557" h="557" extrusionOk="0">
                  <a:moveTo>
                    <a:pt x="279" y="0"/>
                  </a:moveTo>
                  <a:cubicBezTo>
                    <a:pt x="125" y="0"/>
                    <a:pt x="1" y="124"/>
                    <a:pt x="1" y="278"/>
                  </a:cubicBezTo>
                  <a:cubicBezTo>
                    <a:pt x="1" y="430"/>
                    <a:pt x="125" y="556"/>
                    <a:pt x="279" y="556"/>
                  </a:cubicBezTo>
                  <a:cubicBezTo>
                    <a:pt x="432" y="556"/>
                    <a:pt x="557" y="432"/>
                    <a:pt x="557" y="278"/>
                  </a:cubicBezTo>
                  <a:cubicBezTo>
                    <a:pt x="557" y="124"/>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5" name="Google Shape;19185;p73"/>
          <p:cNvGrpSpPr/>
          <p:nvPr/>
        </p:nvGrpSpPr>
        <p:grpSpPr>
          <a:xfrm>
            <a:off x="7333615" y="2665808"/>
            <a:ext cx="334376" cy="334531"/>
            <a:chOff x="7455275" y="2326200"/>
            <a:chExt cx="356250" cy="356225"/>
          </a:xfrm>
        </p:grpSpPr>
        <p:sp>
          <p:nvSpPr>
            <p:cNvPr id="19186" name="Google Shape;19186;p73"/>
            <p:cNvSpPr/>
            <p:nvPr/>
          </p:nvSpPr>
          <p:spPr>
            <a:xfrm>
              <a:off x="7462150" y="2333150"/>
              <a:ext cx="342375" cy="342325"/>
            </a:xfrm>
            <a:custGeom>
              <a:avLst/>
              <a:gdLst/>
              <a:ahLst/>
              <a:cxnLst/>
              <a:rect l="l" t="t" r="r" b="b"/>
              <a:pathLst>
                <a:path w="13695" h="13693" extrusionOk="0">
                  <a:moveTo>
                    <a:pt x="1" y="0"/>
                  </a:moveTo>
                  <a:lnTo>
                    <a:pt x="1" y="13692"/>
                  </a:lnTo>
                  <a:lnTo>
                    <a:pt x="13694" y="13692"/>
                  </a:lnTo>
                  <a:lnTo>
                    <a:pt x="13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73"/>
            <p:cNvSpPr/>
            <p:nvPr/>
          </p:nvSpPr>
          <p:spPr>
            <a:xfrm>
              <a:off x="7492800" y="2363700"/>
              <a:ext cx="281150" cy="281175"/>
            </a:xfrm>
            <a:custGeom>
              <a:avLst/>
              <a:gdLst/>
              <a:ahLst/>
              <a:cxnLst/>
              <a:rect l="l" t="t" r="r" b="b"/>
              <a:pathLst>
                <a:path w="11246" h="11247" extrusionOk="0">
                  <a:moveTo>
                    <a:pt x="1092" y="1"/>
                  </a:moveTo>
                  <a:cubicBezTo>
                    <a:pt x="489" y="1"/>
                    <a:pt x="0" y="491"/>
                    <a:pt x="0" y="1093"/>
                  </a:cubicBezTo>
                  <a:lnTo>
                    <a:pt x="0" y="10154"/>
                  </a:lnTo>
                  <a:cubicBezTo>
                    <a:pt x="0" y="10757"/>
                    <a:pt x="491" y="11246"/>
                    <a:pt x="1092" y="11246"/>
                  </a:cubicBezTo>
                  <a:lnTo>
                    <a:pt x="10154" y="11246"/>
                  </a:lnTo>
                  <a:cubicBezTo>
                    <a:pt x="10757" y="11246"/>
                    <a:pt x="11246" y="10757"/>
                    <a:pt x="11246" y="10154"/>
                  </a:cubicBezTo>
                  <a:lnTo>
                    <a:pt x="11246" y="1093"/>
                  </a:lnTo>
                  <a:cubicBezTo>
                    <a:pt x="11246" y="488"/>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73"/>
            <p:cNvSpPr/>
            <p:nvPr/>
          </p:nvSpPr>
          <p:spPr>
            <a:xfrm>
              <a:off x="7455275" y="2326200"/>
              <a:ext cx="356250" cy="356225"/>
            </a:xfrm>
            <a:custGeom>
              <a:avLst/>
              <a:gdLst/>
              <a:ahLst/>
              <a:cxnLst/>
              <a:rect l="l" t="t" r="r" b="b"/>
              <a:pathLst>
                <a:path w="14250" h="14249" extrusionOk="0">
                  <a:moveTo>
                    <a:pt x="13691" y="556"/>
                  </a:moveTo>
                  <a:lnTo>
                    <a:pt x="13691" y="13692"/>
                  </a:lnTo>
                  <a:lnTo>
                    <a:pt x="555" y="13692"/>
                  </a:lnTo>
                  <a:lnTo>
                    <a:pt x="555" y="556"/>
                  </a:lnTo>
                  <a:close/>
                  <a:moveTo>
                    <a:pt x="279" y="0"/>
                  </a:moveTo>
                  <a:cubicBezTo>
                    <a:pt x="125" y="0"/>
                    <a:pt x="0" y="124"/>
                    <a:pt x="0" y="278"/>
                  </a:cubicBezTo>
                  <a:lnTo>
                    <a:pt x="0" y="13970"/>
                  </a:lnTo>
                  <a:cubicBezTo>
                    <a:pt x="0" y="14124"/>
                    <a:pt x="125" y="14249"/>
                    <a:pt x="279" y="14249"/>
                  </a:cubicBezTo>
                  <a:lnTo>
                    <a:pt x="13971" y="14249"/>
                  </a:lnTo>
                  <a:cubicBezTo>
                    <a:pt x="14125" y="14249"/>
                    <a:pt x="14249" y="14124"/>
                    <a:pt x="14249" y="13970"/>
                  </a:cubicBezTo>
                  <a:lnTo>
                    <a:pt x="14249" y="278"/>
                  </a:lnTo>
                  <a:cubicBezTo>
                    <a:pt x="14249" y="124"/>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73"/>
            <p:cNvSpPr/>
            <p:nvPr/>
          </p:nvSpPr>
          <p:spPr>
            <a:xfrm>
              <a:off x="7639750" y="2391600"/>
              <a:ext cx="49225" cy="69600"/>
            </a:xfrm>
            <a:custGeom>
              <a:avLst/>
              <a:gdLst/>
              <a:ahLst/>
              <a:cxnLst/>
              <a:rect l="l" t="t" r="r" b="b"/>
              <a:pathLst>
                <a:path w="1969" h="2784" extrusionOk="0">
                  <a:moveTo>
                    <a:pt x="1131" y="927"/>
                  </a:moveTo>
                  <a:cubicBezTo>
                    <a:pt x="1131" y="1112"/>
                    <a:pt x="1129" y="1337"/>
                    <a:pt x="1129" y="1571"/>
                  </a:cubicBezTo>
                  <a:lnTo>
                    <a:pt x="765" y="1571"/>
                  </a:lnTo>
                  <a:cubicBezTo>
                    <a:pt x="897" y="1334"/>
                    <a:pt x="1027" y="1107"/>
                    <a:pt x="1131" y="927"/>
                  </a:cubicBezTo>
                  <a:close/>
                  <a:moveTo>
                    <a:pt x="1283" y="0"/>
                  </a:moveTo>
                  <a:cubicBezTo>
                    <a:pt x="1158" y="0"/>
                    <a:pt x="1035" y="63"/>
                    <a:pt x="939" y="180"/>
                  </a:cubicBezTo>
                  <a:cubicBezTo>
                    <a:pt x="812" y="337"/>
                    <a:pt x="226" y="1393"/>
                    <a:pt x="47" y="1713"/>
                  </a:cubicBezTo>
                  <a:cubicBezTo>
                    <a:pt x="0" y="1800"/>
                    <a:pt x="2" y="1904"/>
                    <a:pt x="52" y="1990"/>
                  </a:cubicBezTo>
                  <a:cubicBezTo>
                    <a:pt x="101" y="2074"/>
                    <a:pt x="192" y="2128"/>
                    <a:pt x="292" y="2128"/>
                  </a:cubicBezTo>
                  <a:lnTo>
                    <a:pt x="1123" y="2128"/>
                  </a:lnTo>
                  <a:cubicBezTo>
                    <a:pt x="1122" y="2261"/>
                    <a:pt x="1122" y="2387"/>
                    <a:pt x="1121" y="2504"/>
                  </a:cubicBezTo>
                  <a:cubicBezTo>
                    <a:pt x="1119" y="2658"/>
                    <a:pt x="1243" y="2784"/>
                    <a:pt x="1397" y="2784"/>
                  </a:cubicBezTo>
                  <a:lnTo>
                    <a:pt x="1399" y="2784"/>
                  </a:lnTo>
                  <a:cubicBezTo>
                    <a:pt x="1551" y="2784"/>
                    <a:pt x="1675" y="2662"/>
                    <a:pt x="1677" y="2508"/>
                  </a:cubicBezTo>
                  <a:cubicBezTo>
                    <a:pt x="1677" y="2416"/>
                    <a:pt x="1678" y="2283"/>
                    <a:pt x="1680" y="2128"/>
                  </a:cubicBezTo>
                  <a:lnTo>
                    <a:pt x="1690" y="2128"/>
                  </a:lnTo>
                  <a:cubicBezTo>
                    <a:pt x="1844" y="2128"/>
                    <a:pt x="1968" y="2003"/>
                    <a:pt x="1968" y="1850"/>
                  </a:cubicBezTo>
                  <a:cubicBezTo>
                    <a:pt x="1968" y="1696"/>
                    <a:pt x="1844" y="1571"/>
                    <a:pt x="1690" y="1571"/>
                  </a:cubicBezTo>
                  <a:lnTo>
                    <a:pt x="1686" y="1571"/>
                  </a:lnTo>
                  <a:cubicBezTo>
                    <a:pt x="1687" y="1038"/>
                    <a:pt x="1690" y="491"/>
                    <a:pt x="1684" y="410"/>
                  </a:cubicBezTo>
                  <a:cubicBezTo>
                    <a:pt x="1668" y="221"/>
                    <a:pt x="1554" y="68"/>
                    <a:pt x="1393" y="16"/>
                  </a:cubicBezTo>
                  <a:cubicBezTo>
                    <a:pt x="1356" y="6"/>
                    <a:pt x="1319"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73"/>
            <p:cNvSpPr/>
            <p:nvPr/>
          </p:nvSpPr>
          <p:spPr>
            <a:xfrm>
              <a:off x="7577750" y="2391625"/>
              <a:ext cx="47775" cy="69575"/>
            </a:xfrm>
            <a:custGeom>
              <a:avLst/>
              <a:gdLst/>
              <a:ahLst/>
              <a:cxnLst/>
              <a:rect l="l" t="t" r="r" b="b"/>
              <a:pathLst>
                <a:path w="1911" h="2783" extrusionOk="0">
                  <a:moveTo>
                    <a:pt x="655" y="1"/>
                  </a:moveTo>
                  <a:cubicBezTo>
                    <a:pt x="520" y="1"/>
                    <a:pt x="404" y="100"/>
                    <a:pt x="382" y="234"/>
                  </a:cubicBezTo>
                  <a:lnTo>
                    <a:pt x="220" y="1219"/>
                  </a:lnTo>
                  <a:cubicBezTo>
                    <a:pt x="204" y="1321"/>
                    <a:pt x="246" y="1425"/>
                    <a:pt x="330" y="1487"/>
                  </a:cubicBezTo>
                  <a:cubicBezTo>
                    <a:pt x="379" y="1523"/>
                    <a:pt x="437" y="1541"/>
                    <a:pt x="495" y="1541"/>
                  </a:cubicBezTo>
                  <a:cubicBezTo>
                    <a:pt x="538" y="1541"/>
                    <a:pt x="581" y="1532"/>
                    <a:pt x="621" y="1512"/>
                  </a:cubicBezTo>
                  <a:cubicBezTo>
                    <a:pt x="623" y="1509"/>
                    <a:pt x="628" y="1507"/>
                    <a:pt x="637" y="1504"/>
                  </a:cubicBezTo>
                  <a:cubicBezTo>
                    <a:pt x="724" y="1465"/>
                    <a:pt x="788" y="1442"/>
                    <a:pt x="950" y="1442"/>
                  </a:cubicBezTo>
                  <a:cubicBezTo>
                    <a:pt x="1059" y="1442"/>
                    <a:pt x="1161" y="1485"/>
                    <a:pt x="1235" y="1565"/>
                  </a:cubicBezTo>
                  <a:cubicBezTo>
                    <a:pt x="1309" y="1644"/>
                    <a:pt x="1347" y="1748"/>
                    <a:pt x="1341" y="1856"/>
                  </a:cubicBezTo>
                  <a:cubicBezTo>
                    <a:pt x="1331" y="2058"/>
                    <a:pt x="1163" y="2222"/>
                    <a:pt x="958" y="2226"/>
                  </a:cubicBezTo>
                  <a:cubicBezTo>
                    <a:pt x="955" y="2226"/>
                    <a:pt x="952" y="2226"/>
                    <a:pt x="949" y="2226"/>
                  </a:cubicBezTo>
                  <a:cubicBezTo>
                    <a:pt x="754" y="2226"/>
                    <a:pt x="587" y="2083"/>
                    <a:pt x="560" y="1890"/>
                  </a:cubicBezTo>
                  <a:cubicBezTo>
                    <a:pt x="558" y="1872"/>
                    <a:pt x="557" y="1853"/>
                    <a:pt x="557" y="1835"/>
                  </a:cubicBezTo>
                  <a:cubicBezTo>
                    <a:pt x="557" y="1682"/>
                    <a:pt x="432" y="1557"/>
                    <a:pt x="278" y="1557"/>
                  </a:cubicBezTo>
                  <a:cubicBezTo>
                    <a:pt x="125" y="1557"/>
                    <a:pt x="0" y="1682"/>
                    <a:pt x="0" y="1835"/>
                  </a:cubicBezTo>
                  <a:cubicBezTo>
                    <a:pt x="0" y="1879"/>
                    <a:pt x="3" y="1923"/>
                    <a:pt x="9" y="1967"/>
                  </a:cubicBezTo>
                  <a:cubicBezTo>
                    <a:pt x="75" y="2436"/>
                    <a:pt x="478" y="2783"/>
                    <a:pt x="950" y="2783"/>
                  </a:cubicBezTo>
                  <a:lnTo>
                    <a:pt x="970" y="2783"/>
                  </a:lnTo>
                  <a:cubicBezTo>
                    <a:pt x="1464" y="2774"/>
                    <a:pt x="1873" y="2379"/>
                    <a:pt x="1898" y="1884"/>
                  </a:cubicBezTo>
                  <a:cubicBezTo>
                    <a:pt x="1911" y="1620"/>
                    <a:pt x="1819" y="1371"/>
                    <a:pt x="1639" y="1181"/>
                  </a:cubicBezTo>
                  <a:cubicBezTo>
                    <a:pt x="1459" y="994"/>
                    <a:pt x="1208" y="885"/>
                    <a:pt x="950" y="885"/>
                  </a:cubicBezTo>
                  <a:cubicBezTo>
                    <a:pt x="909" y="885"/>
                    <a:pt x="873" y="887"/>
                    <a:pt x="838" y="888"/>
                  </a:cubicBezTo>
                  <a:lnTo>
                    <a:pt x="893" y="557"/>
                  </a:lnTo>
                  <a:lnTo>
                    <a:pt x="1480" y="557"/>
                  </a:lnTo>
                  <a:cubicBezTo>
                    <a:pt x="1634" y="557"/>
                    <a:pt x="1759" y="433"/>
                    <a:pt x="1759" y="279"/>
                  </a:cubicBezTo>
                  <a:cubicBezTo>
                    <a:pt x="1759" y="125"/>
                    <a:pt x="1634" y="1"/>
                    <a:pt x="1480" y="1"/>
                  </a:cubicBezTo>
                  <a:lnTo>
                    <a:pt x="658" y="1"/>
                  </a:lnTo>
                  <a:cubicBezTo>
                    <a:pt x="657" y="1"/>
                    <a:pt x="656"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73"/>
            <p:cNvSpPr/>
            <p:nvPr/>
          </p:nvSpPr>
          <p:spPr>
            <a:xfrm>
              <a:off x="7545575" y="2482050"/>
              <a:ext cx="95550" cy="119700"/>
            </a:xfrm>
            <a:custGeom>
              <a:avLst/>
              <a:gdLst/>
              <a:ahLst/>
              <a:cxnLst/>
              <a:rect l="l" t="t" r="r" b="b"/>
              <a:pathLst>
                <a:path w="3822" h="4788" extrusionOk="0">
                  <a:moveTo>
                    <a:pt x="531" y="1"/>
                  </a:moveTo>
                  <a:cubicBezTo>
                    <a:pt x="475" y="1"/>
                    <a:pt x="419" y="17"/>
                    <a:pt x="371" y="51"/>
                  </a:cubicBezTo>
                  <a:cubicBezTo>
                    <a:pt x="245" y="139"/>
                    <a:pt x="216" y="313"/>
                    <a:pt x="302" y="439"/>
                  </a:cubicBezTo>
                  <a:lnTo>
                    <a:pt x="1573" y="2245"/>
                  </a:lnTo>
                  <a:lnTo>
                    <a:pt x="90" y="4349"/>
                  </a:lnTo>
                  <a:cubicBezTo>
                    <a:pt x="0" y="4473"/>
                    <a:pt x="33" y="4647"/>
                    <a:pt x="157" y="4735"/>
                  </a:cubicBezTo>
                  <a:cubicBezTo>
                    <a:pt x="205" y="4770"/>
                    <a:pt x="261" y="4786"/>
                    <a:pt x="315" y="4786"/>
                  </a:cubicBezTo>
                  <a:cubicBezTo>
                    <a:pt x="403" y="4786"/>
                    <a:pt x="489" y="4747"/>
                    <a:pt x="542" y="4669"/>
                  </a:cubicBezTo>
                  <a:lnTo>
                    <a:pt x="1911" y="2728"/>
                  </a:lnTo>
                  <a:lnTo>
                    <a:pt x="3278" y="4669"/>
                  </a:lnTo>
                  <a:cubicBezTo>
                    <a:pt x="3334" y="4747"/>
                    <a:pt x="3419" y="4788"/>
                    <a:pt x="3507" y="4788"/>
                  </a:cubicBezTo>
                  <a:cubicBezTo>
                    <a:pt x="3562" y="4788"/>
                    <a:pt x="3620" y="4772"/>
                    <a:pt x="3666" y="4737"/>
                  </a:cubicBezTo>
                  <a:cubicBezTo>
                    <a:pt x="3792" y="4649"/>
                    <a:pt x="3822" y="4476"/>
                    <a:pt x="3734" y="4349"/>
                  </a:cubicBezTo>
                  <a:lnTo>
                    <a:pt x="2254" y="2245"/>
                  </a:lnTo>
                  <a:lnTo>
                    <a:pt x="3526" y="439"/>
                  </a:lnTo>
                  <a:cubicBezTo>
                    <a:pt x="3614" y="313"/>
                    <a:pt x="3584" y="139"/>
                    <a:pt x="3459" y="51"/>
                  </a:cubicBezTo>
                  <a:cubicBezTo>
                    <a:pt x="3409" y="17"/>
                    <a:pt x="3353" y="1"/>
                    <a:pt x="3298" y="1"/>
                  </a:cubicBezTo>
                  <a:cubicBezTo>
                    <a:pt x="3210" y="1"/>
                    <a:pt x="3124" y="42"/>
                    <a:pt x="3071" y="120"/>
                  </a:cubicBezTo>
                  <a:lnTo>
                    <a:pt x="1914" y="1761"/>
                  </a:lnTo>
                  <a:lnTo>
                    <a:pt x="759" y="120"/>
                  </a:lnTo>
                  <a:cubicBezTo>
                    <a:pt x="705" y="42"/>
                    <a:pt x="619" y="1"/>
                    <a:pt x="5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73"/>
            <p:cNvSpPr/>
            <p:nvPr/>
          </p:nvSpPr>
          <p:spPr>
            <a:xfrm>
              <a:off x="7652200" y="2527400"/>
              <a:ext cx="68000" cy="74325"/>
            </a:xfrm>
            <a:custGeom>
              <a:avLst/>
              <a:gdLst/>
              <a:ahLst/>
              <a:cxnLst/>
              <a:rect l="l" t="t" r="r" b="b"/>
              <a:pathLst>
                <a:path w="2720" h="2973" extrusionOk="0">
                  <a:moveTo>
                    <a:pt x="1362" y="558"/>
                  </a:moveTo>
                  <a:cubicBezTo>
                    <a:pt x="1766" y="558"/>
                    <a:pt x="2103" y="861"/>
                    <a:pt x="2155" y="1251"/>
                  </a:cubicBezTo>
                  <a:lnTo>
                    <a:pt x="567" y="1246"/>
                  </a:lnTo>
                  <a:cubicBezTo>
                    <a:pt x="624" y="858"/>
                    <a:pt x="959" y="558"/>
                    <a:pt x="1362" y="558"/>
                  </a:cubicBezTo>
                  <a:close/>
                  <a:moveTo>
                    <a:pt x="1360" y="0"/>
                  </a:moveTo>
                  <a:cubicBezTo>
                    <a:pt x="609" y="0"/>
                    <a:pt x="0" y="611"/>
                    <a:pt x="0" y="1362"/>
                  </a:cubicBezTo>
                  <a:cubicBezTo>
                    <a:pt x="0" y="1365"/>
                    <a:pt x="3" y="1486"/>
                    <a:pt x="3" y="1486"/>
                  </a:cubicBezTo>
                  <a:cubicBezTo>
                    <a:pt x="3" y="2306"/>
                    <a:pt x="669" y="2972"/>
                    <a:pt x="1489" y="2972"/>
                  </a:cubicBezTo>
                  <a:cubicBezTo>
                    <a:pt x="1817" y="2972"/>
                    <a:pt x="2110" y="2864"/>
                    <a:pt x="2337" y="2660"/>
                  </a:cubicBezTo>
                  <a:cubicBezTo>
                    <a:pt x="2381" y="2621"/>
                    <a:pt x="2425" y="2577"/>
                    <a:pt x="2463" y="2532"/>
                  </a:cubicBezTo>
                  <a:cubicBezTo>
                    <a:pt x="2562" y="2414"/>
                    <a:pt x="2548" y="2239"/>
                    <a:pt x="2429" y="2139"/>
                  </a:cubicBezTo>
                  <a:cubicBezTo>
                    <a:pt x="2377" y="2096"/>
                    <a:pt x="2314" y="2074"/>
                    <a:pt x="2251" y="2074"/>
                  </a:cubicBezTo>
                  <a:cubicBezTo>
                    <a:pt x="2171" y="2074"/>
                    <a:pt x="2092" y="2108"/>
                    <a:pt x="2037" y="2174"/>
                  </a:cubicBezTo>
                  <a:cubicBezTo>
                    <a:pt x="2015" y="2199"/>
                    <a:pt x="1991" y="2224"/>
                    <a:pt x="1968" y="2246"/>
                  </a:cubicBezTo>
                  <a:cubicBezTo>
                    <a:pt x="1841" y="2357"/>
                    <a:pt x="1680" y="2416"/>
                    <a:pt x="1489" y="2416"/>
                  </a:cubicBezTo>
                  <a:cubicBezTo>
                    <a:pt x="1090" y="2416"/>
                    <a:pt x="745" y="2160"/>
                    <a:pt x="615" y="1802"/>
                  </a:cubicBezTo>
                  <a:lnTo>
                    <a:pt x="615" y="1802"/>
                  </a:lnTo>
                  <a:lnTo>
                    <a:pt x="2441" y="1807"/>
                  </a:lnTo>
                  <a:cubicBezTo>
                    <a:pt x="2514" y="1807"/>
                    <a:pt x="2586" y="1778"/>
                    <a:pt x="2637" y="1726"/>
                  </a:cubicBezTo>
                  <a:cubicBezTo>
                    <a:pt x="2690" y="1674"/>
                    <a:pt x="2719" y="1603"/>
                    <a:pt x="2719" y="1529"/>
                  </a:cubicBezTo>
                  <a:lnTo>
                    <a:pt x="2719" y="1360"/>
                  </a:lnTo>
                  <a:cubicBezTo>
                    <a:pt x="2719" y="609"/>
                    <a:pt x="2110"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73"/>
            <p:cNvSpPr/>
            <p:nvPr/>
          </p:nvSpPr>
          <p:spPr>
            <a:xfrm>
              <a:off x="7485825" y="2356750"/>
              <a:ext cx="295100" cy="295075"/>
            </a:xfrm>
            <a:custGeom>
              <a:avLst/>
              <a:gdLst/>
              <a:ahLst/>
              <a:cxnLst/>
              <a:rect l="l" t="t" r="r" b="b"/>
              <a:pathLst>
                <a:path w="11804" h="11803" extrusionOk="0">
                  <a:moveTo>
                    <a:pt x="1371" y="1"/>
                  </a:moveTo>
                  <a:cubicBezTo>
                    <a:pt x="616" y="1"/>
                    <a:pt x="1" y="615"/>
                    <a:pt x="1" y="1371"/>
                  </a:cubicBezTo>
                  <a:lnTo>
                    <a:pt x="1" y="10432"/>
                  </a:lnTo>
                  <a:cubicBezTo>
                    <a:pt x="1" y="11188"/>
                    <a:pt x="616" y="11803"/>
                    <a:pt x="1371" y="11803"/>
                  </a:cubicBezTo>
                  <a:lnTo>
                    <a:pt x="10433" y="11803"/>
                  </a:lnTo>
                  <a:cubicBezTo>
                    <a:pt x="11188" y="11803"/>
                    <a:pt x="11803" y="11188"/>
                    <a:pt x="11803" y="10432"/>
                  </a:cubicBezTo>
                  <a:lnTo>
                    <a:pt x="11803" y="1371"/>
                  </a:lnTo>
                  <a:cubicBezTo>
                    <a:pt x="11803" y="615"/>
                    <a:pt x="11188" y="1"/>
                    <a:pt x="10433" y="1"/>
                  </a:cubicBezTo>
                  <a:lnTo>
                    <a:pt x="7155" y="1"/>
                  </a:lnTo>
                  <a:cubicBezTo>
                    <a:pt x="7001" y="1"/>
                    <a:pt x="6876" y="125"/>
                    <a:pt x="6876" y="279"/>
                  </a:cubicBezTo>
                  <a:cubicBezTo>
                    <a:pt x="6876" y="432"/>
                    <a:pt x="7001" y="557"/>
                    <a:pt x="7155" y="557"/>
                  </a:cubicBezTo>
                  <a:lnTo>
                    <a:pt x="10433" y="557"/>
                  </a:lnTo>
                  <a:cubicBezTo>
                    <a:pt x="10881" y="557"/>
                    <a:pt x="11245" y="920"/>
                    <a:pt x="11245" y="1369"/>
                  </a:cubicBezTo>
                  <a:lnTo>
                    <a:pt x="11245" y="10429"/>
                  </a:lnTo>
                  <a:cubicBezTo>
                    <a:pt x="11245" y="10879"/>
                    <a:pt x="10881" y="11242"/>
                    <a:pt x="10433" y="11242"/>
                  </a:cubicBezTo>
                  <a:lnTo>
                    <a:pt x="1371" y="11242"/>
                  </a:lnTo>
                  <a:cubicBezTo>
                    <a:pt x="923" y="11242"/>
                    <a:pt x="559" y="10879"/>
                    <a:pt x="559" y="10429"/>
                  </a:cubicBezTo>
                  <a:lnTo>
                    <a:pt x="559" y="1369"/>
                  </a:lnTo>
                  <a:cubicBezTo>
                    <a:pt x="559" y="920"/>
                    <a:pt x="923" y="557"/>
                    <a:pt x="1371" y="557"/>
                  </a:cubicBezTo>
                  <a:lnTo>
                    <a:pt x="4649" y="557"/>
                  </a:lnTo>
                  <a:cubicBezTo>
                    <a:pt x="4803" y="557"/>
                    <a:pt x="4928" y="432"/>
                    <a:pt x="4928" y="279"/>
                  </a:cubicBezTo>
                  <a:cubicBezTo>
                    <a:pt x="4928" y="125"/>
                    <a:pt x="4803" y="1"/>
                    <a:pt x="4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73"/>
            <p:cNvSpPr/>
            <p:nvPr/>
          </p:nvSpPr>
          <p:spPr>
            <a:xfrm>
              <a:off x="7626425" y="2356800"/>
              <a:ext cx="13925" cy="13925"/>
            </a:xfrm>
            <a:custGeom>
              <a:avLst/>
              <a:gdLst/>
              <a:ahLst/>
              <a:cxnLst/>
              <a:rect l="l" t="t" r="r" b="b"/>
              <a:pathLst>
                <a:path w="557" h="557" extrusionOk="0">
                  <a:moveTo>
                    <a:pt x="279" y="0"/>
                  </a:moveTo>
                  <a:cubicBezTo>
                    <a:pt x="125" y="0"/>
                    <a:pt x="1" y="124"/>
                    <a:pt x="1" y="278"/>
                  </a:cubicBezTo>
                  <a:cubicBezTo>
                    <a:pt x="1" y="432"/>
                    <a:pt x="125" y="556"/>
                    <a:pt x="279" y="556"/>
                  </a:cubicBezTo>
                  <a:cubicBezTo>
                    <a:pt x="432" y="556"/>
                    <a:pt x="557" y="432"/>
                    <a:pt x="557" y="278"/>
                  </a:cubicBezTo>
                  <a:cubicBezTo>
                    <a:pt x="557" y="124"/>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5" name="Google Shape;19195;p73"/>
          <p:cNvGrpSpPr/>
          <p:nvPr/>
        </p:nvGrpSpPr>
        <p:grpSpPr>
          <a:xfrm>
            <a:off x="1476000" y="3019614"/>
            <a:ext cx="334376" cy="334578"/>
            <a:chOff x="1214475" y="2702950"/>
            <a:chExt cx="356250" cy="356275"/>
          </a:xfrm>
        </p:grpSpPr>
        <p:sp>
          <p:nvSpPr>
            <p:cNvPr id="19196" name="Google Shape;19196;p73"/>
            <p:cNvSpPr/>
            <p:nvPr/>
          </p:nvSpPr>
          <p:spPr>
            <a:xfrm>
              <a:off x="1221425" y="2709900"/>
              <a:ext cx="342325" cy="342350"/>
            </a:xfrm>
            <a:custGeom>
              <a:avLst/>
              <a:gdLst/>
              <a:ahLst/>
              <a:cxnLst/>
              <a:rect l="l" t="t" r="r" b="b"/>
              <a:pathLst>
                <a:path w="13693" h="13694" extrusionOk="0">
                  <a:moveTo>
                    <a:pt x="1" y="0"/>
                  </a:moveTo>
                  <a:lnTo>
                    <a:pt x="1" y="13694"/>
                  </a:lnTo>
                  <a:lnTo>
                    <a:pt x="13693" y="13694"/>
                  </a:lnTo>
                  <a:lnTo>
                    <a:pt x="136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73"/>
            <p:cNvSpPr/>
            <p:nvPr/>
          </p:nvSpPr>
          <p:spPr>
            <a:xfrm>
              <a:off x="1252000" y="2740450"/>
              <a:ext cx="281150" cy="281200"/>
            </a:xfrm>
            <a:custGeom>
              <a:avLst/>
              <a:gdLst/>
              <a:ahLst/>
              <a:cxnLst/>
              <a:rect l="l" t="t" r="r" b="b"/>
              <a:pathLst>
                <a:path w="11246" h="11248" extrusionOk="0">
                  <a:moveTo>
                    <a:pt x="1092" y="1"/>
                  </a:moveTo>
                  <a:cubicBezTo>
                    <a:pt x="488" y="1"/>
                    <a:pt x="0" y="491"/>
                    <a:pt x="0" y="1093"/>
                  </a:cubicBezTo>
                  <a:lnTo>
                    <a:pt x="0" y="10154"/>
                  </a:lnTo>
                  <a:cubicBezTo>
                    <a:pt x="0" y="10759"/>
                    <a:pt x="491" y="11248"/>
                    <a:pt x="1092" y="11248"/>
                  </a:cubicBezTo>
                  <a:lnTo>
                    <a:pt x="10154" y="11248"/>
                  </a:lnTo>
                  <a:cubicBezTo>
                    <a:pt x="10757" y="11248"/>
                    <a:pt x="11246" y="10759"/>
                    <a:pt x="11246" y="10154"/>
                  </a:cubicBezTo>
                  <a:lnTo>
                    <a:pt x="11246" y="1093"/>
                  </a:lnTo>
                  <a:cubicBezTo>
                    <a:pt x="11246" y="490"/>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73"/>
            <p:cNvSpPr/>
            <p:nvPr/>
          </p:nvSpPr>
          <p:spPr>
            <a:xfrm>
              <a:off x="1214475" y="2702950"/>
              <a:ext cx="356250" cy="356275"/>
            </a:xfrm>
            <a:custGeom>
              <a:avLst/>
              <a:gdLst/>
              <a:ahLst/>
              <a:cxnLst/>
              <a:rect l="l" t="t" r="r" b="b"/>
              <a:pathLst>
                <a:path w="14250" h="14251" extrusionOk="0">
                  <a:moveTo>
                    <a:pt x="13693" y="556"/>
                  </a:moveTo>
                  <a:lnTo>
                    <a:pt x="13693" y="13694"/>
                  </a:lnTo>
                  <a:lnTo>
                    <a:pt x="557" y="13694"/>
                  </a:lnTo>
                  <a:lnTo>
                    <a:pt x="557" y="556"/>
                  </a:lnTo>
                  <a:close/>
                  <a:moveTo>
                    <a:pt x="279" y="0"/>
                  </a:moveTo>
                  <a:cubicBezTo>
                    <a:pt x="125" y="0"/>
                    <a:pt x="0" y="124"/>
                    <a:pt x="0" y="278"/>
                  </a:cubicBezTo>
                  <a:lnTo>
                    <a:pt x="0" y="13972"/>
                  </a:lnTo>
                  <a:cubicBezTo>
                    <a:pt x="0" y="14126"/>
                    <a:pt x="125" y="14250"/>
                    <a:pt x="279" y="14250"/>
                  </a:cubicBezTo>
                  <a:lnTo>
                    <a:pt x="13971" y="14250"/>
                  </a:lnTo>
                  <a:cubicBezTo>
                    <a:pt x="14125" y="14250"/>
                    <a:pt x="14249" y="14126"/>
                    <a:pt x="14249" y="13972"/>
                  </a:cubicBezTo>
                  <a:lnTo>
                    <a:pt x="14249" y="278"/>
                  </a:lnTo>
                  <a:cubicBezTo>
                    <a:pt x="14249" y="124"/>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73"/>
            <p:cNvSpPr/>
            <p:nvPr/>
          </p:nvSpPr>
          <p:spPr>
            <a:xfrm>
              <a:off x="1400375" y="2768425"/>
              <a:ext cx="47800" cy="69575"/>
            </a:xfrm>
            <a:custGeom>
              <a:avLst/>
              <a:gdLst/>
              <a:ahLst/>
              <a:cxnLst/>
              <a:rect l="l" t="t" r="r" b="b"/>
              <a:pathLst>
                <a:path w="1912" h="2783" extrusionOk="0">
                  <a:moveTo>
                    <a:pt x="658" y="0"/>
                  </a:moveTo>
                  <a:cubicBezTo>
                    <a:pt x="523" y="0"/>
                    <a:pt x="406" y="100"/>
                    <a:pt x="384" y="233"/>
                  </a:cubicBezTo>
                  <a:lnTo>
                    <a:pt x="220" y="1217"/>
                  </a:lnTo>
                  <a:cubicBezTo>
                    <a:pt x="204" y="1319"/>
                    <a:pt x="247" y="1425"/>
                    <a:pt x="330" y="1486"/>
                  </a:cubicBezTo>
                  <a:cubicBezTo>
                    <a:pt x="379" y="1522"/>
                    <a:pt x="436" y="1541"/>
                    <a:pt x="494" y="1541"/>
                  </a:cubicBezTo>
                  <a:cubicBezTo>
                    <a:pt x="538" y="1541"/>
                    <a:pt x="581" y="1530"/>
                    <a:pt x="621" y="1510"/>
                  </a:cubicBezTo>
                  <a:cubicBezTo>
                    <a:pt x="623" y="1508"/>
                    <a:pt x="629" y="1507"/>
                    <a:pt x="638" y="1502"/>
                  </a:cubicBezTo>
                  <a:cubicBezTo>
                    <a:pt x="724" y="1464"/>
                    <a:pt x="788" y="1441"/>
                    <a:pt x="951" y="1441"/>
                  </a:cubicBezTo>
                  <a:cubicBezTo>
                    <a:pt x="1059" y="1441"/>
                    <a:pt x="1162" y="1485"/>
                    <a:pt x="1235" y="1564"/>
                  </a:cubicBezTo>
                  <a:cubicBezTo>
                    <a:pt x="1310" y="1642"/>
                    <a:pt x="1348" y="1747"/>
                    <a:pt x="1343" y="1854"/>
                  </a:cubicBezTo>
                  <a:cubicBezTo>
                    <a:pt x="1332" y="2059"/>
                    <a:pt x="1163" y="2221"/>
                    <a:pt x="958" y="2226"/>
                  </a:cubicBezTo>
                  <a:cubicBezTo>
                    <a:pt x="955" y="2226"/>
                    <a:pt x="952" y="2226"/>
                    <a:pt x="949" y="2226"/>
                  </a:cubicBezTo>
                  <a:cubicBezTo>
                    <a:pt x="755" y="2226"/>
                    <a:pt x="589" y="2082"/>
                    <a:pt x="561" y="1889"/>
                  </a:cubicBezTo>
                  <a:cubicBezTo>
                    <a:pt x="560" y="1871"/>
                    <a:pt x="557" y="1852"/>
                    <a:pt x="557" y="1835"/>
                  </a:cubicBezTo>
                  <a:cubicBezTo>
                    <a:pt x="557" y="1681"/>
                    <a:pt x="433" y="1557"/>
                    <a:pt x="279" y="1557"/>
                  </a:cubicBezTo>
                  <a:cubicBezTo>
                    <a:pt x="125" y="1557"/>
                    <a:pt x="1" y="1681"/>
                    <a:pt x="1" y="1835"/>
                  </a:cubicBezTo>
                  <a:cubicBezTo>
                    <a:pt x="1" y="1879"/>
                    <a:pt x="5" y="1923"/>
                    <a:pt x="11" y="1967"/>
                  </a:cubicBezTo>
                  <a:cubicBezTo>
                    <a:pt x="77" y="2435"/>
                    <a:pt x="479" y="2782"/>
                    <a:pt x="951" y="2782"/>
                  </a:cubicBezTo>
                  <a:lnTo>
                    <a:pt x="971" y="2782"/>
                  </a:lnTo>
                  <a:cubicBezTo>
                    <a:pt x="1465" y="2773"/>
                    <a:pt x="1873" y="2378"/>
                    <a:pt x="1900" y="1883"/>
                  </a:cubicBezTo>
                  <a:cubicBezTo>
                    <a:pt x="1911" y="1620"/>
                    <a:pt x="1821" y="1371"/>
                    <a:pt x="1639" y="1180"/>
                  </a:cubicBezTo>
                  <a:cubicBezTo>
                    <a:pt x="1462" y="993"/>
                    <a:pt x="1209" y="885"/>
                    <a:pt x="951" y="885"/>
                  </a:cubicBezTo>
                  <a:cubicBezTo>
                    <a:pt x="911" y="885"/>
                    <a:pt x="875" y="886"/>
                    <a:pt x="840" y="888"/>
                  </a:cubicBezTo>
                  <a:lnTo>
                    <a:pt x="894" y="557"/>
                  </a:lnTo>
                  <a:lnTo>
                    <a:pt x="1482" y="557"/>
                  </a:lnTo>
                  <a:cubicBezTo>
                    <a:pt x="1636" y="557"/>
                    <a:pt x="1760" y="432"/>
                    <a:pt x="1760" y="278"/>
                  </a:cubicBezTo>
                  <a:cubicBezTo>
                    <a:pt x="1760" y="125"/>
                    <a:pt x="1636" y="0"/>
                    <a:pt x="1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73"/>
            <p:cNvSpPr/>
            <p:nvPr/>
          </p:nvSpPr>
          <p:spPr>
            <a:xfrm>
              <a:off x="1337250" y="2768425"/>
              <a:ext cx="47825" cy="69575"/>
            </a:xfrm>
            <a:custGeom>
              <a:avLst/>
              <a:gdLst/>
              <a:ahLst/>
              <a:cxnLst/>
              <a:rect l="l" t="t" r="r" b="b"/>
              <a:pathLst>
                <a:path w="1913" h="2783" extrusionOk="0">
                  <a:moveTo>
                    <a:pt x="657" y="0"/>
                  </a:moveTo>
                  <a:cubicBezTo>
                    <a:pt x="523" y="0"/>
                    <a:pt x="406" y="100"/>
                    <a:pt x="384" y="233"/>
                  </a:cubicBezTo>
                  <a:lnTo>
                    <a:pt x="220" y="1217"/>
                  </a:lnTo>
                  <a:cubicBezTo>
                    <a:pt x="204" y="1319"/>
                    <a:pt x="246" y="1425"/>
                    <a:pt x="329" y="1486"/>
                  </a:cubicBezTo>
                  <a:cubicBezTo>
                    <a:pt x="378" y="1522"/>
                    <a:pt x="436" y="1541"/>
                    <a:pt x="494" y="1541"/>
                  </a:cubicBezTo>
                  <a:cubicBezTo>
                    <a:pt x="537" y="1541"/>
                    <a:pt x="581" y="1530"/>
                    <a:pt x="621" y="1510"/>
                  </a:cubicBezTo>
                  <a:cubicBezTo>
                    <a:pt x="622" y="1508"/>
                    <a:pt x="628" y="1507"/>
                    <a:pt x="637" y="1502"/>
                  </a:cubicBezTo>
                  <a:cubicBezTo>
                    <a:pt x="723" y="1464"/>
                    <a:pt x="788" y="1441"/>
                    <a:pt x="950" y="1441"/>
                  </a:cubicBezTo>
                  <a:cubicBezTo>
                    <a:pt x="1059" y="1441"/>
                    <a:pt x="1161" y="1485"/>
                    <a:pt x="1234" y="1564"/>
                  </a:cubicBezTo>
                  <a:cubicBezTo>
                    <a:pt x="1309" y="1642"/>
                    <a:pt x="1347" y="1747"/>
                    <a:pt x="1343" y="1854"/>
                  </a:cubicBezTo>
                  <a:cubicBezTo>
                    <a:pt x="1331" y="2059"/>
                    <a:pt x="1163" y="2221"/>
                    <a:pt x="958" y="2226"/>
                  </a:cubicBezTo>
                  <a:cubicBezTo>
                    <a:pt x="955" y="2226"/>
                    <a:pt x="952" y="2226"/>
                    <a:pt x="949" y="2226"/>
                  </a:cubicBezTo>
                  <a:cubicBezTo>
                    <a:pt x="753" y="2226"/>
                    <a:pt x="588" y="2082"/>
                    <a:pt x="561" y="1889"/>
                  </a:cubicBezTo>
                  <a:cubicBezTo>
                    <a:pt x="559" y="1871"/>
                    <a:pt x="556" y="1852"/>
                    <a:pt x="556" y="1835"/>
                  </a:cubicBezTo>
                  <a:cubicBezTo>
                    <a:pt x="556" y="1681"/>
                    <a:pt x="432" y="1557"/>
                    <a:pt x="278" y="1557"/>
                  </a:cubicBezTo>
                  <a:cubicBezTo>
                    <a:pt x="125" y="1557"/>
                    <a:pt x="0" y="1681"/>
                    <a:pt x="0" y="1835"/>
                  </a:cubicBezTo>
                  <a:cubicBezTo>
                    <a:pt x="0" y="1879"/>
                    <a:pt x="4" y="1923"/>
                    <a:pt x="10" y="1967"/>
                  </a:cubicBezTo>
                  <a:cubicBezTo>
                    <a:pt x="76" y="2435"/>
                    <a:pt x="479" y="2782"/>
                    <a:pt x="950" y="2782"/>
                  </a:cubicBezTo>
                  <a:lnTo>
                    <a:pt x="971" y="2782"/>
                  </a:lnTo>
                  <a:cubicBezTo>
                    <a:pt x="1464" y="2773"/>
                    <a:pt x="1873" y="2378"/>
                    <a:pt x="1899" y="1883"/>
                  </a:cubicBezTo>
                  <a:cubicBezTo>
                    <a:pt x="1912" y="1620"/>
                    <a:pt x="1820" y="1371"/>
                    <a:pt x="1638" y="1180"/>
                  </a:cubicBezTo>
                  <a:cubicBezTo>
                    <a:pt x="1460" y="993"/>
                    <a:pt x="1208" y="885"/>
                    <a:pt x="950" y="885"/>
                  </a:cubicBezTo>
                  <a:cubicBezTo>
                    <a:pt x="911" y="885"/>
                    <a:pt x="874" y="886"/>
                    <a:pt x="839" y="888"/>
                  </a:cubicBezTo>
                  <a:lnTo>
                    <a:pt x="893" y="557"/>
                  </a:lnTo>
                  <a:lnTo>
                    <a:pt x="1482" y="557"/>
                  </a:lnTo>
                  <a:cubicBezTo>
                    <a:pt x="1635" y="557"/>
                    <a:pt x="1760" y="432"/>
                    <a:pt x="1760" y="278"/>
                  </a:cubicBezTo>
                  <a:cubicBezTo>
                    <a:pt x="1760" y="125"/>
                    <a:pt x="1635" y="0"/>
                    <a:pt x="1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73"/>
            <p:cNvSpPr/>
            <p:nvPr/>
          </p:nvSpPr>
          <p:spPr>
            <a:xfrm>
              <a:off x="1305875" y="2858800"/>
              <a:ext cx="101000" cy="119700"/>
            </a:xfrm>
            <a:custGeom>
              <a:avLst/>
              <a:gdLst/>
              <a:ahLst/>
              <a:cxnLst/>
              <a:rect l="l" t="t" r="r" b="b"/>
              <a:pathLst>
                <a:path w="4040" h="4788" extrusionOk="0">
                  <a:moveTo>
                    <a:pt x="2396" y="0"/>
                  </a:moveTo>
                  <a:cubicBezTo>
                    <a:pt x="1075" y="0"/>
                    <a:pt x="0" y="1075"/>
                    <a:pt x="0" y="2394"/>
                  </a:cubicBezTo>
                  <a:cubicBezTo>
                    <a:pt x="0" y="3713"/>
                    <a:pt x="1075" y="4788"/>
                    <a:pt x="2394" y="4788"/>
                  </a:cubicBezTo>
                  <a:cubicBezTo>
                    <a:pt x="2914" y="4788"/>
                    <a:pt x="3381" y="4618"/>
                    <a:pt x="3741" y="4297"/>
                  </a:cubicBezTo>
                  <a:cubicBezTo>
                    <a:pt x="3813" y="4234"/>
                    <a:pt x="3879" y="4166"/>
                    <a:pt x="3940" y="4091"/>
                  </a:cubicBezTo>
                  <a:cubicBezTo>
                    <a:pt x="4040" y="3974"/>
                    <a:pt x="4025" y="3798"/>
                    <a:pt x="3907" y="3698"/>
                  </a:cubicBezTo>
                  <a:cubicBezTo>
                    <a:pt x="3855" y="3655"/>
                    <a:pt x="3791" y="3634"/>
                    <a:pt x="3728" y="3634"/>
                  </a:cubicBezTo>
                  <a:cubicBezTo>
                    <a:pt x="3649" y="3634"/>
                    <a:pt x="3570" y="3668"/>
                    <a:pt x="3514" y="3734"/>
                  </a:cubicBezTo>
                  <a:cubicBezTo>
                    <a:pt x="3470" y="3786"/>
                    <a:pt x="3420" y="3836"/>
                    <a:pt x="3372" y="3881"/>
                  </a:cubicBezTo>
                  <a:cubicBezTo>
                    <a:pt x="3112" y="4114"/>
                    <a:pt x="2782" y="4231"/>
                    <a:pt x="2396" y="4231"/>
                  </a:cubicBezTo>
                  <a:cubicBezTo>
                    <a:pt x="1384" y="4231"/>
                    <a:pt x="558" y="3407"/>
                    <a:pt x="558" y="2394"/>
                  </a:cubicBezTo>
                  <a:cubicBezTo>
                    <a:pt x="558" y="1382"/>
                    <a:pt x="1382" y="557"/>
                    <a:pt x="2396" y="557"/>
                  </a:cubicBezTo>
                  <a:cubicBezTo>
                    <a:pt x="2765" y="557"/>
                    <a:pt x="3119" y="665"/>
                    <a:pt x="3423" y="870"/>
                  </a:cubicBezTo>
                  <a:cubicBezTo>
                    <a:pt x="3471" y="902"/>
                    <a:pt x="3525" y="917"/>
                    <a:pt x="3579" y="917"/>
                  </a:cubicBezTo>
                  <a:cubicBezTo>
                    <a:pt x="3668" y="917"/>
                    <a:pt x="3755" y="874"/>
                    <a:pt x="3808" y="794"/>
                  </a:cubicBezTo>
                  <a:cubicBezTo>
                    <a:pt x="3895" y="666"/>
                    <a:pt x="3863" y="494"/>
                    <a:pt x="3734" y="409"/>
                  </a:cubicBezTo>
                  <a:cubicBezTo>
                    <a:pt x="3338" y="141"/>
                    <a:pt x="2876" y="0"/>
                    <a:pt x="2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73"/>
            <p:cNvSpPr/>
            <p:nvPr/>
          </p:nvSpPr>
          <p:spPr>
            <a:xfrm>
              <a:off x="1425675" y="2904625"/>
              <a:ext cx="54775" cy="73875"/>
            </a:xfrm>
            <a:custGeom>
              <a:avLst/>
              <a:gdLst/>
              <a:ahLst/>
              <a:cxnLst/>
              <a:rect l="l" t="t" r="r" b="b"/>
              <a:pathLst>
                <a:path w="2191" h="2955" extrusionOk="0">
                  <a:moveTo>
                    <a:pt x="1105" y="1"/>
                  </a:moveTo>
                  <a:cubicBezTo>
                    <a:pt x="998" y="1"/>
                    <a:pt x="885" y="15"/>
                    <a:pt x="769" y="50"/>
                  </a:cubicBezTo>
                  <a:cubicBezTo>
                    <a:pt x="447" y="147"/>
                    <a:pt x="217" y="401"/>
                    <a:pt x="172" y="715"/>
                  </a:cubicBezTo>
                  <a:cubicBezTo>
                    <a:pt x="129" y="1008"/>
                    <a:pt x="257" y="1287"/>
                    <a:pt x="503" y="1448"/>
                  </a:cubicBezTo>
                  <a:cubicBezTo>
                    <a:pt x="516" y="1456"/>
                    <a:pt x="529" y="1463"/>
                    <a:pt x="542" y="1469"/>
                  </a:cubicBezTo>
                  <a:cubicBezTo>
                    <a:pt x="557" y="1475"/>
                    <a:pt x="886" y="1622"/>
                    <a:pt x="1257" y="1757"/>
                  </a:cubicBezTo>
                  <a:cubicBezTo>
                    <a:pt x="1366" y="1798"/>
                    <a:pt x="1620" y="1914"/>
                    <a:pt x="1585" y="2107"/>
                  </a:cubicBezTo>
                  <a:cubicBezTo>
                    <a:pt x="1560" y="2251"/>
                    <a:pt x="1387" y="2398"/>
                    <a:pt x="1145" y="2398"/>
                  </a:cubicBezTo>
                  <a:cubicBezTo>
                    <a:pt x="902" y="2398"/>
                    <a:pt x="667" y="2299"/>
                    <a:pt x="516" y="2135"/>
                  </a:cubicBezTo>
                  <a:cubicBezTo>
                    <a:pt x="461" y="2074"/>
                    <a:pt x="385" y="2043"/>
                    <a:pt x="309" y="2043"/>
                  </a:cubicBezTo>
                  <a:cubicBezTo>
                    <a:pt x="242" y="2043"/>
                    <a:pt x="175" y="2067"/>
                    <a:pt x="122" y="2114"/>
                  </a:cubicBezTo>
                  <a:cubicBezTo>
                    <a:pt x="9" y="2217"/>
                    <a:pt x="0" y="2394"/>
                    <a:pt x="103" y="2508"/>
                  </a:cubicBezTo>
                  <a:cubicBezTo>
                    <a:pt x="356" y="2788"/>
                    <a:pt x="744" y="2955"/>
                    <a:pt x="1144" y="2955"/>
                  </a:cubicBezTo>
                  <a:cubicBezTo>
                    <a:pt x="1637" y="2955"/>
                    <a:pt x="2053" y="2640"/>
                    <a:pt x="2132" y="2207"/>
                  </a:cubicBezTo>
                  <a:cubicBezTo>
                    <a:pt x="2191" y="1880"/>
                    <a:pt x="2040" y="1454"/>
                    <a:pt x="1450" y="1236"/>
                  </a:cubicBezTo>
                  <a:cubicBezTo>
                    <a:pt x="1151" y="1126"/>
                    <a:pt x="874" y="1006"/>
                    <a:pt x="792" y="971"/>
                  </a:cubicBezTo>
                  <a:cubicBezTo>
                    <a:pt x="715" y="912"/>
                    <a:pt x="719" y="827"/>
                    <a:pt x="722" y="794"/>
                  </a:cubicBezTo>
                  <a:cubicBezTo>
                    <a:pt x="729" y="745"/>
                    <a:pt x="763" y="633"/>
                    <a:pt x="930" y="583"/>
                  </a:cubicBezTo>
                  <a:cubicBezTo>
                    <a:pt x="990" y="565"/>
                    <a:pt x="1048" y="558"/>
                    <a:pt x="1105" y="558"/>
                  </a:cubicBezTo>
                  <a:cubicBezTo>
                    <a:pt x="1379" y="558"/>
                    <a:pt x="1601" y="732"/>
                    <a:pt x="1608" y="738"/>
                  </a:cubicBezTo>
                  <a:cubicBezTo>
                    <a:pt x="1660" y="781"/>
                    <a:pt x="1723" y="802"/>
                    <a:pt x="1786" y="802"/>
                  </a:cubicBezTo>
                  <a:cubicBezTo>
                    <a:pt x="1865" y="802"/>
                    <a:pt x="1945" y="768"/>
                    <a:pt x="2000" y="703"/>
                  </a:cubicBezTo>
                  <a:cubicBezTo>
                    <a:pt x="2098" y="586"/>
                    <a:pt x="2084" y="410"/>
                    <a:pt x="1965" y="312"/>
                  </a:cubicBezTo>
                  <a:cubicBezTo>
                    <a:pt x="1947" y="296"/>
                    <a:pt x="1588" y="1"/>
                    <a:pt x="1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73"/>
            <p:cNvSpPr/>
            <p:nvPr/>
          </p:nvSpPr>
          <p:spPr>
            <a:xfrm>
              <a:off x="1245000" y="2733500"/>
              <a:ext cx="295125" cy="295125"/>
            </a:xfrm>
            <a:custGeom>
              <a:avLst/>
              <a:gdLst/>
              <a:ahLst/>
              <a:cxnLst/>
              <a:rect l="l" t="t" r="r" b="b"/>
              <a:pathLst>
                <a:path w="11805" h="11805" extrusionOk="0">
                  <a:moveTo>
                    <a:pt x="1372" y="1"/>
                  </a:moveTo>
                  <a:cubicBezTo>
                    <a:pt x="617" y="1"/>
                    <a:pt x="1" y="615"/>
                    <a:pt x="1" y="1372"/>
                  </a:cubicBezTo>
                  <a:lnTo>
                    <a:pt x="1" y="4649"/>
                  </a:lnTo>
                  <a:cubicBezTo>
                    <a:pt x="1" y="4803"/>
                    <a:pt x="126" y="4927"/>
                    <a:pt x="279" y="4927"/>
                  </a:cubicBezTo>
                  <a:cubicBezTo>
                    <a:pt x="432" y="4927"/>
                    <a:pt x="557" y="4803"/>
                    <a:pt x="557" y="4649"/>
                  </a:cubicBezTo>
                  <a:lnTo>
                    <a:pt x="557" y="1372"/>
                  </a:lnTo>
                  <a:cubicBezTo>
                    <a:pt x="557" y="923"/>
                    <a:pt x="921" y="560"/>
                    <a:pt x="1369" y="560"/>
                  </a:cubicBezTo>
                  <a:lnTo>
                    <a:pt x="10431" y="560"/>
                  </a:lnTo>
                  <a:cubicBezTo>
                    <a:pt x="10880" y="560"/>
                    <a:pt x="11243" y="923"/>
                    <a:pt x="11243" y="1372"/>
                  </a:cubicBezTo>
                  <a:lnTo>
                    <a:pt x="11243" y="10432"/>
                  </a:lnTo>
                  <a:cubicBezTo>
                    <a:pt x="11243" y="10882"/>
                    <a:pt x="10880" y="11245"/>
                    <a:pt x="10431" y="11245"/>
                  </a:cubicBezTo>
                  <a:lnTo>
                    <a:pt x="1372" y="11245"/>
                  </a:lnTo>
                  <a:cubicBezTo>
                    <a:pt x="924" y="11245"/>
                    <a:pt x="560" y="10882"/>
                    <a:pt x="560" y="10432"/>
                  </a:cubicBezTo>
                  <a:lnTo>
                    <a:pt x="560" y="7156"/>
                  </a:lnTo>
                  <a:cubicBezTo>
                    <a:pt x="560" y="7002"/>
                    <a:pt x="435" y="6877"/>
                    <a:pt x="282" y="6877"/>
                  </a:cubicBezTo>
                  <a:cubicBezTo>
                    <a:pt x="128" y="6877"/>
                    <a:pt x="3" y="7002"/>
                    <a:pt x="3" y="7156"/>
                  </a:cubicBezTo>
                  <a:lnTo>
                    <a:pt x="3" y="10432"/>
                  </a:lnTo>
                  <a:cubicBezTo>
                    <a:pt x="3" y="11189"/>
                    <a:pt x="618" y="11804"/>
                    <a:pt x="1372" y="11804"/>
                  </a:cubicBezTo>
                  <a:lnTo>
                    <a:pt x="10434" y="11804"/>
                  </a:lnTo>
                  <a:cubicBezTo>
                    <a:pt x="11189" y="11804"/>
                    <a:pt x="11804" y="11189"/>
                    <a:pt x="11804" y="10432"/>
                  </a:cubicBezTo>
                  <a:lnTo>
                    <a:pt x="11804" y="1372"/>
                  </a:lnTo>
                  <a:cubicBezTo>
                    <a:pt x="11804" y="615"/>
                    <a:pt x="11189" y="1"/>
                    <a:pt x="10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73"/>
            <p:cNvSpPr/>
            <p:nvPr/>
          </p:nvSpPr>
          <p:spPr>
            <a:xfrm>
              <a:off x="1245075" y="2874125"/>
              <a:ext cx="13925" cy="13900"/>
            </a:xfrm>
            <a:custGeom>
              <a:avLst/>
              <a:gdLst/>
              <a:ahLst/>
              <a:cxnLst/>
              <a:rect l="l" t="t" r="r" b="b"/>
              <a:pathLst>
                <a:path w="557" h="556" extrusionOk="0">
                  <a:moveTo>
                    <a:pt x="279" y="1"/>
                  </a:moveTo>
                  <a:cubicBezTo>
                    <a:pt x="125" y="1"/>
                    <a:pt x="0" y="125"/>
                    <a:pt x="0" y="279"/>
                  </a:cubicBezTo>
                  <a:cubicBezTo>
                    <a:pt x="0" y="431"/>
                    <a:pt x="125" y="556"/>
                    <a:pt x="279" y="556"/>
                  </a:cubicBezTo>
                  <a:cubicBezTo>
                    <a:pt x="432" y="556"/>
                    <a:pt x="557" y="431"/>
                    <a:pt x="557" y="279"/>
                  </a:cubicBez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5" name="Google Shape;19205;p73"/>
          <p:cNvGrpSpPr/>
          <p:nvPr/>
        </p:nvGrpSpPr>
        <p:grpSpPr>
          <a:xfrm>
            <a:off x="1820584" y="3019614"/>
            <a:ext cx="334376" cy="334578"/>
            <a:chOff x="1581600" y="2702950"/>
            <a:chExt cx="356250" cy="356275"/>
          </a:xfrm>
        </p:grpSpPr>
        <p:sp>
          <p:nvSpPr>
            <p:cNvPr id="19206" name="Google Shape;19206;p73"/>
            <p:cNvSpPr/>
            <p:nvPr/>
          </p:nvSpPr>
          <p:spPr>
            <a:xfrm>
              <a:off x="1588475" y="2709900"/>
              <a:ext cx="342375" cy="342350"/>
            </a:xfrm>
            <a:custGeom>
              <a:avLst/>
              <a:gdLst/>
              <a:ahLst/>
              <a:cxnLst/>
              <a:rect l="l" t="t" r="r" b="b"/>
              <a:pathLst>
                <a:path w="13695" h="13694" extrusionOk="0">
                  <a:moveTo>
                    <a:pt x="1" y="0"/>
                  </a:moveTo>
                  <a:lnTo>
                    <a:pt x="1" y="13694"/>
                  </a:lnTo>
                  <a:lnTo>
                    <a:pt x="13694" y="13694"/>
                  </a:lnTo>
                  <a:lnTo>
                    <a:pt x="13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73"/>
            <p:cNvSpPr/>
            <p:nvPr/>
          </p:nvSpPr>
          <p:spPr>
            <a:xfrm>
              <a:off x="1619075" y="2740450"/>
              <a:ext cx="281200" cy="281200"/>
            </a:xfrm>
            <a:custGeom>
              <a:avLst/>
              <a:gdLst/>
              <a:ahLst/>
              <a:cxnLst/>
              <a:rect l="l" t="t" r="r" b="b"/>
              <a:pathLst>
                <a:path w="11248" h="11248" extrusionOk="0">
                  <a:moveTo>
                    <a:pt x="1094" y="1"/>
                  </a:moveTo>
                  <a:cubicBezTo>
                    <a:pt x="490" y="1"/>
                    <a:pt x="1" y="491"/>
                    <a:pt x="1" y="1093"/>
                  </a:cubicBezTo>
                  <a:lnTo>
                    <a:pt x="1" y="10154"/>
                  </a:lnTo>
                  <a:cubicBezTo>
                    <a:pt x="1" y="10759"/>
                    <a:pt x="491" y="11248"/>
                    <a:pt x="1094" y="11248"/>
                  </a:cubicBezTo>
                  <a:lnTo>
                    <a:pt x="10156" y="11248"/>
                  </a:lnTo>
                  <a:cubicBezTo>
                    <a:pt x="10757" y="11248"/>
                    <a:pt x="11248" y="10759"/>
                    <a:pt x="11248" y="10154"/>
                  </a:cubicBezTo>
                  <a:lnTo>
                    <a:pt x="11248" y="1093"/>
                  </a:lnTo>
                  <a:cubicBezTo>
                    <a:pt x="11248" y="490"/>
                    <a:pt x="10757"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73"/>
            <p:cNvSpPr/>
            <p:nvPr/>
          </p:nvSpPr>
          <p:spPr>
            <a:xfrm>
              <a:off x="1581600" y="2702950"/>
              <a:ext cx="356250" cy="356275"/>
            </a:xfrm>
            <a:custGeom>
              <a:avLst/>
              <a:gdLst/>
              <a:ahLst/>
              <a:cxnLst/>
              <a:rect l="l" t="t" r="r" b="b"/>
              <a:pathLst>
                <a:path w="14250" h="14251" extrusionOk="0">
                  <a:moveTo>
                    <a:pt x="13693" y="556"/>
                  </a:moveTo>
                  <a:lnTo>
                    <a:pt x="13693" y="13694"/>
                  </a:lnTo>
                  <a:lnTo>
                    <a:pt x="557" y="13694"/>
                  </a:lnTo>
                  <a:lnTo>
                    <a:pt x="557" y="556"/>
                  </a:lnTo>
                  <a:close/>
                  <a:moveTo>
                    <a:pt x="279" y="0"/>
                  </a:moveTo>
                  <a:cubicBezTo>
                    <a:pt x="125" y="0"/>
                    <a:pt x="0" y="124"/>
                    <a:pt x="0" y="278"/>
                  </a:cubicBezTo>
                  <a:lnTo>
                    <a:pt x="0" y="13972"/>
                  </a:lnTo>
                  <a:cubicBezTo>
                    <a:pt x="0" y="14126"/>
                    <a:pt x="125" y="14250"/>
                    <a:pt x="279" y="14250"/>
                  </a:cubicBezTo>
                  <a:lnTo>
                    <a:pt x="13971" y="14250"/>
                  </a:lnTo>
                  <a:cubicBezTo>
                    <a:pt x="14125" y="14250"/>
                    <a:pt x="14249" y="14126"/>
                    <a:pt x="14249" y="13972"/>
                  </a:cubicBezTo>
                  <a:lnTo>
                    <a:pt x="14249" y="278"/>
                  </a:lnTo>
                  <a:cubicBezTo>
                    <a:pt x="14249" y="124"/>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73"/>
            <p:cNvSpPr/>
            <p:nvPr/>
          </p:nvSpPr>
          <p:spPr>
            <a:xfrm>
              <a:off x="1768200" y="2768275"/>
              <a:ext cx="46625" cy="69850"/>
            </a:xfrm>
            <a:custGeom>
              <a:avLst/>
              <a:gdLst/>
              <a:ahLst/>
              <a:cxnLst/>
              <a:rect l="l" t="t" r="r" b="b"/>
              <a:pathLst>
                <a:path w="1865" h="2794" extrusionOk="0">
                  <a:moveTo>
                    <a:pt x="935" y="1486"/>
                  </a:moveTo>
                  <a:cubicBezTo>
                    <a:pt x="1141" y="1486"/>
                    <a:pt x="1309" y="1655"/>
                    <a:pt x="1309" y="1861"/>
                  </a:cubicBezTo>
                  <a:cubicBezTo>
                    <a:pt x="1309" y="2069"/>
                    <a:pt x="1141" y="2238"/>
                    <a:pt x="935" y="2238"/>
                  </a:cubicBezTo>
                  <a:cubicBezTo>
                    <a:pt x="728" y="2238"/>
                    <a:pt x="560" y="2069"/>
                    <a:pt x="560" y="1861"/>
                  </a:cubicBezTo>
                  <a:cubicBezTo>
                    <a:pt x="560" y="1655"/>
                    <a:pt x="728" y="1486"/>
                    <a:pt x="935" y="1486"/>
                  </a:cubicBezTo>
                  <a:close/>
                  <a:moveTo>
                    <a:pt x="1091" y="1"/>
                  </a:moveTo>
                  <a:cubicBezTo>
                    <a:pt x="1034" y="1"/>
                    <a:pt x="975" y="19"/>
                    <a:pt x="926" y="56"/>
                  </a:cubicBezTo>
                  <a:cubicBezTo>
                    <a:pt x="894" y="79"/>
                    <a:pt x="144" y="649"/>
                    <a:pt x="12" y="1715"/>
                  </a:cubicBezTo>
                  <a:cubicBezTo>
                    <a:pt x="5" y="1763"/>
                    <a:pt x="0" y="1813"/>
                    <a:pt x="0" y="1861"/>
                  </a:cubicBezTo>
                  <a:cubicBezTo>
                    <a:pt x="0" y="2377"/>
                    <a:pt x="421" y="2794"/>
                    <a:pt x="933" y="2794"/>
                  </a:cubicBezTo>
                  <a:cubicBezTo>
                    <a:pt x="1447" y="2794"/>
                    <a:pt x="1864" y="2374"/>
                    <a:pt x="1864" y="1861"/>
                  </a:cubicBezTo>
                  <a:cubicBezTo>
                    <a:pt x="1864" y="1347"/>
                    <a:pt x="1446" y="930"/>
                    <a:pt x="933" y="930"/>
                  </a:cubicBezTo>
                  <a:cubicBezTo>
                    <a:pt x="914" y="930"/>
                    <a:pt x="898" y="930"/>
                    <a:pt x="879" y="933"/>
                  </a:cubicBezTo>
                  <a:cubicBezTo>
                    <a:pt x="1062" y="653"/>
                    <a:pt x="1252" y="506"/>
                    <a:pt x="1258" y="501"/>
                  </a:cubicBezTo>
                  <a:cubicBezTo>
                    <a:pt x="1381" y="409"/>
                    <a:pt x="1406" y="235"/>
                    <a:pt x="1315" y="113"/>
                  </a:cubicBezTo>
                  <a:cubicBezTo>
                    <a:pt x="1260" y="40"/>
                    <a:pt x="1176"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73"/>
            <p:cNvSpPr/>
            <p:nvPr/>
          </p:nvSpPr>
          <p:spPr>
            <a:xfrm>
              <a:off x="1704500" y="2768575"/>
              <a:ext cx="47800" cy="69550"/>
            </a:xfrm>
            <a:custGeom>
              <a:avLst/>
              <a:gdLst/>
              <a:ahLst/>
              <a:cxnLst/>
              <a:rect l="l" t="t" r="r" b="b"/>
              <a:pathLst>
                <a:path w="1912" h="2782" extrusionOk="0">
                  <a:moveTo>
                    <a:pt x="658" y="0"/>
                  </a:moveTo>
                  <a:cubicBezTo>
                    <a:pt x="522" y="0"/>
                    <a:pt x="406" y="98"/>
                    <a:pt x="385" y="233"/>
                  </a:cubicBezTo>
                  <a:lnTo>
                    <a:pt x="221" y="1217"/>
                  </a:lnTo>
                  <a:cubicBezTo>
                    <a:pt x="204" y="1321"/>
                    <a:pt x="247" y="1426"/>
                    <a:pt x="330" y="1488"/>
                  </a:cubicBezTo>
                  <a:cubicBezTo>
                    <a:pt x="379" y="1523"/>
                    <a:pt x="436" y="1542"/>
                    <a:pt x="493" y="1542"/>
                  </a:cubicBezTo>
                  <a:cubicBezTo>
                    <a:pt x="537" y="1542"/>
                    <a:pt x="581" y="1531"/>
                    <a:pt x="622" y="1510"/>
                  </a:cubicBezTo>
                  <a:cubicBezTo>
                    <a:pt x="623" y="1508"/>
                    <a:pt x="629" y="1507"/>
                    <a:pt x="638" y="1502"/>
                  </a:cubicBezTo>
                  <a:cubicBezTo>
                    <a:pt x="724" y="1464"/>
                    <a:pt x="789" y="1441"/>
                    <a:pt x="951" y="1441"/>
                  </a:cubicBezTo>
                  <a:cubicBezTo>
                    <a:pt x="1059" y="1441"/>
                    <a:pt x="1162" y="1485"/>
                    <a:pt x="1235" y="1562"/>
                  </a:cubicBezTo>
                  <a:cubicBezTo>
                    <a:pt x="1310" y="1641"/>
                    <a:pt x="1348" y="1745"/>
                    <a:pt x="1344" y="1854"/>
                  </a:cubicBezTo>
                  <a:cubicBezTo>
                    <a:pt x="1332" y="2059"/>
                    <a:pt x="1163" y="2221"/>
                    <a:pt x="958" y="2226"/>
                  </a:cubicBezTo>
                  <a:cubicBezTo>
                    <a:pt x="956" y="2226"/>
                    <a:pt x="954" y="2226"/>
                    <a:pt x="953" y="2226"/>
                  </a:cubicBezTo>
                  <a:cubicBezTo>
                    <a:pt x="757" y="2226"/>
                    <a:pt x="589" y="2083"/>
                    <a:pt x="562" y="1889"/>
                  </a:cubicBezTo>
                  <a:cubicBezTo>
                    <a:pt x="560" y="1870"/>
                    <a:pt x="557" y="1852"/>
                    <a:pt x="557" y="1833"/>
                  </a:cubicBezTo>
                  <a:cubicBezTo>
                    <a:pt x="557" y="1679"/>
                    <a:pt x="433" y="1555"/>
                    <a:pt x="279" y="1555"/>
                  </a:cubicBezTo>
                  <a:cubicBezTo>
                    <a:pt x="125" y="1555"/>
                    <a:pt x="1" y="1679"/>
                    <a:pt x="1" y="1833"/>
                  </a:cubicBezTo>
                  <a:cubicBezTo>
                    <a:pt x="1" y="1877"/>
                    <a:pt x="5" y="1921"/>
                    <a:pt x="10" y="1965"/>
                  </a:cubicBezTo>
                  <a:cubicBezTo>
                    <a:pt x="76" y="2433"/>
                    <a:pt x="478" y="2782"/>
                    <a:pt x="951" y="2782"/>
                  </a:cubicBezTo>
                  <a:lnTo>
                    <a:pt x="972" y="2782"/>
                  </a:lnTo>
                  <a:cubicBezTo>
                    <a:pt x="1465" y="2773"/>
                    <a:pt x="1874" y="2378"/>
                    <a:pt x="1900" y="1883"/>
                  </a:cubicBezTo>
                  <a:cubicBezTo>
                    <a:pt x="1912" y="1619"/>
                    <a:pt x="1821" y="1371"/>
                    <a:pt x="1639" y="1180"/>
                  </a:cubicBezTo>
                  <a:cubicBezTo>
                    <a:pt x="1462" y="991"/>
                    <a:pt x="1209" y="884"/>
                    <a:pt x="951" y="884"/>
                  </a:cubicBezTo>
                  <a:cubicBezTo>
                    <a:pt x="912" y="884"/>
                    <a:pt x="875" y="886"/>
                    <a:pt x="840" y="887"/>
                  </a:cubicBezTo>
                  <a:lnTo>
                    <a:pt x="894" y="557"/>
                  </a:lnTo>
                  <a:lnTo>
                    <a:pt x="1483" y="557"/>
                  </a:lnTo>
                  <a:cubicBezTo>
                    <a:pt x="1636" y="557"/>
                    <a:pt x="1761" y="432"/>
                    <a:pt x="1761" y="278"/>
                  </a:cubicBezTo>
                  <a:cubicBezTo>
                    <a:pt x="1761" y="125"/>
                    <a:pt x="1636" y="0"/>
                    <a:pt x="1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73"/>
            <p:cNvSpPr/>
            <p:nvPr/>
          </p:nvSpPr>
          <p:spPr>
            <a:xfrm>
              <a:off x="1674425" y="2858875"/>
              <a:ext cx="78500" cy="119675"/>
            </a:xfrm>
            <a:custGeom>
              <a:avLst/>
              <a:gdLst/>
              <a:ahLst/>
              <a:cxnLst/>
              <a:rect l="l" t="t" r="r" b="b"/>
              <a:pathLst>
                <a:path w="3140" h="4787" extrusionOk="0">
                  <a:moveTo>
                    <a:pt x="1507" y="555"/>
                  </a:moveTo>
                  <a:cubicBezTo>
                    <a:pt x="1889" y="555"/>
                    <a:pt x="2202" y="867"/>
                    <a:pt x="2202" y="1250"/>
                  </a:cubicBezTo>
                  <a:cubicBezTo>
                    <a:pt x="2202" y="1635"/>
                    <a:pt x="1891" y="1946"/>
                    <a:pt x="1507" y="1946"/>
                  </a:cubicBezTo>
                  <a:cubicBezTo>
                    <a:pt x="1416" y="1946"/>
                    <a:pt x="557" y="1947"/>
                    <a:pt x="557" y="1947"/>
                  </a:cubicBezTo>
                  <a:lnTo>
                    <a:pt x="557" y="556"/>
                  </a:lnTo>
                  <a:lnTo>
                    <a:pt x="1507" y="556"/>
                  </a:lnTo>
                  <a:lnTo>
                    <a:pt x="1507" y="555"/>
                  </a:lnTo>
                  <a:close/>
                  <a:moveTo>
                    <a:pt x="1722" y="2502"/>
                  </a:moveTo>
                  <a:cubicBezTo>
                    <a:pt x="2197" y="2502"/>
                    <a:pt x="2583" y="2889"/>
                    <a:pt x="2583" y="3362"/>
                  </a:cubicBezTo>
                  <a:cubicBezTo>
                    <a:pt x="2583" y="3836"/>
                    <a:pt x="2197" y="4223"/>
                    <a:pt x="1722" y="4223"/>
                  </a:cubicBezTo>
                  <a:cubicBezTo>
                    <a:pt x="1510" y="4223"/>
                    <a:pt x="914" y="4224"/>
                    <a:pt x="557" y="4225"/>
                  </a:cubicBezTo>
                  <a:lnTo>
                    <a:pt x="557" y="2504"/>
                  </a:lnTo>
                  <a:cubicBezTo>
                    <a:pt x="705" y="2504"/>
                    <a:pt x="1722" y="2502"/>
                    <a:pt x="1722" y="2502"/>
                  </a:cubicBezTo>
                  <a:close/>
                  <a:moveTo>
                    <a:pt x="275" y="0"/>
                  </a:moveTo>
                  <a:cubicBezTo>
                    <a:pt x="122" y="0"/>
                    <a:pt x="0" y="125"/>
                    <a:pt x="0" y="277"/>
                  </a:cubicBezTo>
                  <a:lnTo>
                    <a:pt x="0" y="4508"/>
                  </a:lnTo>
                  <a:cubicBezTo>
                    <a:pt x="0" y="4581"/>
                    <a:pt x="30" y="4653"/>
                    <a:pt x="82" y="4706"/>
                  </a:cubicBezTo>
                  <a:cubicBezTo>
                    <a:pt x="135" y="4757"/>
                    <a:pt x="205" y="4786"/>
                    <a:pt x="279" y="4786"/>
                  </a:cubicBezTo>
                  <a:lnTo>
                    <a:pt x="280" y="4786"/>
                  </a:lnTo>
                  <a:cubicBezTo>
                    <a:pt x="292" y="4786"/>
                    <a:pt x="1415" y="4780"/>
                    <a:pt x="1722" y="4780"/>
                  </a:cubicBezTo>
                  <a:cubicBezTo>
                    <a:pt x="2504" y="4780"/>
                    <a:pt x="3139" y="4146"/>
                    <a:pt x="3139" y="3365"/>
                  </a:cubicBezTo>
                  <a:cubicBezTo>
                    <a:pt x="3139" y="2830"/>
                    <a:pt x="2842" y="2365"/>
                    <a:pt x="2404" y="2123"/>
                  </a:cubicBezTo>
                  <a:cubicBezTo>
                    <a:pt x="2624" y="1898"/>
                    <a:pt x="2760" y="1590"/>
                    <a:pt x="2760" y="1252"/>
                  </a:cubicBezTo>
                  <a:cubicBezTo>
                    <a:pt x="2760" y="562"/>
                    <a:pt x="2198" y="0"/>
                    <a:pt x="1508" y="0"/>
                  </a:cubicBezTo>
                  <a:lnTo>
                    <a:pt x="280" y="0"/>
                  </a:lnTo>
                  <a:cubicBezTo>
                    <a:pt x="278" y="0"/>
                    <a:pt x="277"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73"/>
            <p:cNvSpPr/>
            <p:nvPr/>
          </p:nvSpPr>
          <p:spPr>
            <a:xfrm>
              <a:off x="1771200" y="2904725"/>
              <a:ext cx="73775" cy="73775"/>
            </a:xfrm>
            <a:custGeom>
              <a:avLst/>
              <a:gdLst/>
              <a:ahLst/>
              <a:cxnLst/>
              <a:rect l="l" t="t" r="r" b="b"/>
              <a:pathLst>
                <a:path w="2951" h="2951" extrusionOk="0">
                  <a:moveTo>
                    <a:pt x="1475" y="557"/>
                  </a:moveTo>
                  <a:cubicBezTo>
                    <a:pt x="1981" y="557"/>
                    <a:pt x="2394" y="968"/>
                    <a:pt x="2394" y="1475"/>
                  </a:cubicBezTo>
                  <a:cubicBezTo>
                    <a:pt x="2394" y="1983"/>
                    <a:pt x="1981" y="2394"/>
                    <a:pt x="1475" y="2394"/>
                  </a:cubicBezTo>
                  <a:cubicBezTo>
                    <a:pt x="968" y="2394"/>
                    <a:pt x="557" y="1983"/>
                    <a:pt x="557" y="1475"/>
                  </a:cubicBezTo>
                  <a:cubicBezTo>
                    <a:pt x="557" y="968"/>
                    <a:pt x="968" y="557"/>
                    <a:pt x="1475" y="557"/>
                  </a:cubicBezTo>
                  <a:close/>
                  <a:moveTo>
                    <a:pt x="1475" y="1"/>
                  </a:moveTo>
                  <a:cubicBezTo>
                    <a:pt x="661" y="1"/>
                    <a:pt x="1" y="662"/>
                    <a:pt x="1" y="1475"/>
                  </a:cubicBezTo>
                  <a:cubicBezTo>
                    <a:pt x="1" y="2288"/>
                    <a:pt x="662" y="2951"/>
                    <a:pt x="1475" y="2951"/>
                  </a:cubicBezTo>
                  <a:cubicBezTo>
                    <a:pt x="1823" y="2951"/>
                    <a:pt x="2141" y="2829"/>
                    <a:pt x="2394" y="2629"/>
                  </a:cubicBezTo>
                  <a:lnTo>
                    <a:pt x="2394" y="2673"/>
                  </a:lnTo>
                  <a:cubicBezTo>
                    <a:pt x="2394" y="2826"/>
                    <a:pt x="2519" y="2951"/>
                    <a:pt x="2673" y="2951"/>
                  </a:cubicBezTo>
                  <a:cubicBezTo>
                    <a:pt x="2826" y="2951"/>
                    <a:pt x="2951" y="2826"/>
                    <a:pt x="2951" y="2673"/>
                  </a:cubicBezTo>
                  <a:lnTo>
                    <a:pt x="2951" y="279"/>
                  </a:lnTo>
                  <a:cubicBezTo>
                    <a:pt x="2951" y="125"/>
                    <a:pt x="2826" y="1"/>
                    <a:pt x="2673" y="1"/>
                  </a:cubicBezTo>
                  <a:cubicBezTo>
                    <a:pt x="2519" y="1"/>
                    <a:pt x="2394" y="125"/>
                    <a:pt x="2394" y="279"/>
                  </a:cubicBezTo>
                  <a:lnTo>
                    <a:pt x="2394" y="323"/>
                  </a:lnTo>
                  <a:cubicBezTo>
                    <a:pt x="2141" y="121"/>
                    <a:pt x="1823" y="1"/>
                    <a:pt x="1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73"/>
            <p:cNvSpPr/>
            <p:nvPr/>
          </p:nvSpPr>
          <p:spPr>
            <a:xfrm>
              <a:off x="1612150" y="2733500"/>
              <a:ext cx="295100" cy="295125"/>
            </a:xfrm>
            <a:custGeom>
              <a:avLst/>
              <a:gdLst/>
              <a:ahLst/>
              <a:cxnLst/>
              <a:rect l="l" t="t" r="r" b="b"/>
              <a:pathLst>
                <a:path w="11804" h="11805" extrusionOk="0">
                  <a:moveTo>
                    <a:pt x="1371" y="1"/>
                  </a:moveTo>
                  <a:cubicBezTo>
                    <a:pt x="616" y="1"/>
                    <a:pt x="1" y="615"/>
                    <a:pt x="1" y="1372"/>
                  </a:cubicBezTo>
                  <a:lnTo>
                    <a:pt x="1" y="10432"/>
                  </a:lnTo>
                  <a:cubicBezTo>
                    <a:pt x="1" y="11189"/>
                    <a:pt x="616" y="11804"/>
                    <a:pt x="1371" y="11804"/>
                  </a:cubicBezTo>
                  <a:lnTo>
                    <a:pt x="4650" y="11804"/>
                  </a:lnTo>
                  <a:cubicBezTo>
                    <a:pt x="4803" y="11804"/>
                    <a:pt x="4928" y="11680"/>
                    <a:pt x="4928" y="11526"/>
                  </a:cubicBezTo>
                  <a:cubicBezTo>
                    <a:pt x="4928" y="11372"/>
                    <a:pt x="4803" y="11248"/>
                    <a:pt x="4650" y="11248"/>
                  </a:cubicBezTo>
                  <a:lnTo>
                    <a:pt x="1371" y="11248"/>
                  </a:lnTo>
                  <a:cubicBezTo>
                    <a:pt x="923" y="11248"/>
                    <a:pt x="559" y="10883"/>
                    <a:pt x="559" y="10435"/>
                  </a:cubicBezTo>
                  <a:lnTo>
                    <a:pt x="559" y="1374"/>
                  </a:lnTo>
                  <a:cubicBezTo>
                    <a:pt x="559" y="926"/>
                    <a:pt x="923" y="561"/>
                    <a:pt x="1371" y="561"/>
                  </a:cubicBezTo>
                  <a:lnTo>
                    <a:pt x="10433" y="561"/>
                  </a:lnTo>
                  <a:cubicBezTo>
                    <a:pt x="10881" y="561"/>
                    <a:pt x="11245" y="926"/>
                    <a:pt x="11245" y="1374"/>
                  </a:cubicBezTo>
                  <a:lnTo>
                    <a:pt x="11245" y="10435"/>
                  </a:lnTo>
                  <a:cubicBezTo>
                    <a:pt x="11245" y="10883"/>
                    <a:pt x="10881" y="11248"/>
                    <a:pt x="10433" y="11248"/>
                  </a:cubicBezTo>
                  <a:lnTo>
                    <a:pt x="7155" y="11248"/>
                  </a:lnTo>
                  <a:cubicBezTo>
                    <a:pt x="7001" y="11248"/>
                    <a:pt x="6876" y="11372"/>
                    <a:pt x="6876" y="11526"/>
                  </a:cubicBezTo>
                  <a:cubicBezTo>
                    <a:pt x="6876" y="11680"/>
                    <a:pt x="7001" y="11804"/>
                    <a:pt x="7155" y="11804"/>
                  </a:cubicBezTo>
                  <a:lnTo>
                    <a:pt x="10433" y="11804"/>
                  </a:lnTo>
                  <a:cubicBezTo>
                    <a:pt x="11188" y="11804"/>
                    <a:pt x="11803" y="11189"/>
                    <a:pt x="11803" y="10432"/>
                  </a:cubicBezTo>
                  <a:lnTo>
                    <a:pt x="11803" y="1372"/>
                  </a:lnTo>
                  <a:cubicBezTo>
                    <a:pt x="11803" y="615"/>
                    <a:pt x="11188" y="1"/>
                    <a:pt x="10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73"/>
            <p:cNvSpPr/>
            <p:nvPr/>
          </p:nvSpPr>
          <p:spPr>
            <a:xfrm>
              <a:off x="1752750" y="3014675"/>
              <a:ext cx="13925" cy="13950"/>
            </a:xfrm>
            <a:custGeom>
              <a:avLst/>
              <a:gdLst/>
              <a:ahLst/>
              <a:cxnLst/>
              <a:rect l="l" t="t" r="r" b="b"/>
              <a:pathLst>
                <a:path w="557" h="558" extrusionOk="0">
                  <a:moveTo>
                    <a:pt x="279" y="1"/>
                  </a:moveTo>
                  <a:cubicBezTo>
                    <a:pt x="125" y="1"/>
                    <a:pt x="1" y="125"/>
                    <a:pt x="1" y="279"/>
                  </a:cubicBezTo>
                  <a:cubicBezTo>
                    <a:pt x="1" y="431"/>
                    <a:pt x="125" y="557"/>
                    <a:pt x="279" y="557"/>
                  </a:cubicBezTo>
                  <a:cubicBezTo>
                    <a:pt x="433" y="557"/>
                    <a:pt x="557" y="431"/>
                    <a:pt x="557" y="279"/>
                  </a:cubicBezTo>
                  <a:cubicBezTo>
                    <a:pt x="557" y="125"/>
                    <a:pt x="431"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5" name="Google Shape;19215;p73"/>
          <p:cNvGrpSpPr/>
          <p:nvPr/>
        </p:nvGrpSpPr>
        <p:grpSpPr>
          <a:xfrm>
            <a:off x="2509680" y="3857901"/>
            <a:ext cx="334400" cy="334554"/>
            <a:chOff x="2315775" y="3595600"/>
            <a:chExt cx="356275" cy="356250"/>
          </a:xfrm>
        </p:grpSpPr>
        <p:sp>
          <p:nvSpPr>
            <p:cNvPr id="19216" name="Google Shape;19216;p73"/>
            <p:cNvSpPr/>
            <p:nvPr/>
          </p:nvSpPr>
          <p:spPr>
            <a:xfrm>
              <a:off x="2322700" y="3602550"/>
              <a:ext cx="342375" cy="342325"/>
            </a:xfrm>
            <a:custGeom>
              <a:avLst/>
              <a:gdLst/>
              <a:ahLst/>
              <a:cxnLst/>
              <a:rect l="l" t="t" r="r" b="b"/>
              <a:pathLst>
                <a:path w="13695" h="13693" extrusionOk="0">
                  <a:moveTo>
                    <a:pt x="0" y="1"/>
                  </a:moveTo>
                  <a:lnTo>
                    <a:pt x="0" y="13693"/>
                  </a:lnTo>
                  <a:lnTo>
                    <a:pt x="13694" y="13693"/>
                  </a:lnTo>
                  <a:lnTo>
                    <a:pt x="1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73"/>
            <p:cNvSpPr/>
            <p:nvPr/>
          </p:nvSpPr>
          <p:spPr>
            <a:xfrm>
              <a:off x="2353300" y="3633125"/>
              <a:ext cx="281200" cy="281150"/>
            </a:xfrm>
            <a:custGeom>
              <a:avLst/>
              <a:gdLst/>
              <a:ahLst/>
              <a:cxnLst/>
              <a:rect l="l" t="t" r="r" b="b"/>
              <a:pathLst>
                <a:path w="11248" h="11246" extrusionOk="0">
                  <a:moveTo>
                    <a:pt x="1094" y="0"/>
                  </a:moveTo>
                  <a:cubicBezTo>
                    <a:pt x="489" y="0"/>
                    <a:pt x="0" y="491"/>
                    <a:pt x="0" y="1092"/>
                  </a:cubicBezTo>
                  <a:lnTo>
                    <a:pt x="0" y="10154"/>
                  </a:lnTo>
                  <a:cubicBezTo>
                    <a:pt x="0" y="10757"/>
                    <a:pt x="491" y="11246"/>
                    <a:pt x="1094" y="11246"/>
                  </a:cubicBezTo>
                  <a:lnTo>
                    <a:pt x="10154" y="11246"/>
                  </a:lnTo>
                  <a:cubicBezTo>
                    <a:pt x="10759" y="11246"/>
                    <a:pt x="11248" y="10757"/>
                    <a:pt x="11248" y="10154"/>
                  </a:cubicBezTo>
                  <a:lnTo>
                    <a:pt x="11248" y="1092"/>
                  </a:lnTo>
                  <a:cubicBezTo>
                    <a:pt x="11248" y="489"/>
                    <a:pt x="10757"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73"/>
            <p:cNvSpPr/>
            <p:nvPr/>
          </p:nvSpPr>
          <p:spPr>
            <a:xfrm>
              <a:off x="2346350" y="3626200"/>
              <a:ext cx="295100" cy="295075"/>
            </a:xfrm>
            <a:custGeom>
              <a:avLst/>
              <a:gdLst/>
              <a:ahLst/>
              <a:cxnLst/>
              <a:rect l="l" t="t" r="r" b="b"/>
              <a:pathLst>
                <a:path w="11804" h="11803" extrusionOk="0">
                  <a:moveTo>
                    <a:pt x="10435" y="557"/>
                  </a:moveTo>
                  <a:cubicBezTo>
                    <a:pt x="10881" y="557"/>
                    <a:pt x="11247" y="921"/>
                    <a:pt x="11247" y="1369"/>
                  </a:cubicBezTo>
                  <a:lnTo>
                    <a:pt x="11247" y="10431"/>
                  </a:lnTo>
                  <a:cubicBezTo>
                    <a:pt x="11247" y="10879"/>
                    <a:pt x="10883" y="11243"/>
                    <a:pt x="10435" y="11243"/>
                  </a:cubicBezTo>
                  <a:lnTo>
                    <a:pt x="1373" y="11243"/>
                  </a:lnTo>
                  <a:cubicBezTo>
                    <a:pt x="925" y="11243"/>
                    <a:pt x="561" y="10879"/>
                    <a:pt x="561" y="10431"/>
                  </a:cubicBezTo>
                  <a:lnTo>
                    <a:pt x="561" y="1369"/>
                  </a:lnTo>
                  <a:cubicBezTo>
                    <a:pt x="561" y="921"/>
                    <a:pt x="925" y="557"/>
                    <a:pt x="1373" y="557"/>
                  </a:cubicBezTo>
                  <a:close/>
                  <a:moveTo>
                    <a:pt x="1372" y="0"/>
                  </a:moveTo>
                  <a:cubicBezTo>
                    <a:pt x="615" y="0"/>
                    <a:pt x="0" y="615"/>
                    <a:pt x="0" y="1371"/>
                  </a:cubicBezTo>
                  <a:lnTo>
                    <a:pt x="0" y="10432"/>
                  </a:lnTo>
                  <a:cubicBezTo>
                    <a:pt x="0" y="11188"/>
                    <a:pt x="615" y="11803"/>
                    <a:pt x="1372" y="11803"/>
                  </a:cubicBezTo>
                  <a:lnTo>
                    <a:pt x="10432" y="11803"/>
                  </a:lnTo>
                  <a:cubicBezTo>
                    <a:pt x="11189" y="11803"/>
                    <a:pt x="11804" y="11188"/>
                    <a:pt x="11804" y="10432"/>
                  </a:cubicBezTo>
                  <a:lnTo>
                    <a:pt x="11804" y="1371"/>
                  </a:lnTo>
                  <a:cubicBezTo>
                    <a:pt x="11804" y="615"/>
                    <a:pt x="11189"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73"/>
            <p:cNvSpPr/>
            <p:nvPr/>
          </p:nvSpPr>
          <p:spPr>
            <a:xfrm>
              <a:off x="2504275" y="3661000"/>
              <a:ext cx="44950" cy="69650"/>
            </a:xfrm>
            <a:custGeom>
              <a:avLst/>
              <a:gdLst/>
              <a:ahLst/>
              <a:cxnLst/>
              <a:rect l="l" t="t" r="r" b="b"/>
              <a:pathLst>
                <a:path w="1798" h="2786" extrusionOk="0">
                  <a:moveTo>
                    <a:pt x="279" y="1"/>
                  </a:moveTo>
                  <a:cubicBezTo>
                    <a:pt x="125" y="1"/>
                    <a:pt x="1" y="125"/>
                    <a:pt x="1" y="279"/>
                  </a:cubicBezTo>
                  <a:cubicBezTo>
                    <a:pt x="1" y="433"/>
                    <a:pt x="125" y="560"/>
                    <a:pt x="279" y="560"/>
                  </a:cubicBezTo>
                  <a:lnTo>
                    <a:pt x="1077" y="560"/>
                  </a:lnTo>
                  <a:lnTo>
                    <a:pt x="270" y="2395"/>
                  </a:lnTo>
                  <a:cubicBezTo>
                    <a:pt x="209" y="2537"/>
                    <a:pt x="272" y="2701"/>
                    <a:pt x="414" y="2761"/>
                  </a:cubicBezTo>
                  <a:cubicBezTo>
                    <a:pt x="450" y="2778"/>
                    <a:pt x="488" y="2786"/>
                    <a:pt x="525" y="2786"/>
                  </a:cubicBezTo>
                  <a:cubicBezTo>
                    <a:pt x="630" y="2786"/>
                    <a:pt x="733" y="2723"/>
                    <a:pt x="780" y="2619"/>
                  </a:cubicBezTo>
                  <a:lnTo>
                    <a:pt x="1758" y="392"/>
                  </a:lnTo>
                  <a:cubicBezTo>
                    <a:pt x="1797" y="305"/>
                    <a:pt x="1787" y="206"/>
                    <a:pt x="1736" y="128"/>
                  </a:cubicBezTo>
                  <a:cubicBezTo>
                    <a:pt x="1684" y="49"/>
                    <a:pt x="1597"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73"/>
            <p:cNvSpPr/>
            <p:nvPr/>
          </p:nvSpPr>
          <p:spPr>
            <a:xfrm>
              <a:off x="2438900" y="3661075"/>
              <a:ext cx="47800" cy="69575"/>
            </a:xfrm>
            <a:custGeom>
              <a:avLst/>
              <a:gdLst/>
              <a:ahLst/>
              <a:cxnLst/>
              <a:rect l="l" t="t" r="r" b="b"/>
              <a:pathLst>
                <a:path w="1912" h="2783" extrusionOk="0">
                  <a:moveTo>
                    <a:pt x="658" y="1"/>
                  </a:moveTo>
                  <a:cubicBezTo>
                    <a:pt x="522" y="1"/>
                    <a:pt x="405" y="99"/>
                    <a:pt x="383" y="232"/>
                  </a:cubicBezTo>
                  <a:lnTo>
                    <a:pt x="220" y="1217"/>
                  </a:lnTo>
                  <a:cubicBezTo>
                    <a:pt x="204" y="1321"/>
                    <a:pt x="247" y="1425"/>
                    <a:pt x="330" y="1488"/>
                  </a:cubicBezTo>
                  <a:cubicBezTo>
                    <a:pt x="380" y="1523"/>
                    <a:pt x="437" y="1542"/>
                    <a:pt x="495" y="1542"/>
                  </a:cubicBezTo>
                  <a:cubicBezTo>
                    <a:pt x="538" y="1542"/>
                    <a:pt x="581" y="1532"/>
                    <a:pt x="622" y="1510"/>
                  </a:cubicBezTo>
                  <a:cubicBezTo>
                    <a:pt x="623" y="1510"/>
                    <a:pt x="629" y="1506"/>
                    <a:pt x="638" y="1503"/>
                  </a:cubicBezTo>
                  <a:cubicBezTo>
                    <a:pt x="724" y="1465"/>
                    <a:pt x="788" y="1440"/>
                    <a:pt x="951" y="1440"/>
                  </a:cubicBezTo>
                  <a:cubicBezTo>
                    <a:pt x="1059" y="1440"/>
                    <a:pt x="1159" y="1484"/>
                    <a:pt x="1235" y="1563"/>
                  </a:cubicBezTo>
                  <a:cubicBezTo>
                    <a:pt x="1310" y="1642"/>
                    <a:pt x="1348" y="1746"/>
                    <a:pt x="1342" y="1854"/>
                  </a:cubicBezTo>
                  <a:cubicBezTo>
                    <a:pt x="1332" y="2058"/>
                    <a:pt x="1163" y="2220"/>
                    <a:pt x="958" y="2226"/>
                  </a:cubicBezTo>
                  <a:cubicBezTo>
                    <a:pt x="956" y="2226"/>
                    <a:pt x="954" y="2226"/>
                    <a:pt x="952" y="2226"/>
                  </a:cubicBezTo>
                  <a:cubicBezTo>
                    <a:pt x="757" y="2226"/>
                    <a:pt x="588" y="2082"/>
                    <a:pt x="562" y="1889"/>
                  </a:cubicBezTo>
                  <a:cubicBezTo>
                    <a:pt x="559" y="1870"/>
                    <a:pt x="557" y="1853"/>
                    <a:pt x="557" y="1834"/>
                  </a:cubicBezTo>
                  <a:cubicBezTo>
                    <a:pt x="557" y="1680"/>
                    <a:pt x="433" y="1556"/>
                    <a:pt x="279" y="1556"/>
                  </a:cubicBezTo>
                  <a:cubicBezTo>
                    <a:pt x="125" y="1556"/>
                    <a:pt x="1" y="1680"/>
                    <a:pt x="1" y="1834"/>
                  </a:cubicBezTo>
                  <a:cubicBezTo>
                    <a:pt x="1" y="1878"/>
                    <a:pt x="5" y="1922"/>
                    <a:pt x="10" y="1966"/>
                  </a:cubicBezTo>
                  <a:cubicBezTo>
                    <a:pt x="75" y="2434"/>
                    <a:pt x="478" y="2783"/>
                    <a:pt x="951" y="2783"/>
                  </a:cubicBezTo>
                  <a:lnTo>
                    <a:pt x="971" y="2783"/>
                  </a:lnTo>
                  <a:cubicBezTo>
                    <a:pt x="1465" y="2772"/>
                    <a:pt x="1873" y="2377"/>
                    <a:pt x="1898" y="1884"/>
                  </a:cubicBezTo>
                  <a:cubicBezTo>
                    <a:pt x="1911" y="1620"/>
                    <a:pt x="1821" y="1371"/>
                    <a:pt x="1639" y="1181"/>
                  </a:cubicBezTo>
                  <a:cubicBezTo>
                    <a:pt x="1462" y="992"/>
                    <a:pt x="1210" y="884"/>
                    <a:pt x="951" y="884"/>
                  </a:cubicBezTo>
                  <a:cubicBezTo>
                    <a:pt x="910" y="884"/>
                    <a:pt x="873" y="887"/>
                    <a:pt x="840" y="888"/>
                  </a:cubicBezTo>
                  <a:lnTo>
                    <a:pt x="894" y="557"/>
                  </a:lnTo>
                  <a:lnTo>
                    <a:pt x="1481" y="557"/>
                  </a:lnTo>
                  <a:cubicBezTo>
                    <a:pt x="1635" y="557"/>
                    <a:pt x="1759" y="433"/>
                    <a:pt x="1759" y="279"/>
                  </a:cubicBezTo>
                  <a:cubicBezTo>
                    <a:pt x="1759" y="125"/>
                    <a:pt x="1635"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73"/>
            <p:cNvSpPr/>
            <p:nvPr/>
          </p:nvSpPr>
          <p:spPr>
            <a:xfrm>
              <a:off x="2421925" y="3751500"/>
              <a:ext cx="51000" cy="119650"/>
            </a:xfrm>
            <a:custGeom>
              <a:avLst/>
              <a:gdLst/>
              <a:ahLst/>
              <a:cxnLst/>
              <a:rect l="l" t="t" r="r" b="b"/>
              <a:pathLst>
                <a:path w="2040" h="4786" extrusionOk="0">
                  <a:moveTo>
                    <a:pt x="279" y="0"/>
                  </a:moveTo>
                  <a:cubicBezTo>
                    <a:pt x="125" y="0"/>
                    <a:pt x="0" y="125"/>
                    <a:pt x="0" y="278"/>
                  </a:cubicBezTo>
                  <a:lnTo>
                    <a:pt x="0" y="4505"/>
                  </a:lnTo>
                  <a:cubicBezTo>
                    <a:pt x="0" y="4641"/>
                    <a:pt x="99" y="4755"/>
                    <a:pt x="232" y="4780"/>
                  </a:cubicBezTo>
                  <a:cubicBezTo>
                    <a:pt x="246" y="4782"/>
                    <a:pt x="748" y="4785"/>
                    <a:pt x="1215" y="4785"/>
                  </a:cubicBezTo>
                  <a:cubicBezTo>
                    <a:pt x="1419" y="4785"/>
                    <a:pt x="1615" y="4785"/>
                    <a:pt x="1762" y="4783"/>
                  </a:cubicBezTo>
                  <a:cubicBezTo>
                    <a:pt x="1915" y="4783"/>
                    <a:pt x="2040" y="4657"/>
                    <a:pt x="2038" y="4504"/>
                  </a:cubicBezTo>
                  <a:cubicBezTo>
                    <a:pt x="2036" y="4348"/>
                    <a:pt x="1911" y="4225"/>
                    <a:pt x="1760" y="4225"/>
                  </a:cubicBezTo>
                  <a:cubicBezTo>
                    <a:pt x="1396" y="4227"/>
                    <a:pt x="869" y="4228"/>
                    <a:pt x="557" y="4228"/>
                  </a:cubicBezTo>
                  <a:lnTo>
                    <a:pt x="557" y="278"/>
                  </a:ln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73"/>
            <p:cNvSpPr/>
            <p:nvPr/>
          </p:nvSpPr>
          <p:spPr>
            <a:xfrm>
              <a:off x="2492125" y="3797350"/>
              <a:ext cx="73775" cy="73775"/>
            </a:xfrm>
            <a:custGeom>
              <a:avLst/>
              <a:gdLst/>
              <a:ahLst/>
              <a:cxnLst/>
              <a:rect l="l" t="t" r="r" b="b"/>
              <a:pathLst>
                <a:path w="2951" h="2951" extrusionOk="0">
                  <a:moveTo>
                    <a:pt x="1475" y="557"/>
                  </a:moveTo>
                  <a:cubicBezTo>
                    <a:pt x="1982" y="557"/>
                    <a:pt x="2394" y="970"/>
                    <a:pt x="2394" y="1476"/>
                  </a:cubicBezTo>
                  <a:cubicBezTo>
                    <a:pt x="2394" y="1983"/>
                    <a:pt x="1983" y="2394"/>
                    <a:pt x="1475" y="2394"/>
                  </a:cubicBezTo>
                  <a:cubicBezTo>
                    <a:pt x="968" y="2394"/>
                    <a:pt x="557" y="1983"/>
                    <a:pt x="557" y="1476"/>
                  </a:cubicBezTo>
                  <a:cubicBezTo>
                    <a:pt x="557" y="970"/>
                    <a:pt x="968" y="557"/>
                    <a:pt x="1475" y="557"/>
                  </a:cubicBezTo>
                  <a:close/>
                  <a:moveTo>
                    <a:pt x="1475" y="1"/>
                  </a:moveTo>
                  <a:cubicBezTo>
                    <a:pt x="662" y="1"/>
                    <a:pt x="1" y="664"/>
                    <a:pt x="1" y="1476"/>
                  </a:cubicBezTo>
                  <a:cubicBezTo>
                    <a:pt x="1" y="2289"/>
                    <a:pt x="662" y="2951"/>
                    <a:pt x="1475" y="2951"/>
                  </a:cubicBezTo>
                  <a:cubicBezTo>
                    <a:pt x="1823" y="2951"/>
                    <a:pt x="2141" y="2831"/>
                    <a:pt x="2394" y="2629"/>
                  </a:cubicBezTo>
                  <a:lnTo>
                    <a:pt x="2394" y="2673"/>
                  </a:lnTo>
                  <a:cubicBezTo>
                    <a:pt x="2394" y="2826"/>
                    <a:pt x="2519" y="2951"/>
                    <a:pt x="2673" y="2951"/>
                  </a:cubicBezTo>
                  <a:cubicBezTo>
                    <a:pt x="2826" y="2951"/>
                    <a:pt x="2951" y="2826"/>
                    <a:pt x="2951" y="2673"/>
                  </a:cubicBezTo>
                  <a:lnTo>
                    <a:pt x="2951" y="279"/>
                  </a:lnTo>
                  <a:cubicBezTo>
                    <a:pt x="2951" y="125"/>
                    <a:pt x="2826" y="1"/>
                    <a:pt x="2673" y="1"/>
                  </a:cubicBezTo>
                  <a:cubicBezTo>
                    <a:pt x="2519" y="1"/>
                    <a:pt x="2394" y="125"/>
                    <a:pt x="2394" y="279"/>
                  </a:cubicBezTo>
                  <a:lnTo>
                    <a:pt x="2394" y="323"/>
                  </a:lnTo>
                  <a:cubicBezTo>
                    <a:pt x="2141" y="122"/>
                    <a:pt x="1823" y="1"/>
                    <a:pt x="1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73"/>
            <p:cNvSpPr/>
            <p:nvPr/>
          </p:nvSpPr>
          <p:spPr>
            <a:xfrm>
              <a:off x="2315775" y="3595600"/>
              <a:ext cx="356275" cy="356250"/>
            </a:xfrm>
            <a:custGeom>
              <a:avLst/>
              <a:gdLst/>
              <a:ahLst/>
              <a:cxnLst/>
              <a:rect l="l" t="t" r="r" b="b"/>
              <a:pathLst>
                <a:path w="14251" h="14250" extrusionOk="0">
                  <a:moveTo>
                    <a:pt x="279" y="0"/>
                  </a:moveTo>
                  <a:cubicBezTo>
                    <a:pt x="125" y="0"/>
                    <a:pt x="1" y="125"/>
                    <a:pt x="1" y="279"/>
                  </a:cubicBezTo>
                  <a:lnTo>
                    <a:pt x="1" y="13971"/>
                  </a:lnTo>
                  <a:cubicBezTo>
                    <a:pt x="1" y="14125"/>
                    <a:pt x="125" y="14249"/>
                    <a:pt x="279" y="14249"/>
                  </a:cubicBezTo>
                  <a:lnTo>
                    <a:pt x="13973" y="14249"/>
                  </a:lnTo>
                  <a:cubicBezTo>
                    <a:pt x="14126" y="14249"/>
                    <a:pt x="14251" y="14125"/>
                    <a:pt x="14251" y="13971"/>
                  </a:cubicBezTo>
                  <a:lnTo>
                    <a:pt x="14251" y="8377"/>
                  </a:lnTo>
                  <a:cubicBezTo>
                    <a:pt x="14251" y="8223"/>
                    <a:pt x="14126" y="8098"/>
                    <a:pt x="13973" y="8098"/>
                  </a:cubicBezTo>
                  <a:cubicBezTo>
                    <a:pt x="13819" y="8098"/>
                    <a:pt x="13694" y="8223"/>
                    <a:pt x="13694" y="8377"/>
                  </a:cubicBezTo>
                  <a:lnTo>
                    <a:pt x="13694" y="13693"/>
                  </a:lnTo>
                  <a:lnTo>
                    <a:pt x="557" y="13693"/>
                  </a:lnTo>
                  <a:lnTo>
                    <a:pt x="557" y="557"/>
                  </a:lnTo>
                  <a:lnTo>
                    <a:pt x="13694" y="557"/>
                  </a:lnTo>
                  <a:lnTo>
                    <a:pt x="13694" y="5873"/>
                  </a:lnTo>
                  <a:cubicBezTo>
                    <a:pt x="13694" y="6027"/>
                    <a:pt x="13819" y="6151"/>
                    <a:pt x="13973" y="6151"/>
                  </a:cubicBezTo>
                  <a:cubicBezTo>
                    <a:pt x="14126" y="6151"/>
                    <a:pt x="14251" y="6027"/>
                    <a:pt x="14251" y="5873"/>
                  </a:cubicBezTo>
                  <a:lnTo>
                    <a:pt x="14251" y="279"/>
                  </a:lnTo>
                  <a:cubicBezTo>
                    <a:pt x="14251" y="125"/>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73"/>
            <p:cNvSpPr/>
            <p:nvPr/>
          </p:nvSpPr>
          <p:spPr>
            <a:xfrm>
              <a:off x="2658125" y="3766750"/>
              <a:ext cx="13925" cy="13925"/>
            </a:xfrm>
            <a:custGeom>
              <a:avLst/>
              <a:gdLst/>
              <a:ahLst/>
              <a:cxnLst/>
              <a:rect l="l" t="t" r="r" b="b"/>
              <a:pathLst>
                <a:path w="557" h="557" extrusionOk="0">
                  <a:moveTo>
                    <a:pt x="279" y="1"/>
                  </a:moveTo>
                  <a:cubicBezTo>
                    <a:pt x="125" y="1"/>
                    <a:pt x="0" y="125"/>
                    <a:pt x="0" y="279"/>
                  </a:cubicBezTo>
                  <a:cubicBezTo>
                    <a:pt x="0" y="433"/>
                    <a:pt x="125" y="557"/>
                    <a:pt x="279" y="557"/>
                  </a:cubicBezTo>
                  <a:cubicBezTo>
                    <a:pt x="432" y="557"/>
                    <a:pt x="557" y="433"/>
                    <a:pt x="557" y="279"/>
                  </a:cubicBez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5" name="Google Shape;19225;p73"/>
          <p:cNvGrpSpPr/>
          <p:nvPr/>
        </p:nvGrpSpPr>
        <p:grpSpPr>
          <a:xfrm>
            <a:off x="2854240" y="3857901"/>
            <a:ext cx="334400" cy="334554"/>
            <a:chOff x="2682875" y="3595600"/>
            <a:chExt cx="356275" cy="356250"/>
          </a:xfrm>
        </p:grpSpPr>
        <p:sp>
          <p:nvSpPr>
            <p:cNvPr id="19226" name="Google Shape;19226;p73"/>
            <p:cNvSpPr/>
            <p:nvPr/>
          </p:nvSpPr>
          <p:spPr>
            <a:xfrm>
              <a:off x="2689825" y="3602550"/>
              <a:ext cx="342325" cy="342325"/>
            </a:xfrm>
            <a:custGeom>
              <a:avLst/>
              <a:gdLst/>
              <a:ahLst/>
              <a:cxnLst/>
              <a:rect l="l" t="t" r="r" b="b"/>
              <a:pathLst>
                <a:path w="13693" h="13693" extrusionOk="0">
                  <a:moveTo>
                    <a:pt x="0" y="1"/>
                  </a:moveTo>
                  <a:lnTo>
                    <a:pt x="0" y="13693"/>
                  </a:lnTo>
                  <a:lnTo>
                    <a:pt x="13693" y="13693"/>
                  </a:lnTo>
                  <a:lnTo>
                    <a:pt x="136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73"/>
            <p:cNvSpPr/>
            <p:nvPr/>
          </p:nvSpPr>
          <p:spPr>
            <a:xfrm>
              <a:off x="2720425" y="3633125"/>
              <a:ext cx="281200" cy="281150"/>
            </a:xfrm>
            <a:custGeom>
              <a:avLst/>
              <a:gdLst/>
              <a:ahLst/>
              <a:cxnLst/>
              <a:rect l="l" t="t" r="r" b="b"/>
              <a:pathLst>
                <a:path w="11248" h="11246" extrusionOk="0">
                  <a:moveTo>
                    <a:pt x="1094" y="0"/>
                  </a:moveTo>
                  <a:cubicBezTo>
                    <a:pt x="489" y="0"/>
                    <a:pt x="0" y="491"/>
                    <a:pt x="0" y="1092"/>
                  </a:cubicBezTo>
                  <a:lnTo>
                    <a:pt x="0" y="10154"/>
                  </a:lnTo>
                  <a:cubicBezTo>
                    <a:pt x="0" y="10757"/>
                    <a:pt x="491" y="11246"/>
                    <a:pt x="1094" y="11246"/>
                  </a:cubicBezTo>
                  <a:lnTo>
                    <a:pt x="10154" y="11246"/>
                  </a:lnTo>
                  <a:cubicBezTo>
                    <a:pt x="10757" y="11246"/>
                    <a:pt x="11245" y="10757"/>
                    <a:pt x="11248" y="10154"/>
                  </a:cubicBezTo>
                  <a:lnTo>
                    <a:pt x="11248" y="1092"/>
                  </a:lnTo>
                  <a:cubicBezTo>
                    <a:pt x="11248" y="489"/>
                    <a:pt x="10757"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73"/>
            <p:cNvSpPr/>
            <p:nvPr/>
          </p:nvSpPr>
          <p:spPr>
            <a:xfrm>
              <a:off x="2713475" y="3626200"/>
              <a:ext cx="295100" cy="295075"/>
            </a:xfrm>
            <a:custGeom>
              <a:avLst/>
              <a:gdLst/>
              <a:ahLst/>
              <a:cxnLst/>
              <a:rect l="l" t="t" r="r" b="b"/>
              <a:pathLst>
                <a:path w="11804" h="11803" extrusionOk="0">
                  <a:moveTo>
                    <a:pt x="10432" y="557"/>
                  </a:moveTo>
                  <a:cubicBezTo>
                    <a:pt x="10880" y="557"/>
                    <a:pt x="11244" y="921"/>
                    <a:pt x="11244" y="1369"/>
                  </a:cubicBezTo>
                  <a:lnTo>
                    <a:pt x="11244" y="10431"/>
                  </a:lnTo>
                  <a:cubicBezTo>
                    <a:pt x="11244" y="10879"/>
                    <a:pt x="10881" y="11243"/>
                    <a:pt x="10432" y="11243"/>
                  </a:cubicBezTo>
                  <a:lnTo>
                    <a:pt x="1372" y="11243"/>
                  </a:lnTo>
                  <a:cubicBezTo>
                    <a:pt x="922" y="11243"/>
                    <a:pt x="559" y="10879"/>
                    <a:pt x="559" y="10431"/>
                  </a:cubicBezTo>
                  <a:lnTo>
                    <a:pt x="559" y="1369"/>
                  </a:lnTo>
                  <a:cubicBezTo>
                    <a:pt x="559" y="921"/>
                    <a:pt x="922" y="557"/>
                    <a:pt x="1372" y="557"/>
                  </a:cubicBezTo>
                  <a:close/>
                  <a:moveTo>
                    <a:pt x="1372" y="0"/>
                  </a:moveTo>
                  <a:cubicBezTo>
                    <a:pt x="615" y="0"/>
                    <a:pt x="0" y="615"/>
                    <a:pt x="0" y="1371"/>
                  </a:cubicBezTo>
                  <a:lnTo>
                    <a:pt x="0" y="10432"/>
                  </a:lnTo>
                  <a:cubicBezTo>
                    <a:pt x="0" y="11188"/>
                    <a:pt x="615" y="11803"/>
                    <a:pt x="1372" y="11803"/>
                  </a:cubicBezTo>
                  <a:lnTo>
                    <a:pt x="10432" y="11803"/>
                  </a:lnTo>
                  <a:cubicBezTo>
                    <a:pt x="11189" y="11803"/>
                    <a:pt x="11804" y="11188"/>
                    <a:pt x="11804" y="10432"/>
                  </a:cubicBezTo>
                  <a:lnTo>
                    <a:pt x="11804" y="1371"/>
                  </a:lnTo>
                  <a:cubicBezTo>
                    <a:pt x="11804" y="615"/>
                    <a:pt x="11189"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73"/>
            <p:cNvSpPr/>
            <p:nvPr/>
          </p:nvSpPr>
          <p:spPr>
            <a:xfrm>
              <a:off x="2869900" y="3660800"/>
              <a:ext cx="46375" cy="70075"/>
            </a:xfrm>
            <a:custGeom>
              <a:avLst/>
              <a:gdLst/>
              <a:ahLst/>
              <a:cxnLst/>
              <a:rect l="l" t="t" r="r" b="b"/>
              <a:pathLst>
                <a:path w="1855" h="2803" extrusionOk="0">
                  <a:moveTo>
                    <a:pt x="927" y="558"/>
                  </a:moveTo>
                  <a:cubicBezTo>
                    <a:pt x="1034" y="558"/>
                    <a:pt x="1121" y="646"/>
                    <a:pt x="1121" y="753"/>
                  </a:cubicBezTo>
                  <a:cubicBezTo>
                    <a:pt x="1121" y="861"/>
                    <a:pt x="1033" y="946"/>
                    <a:pt x="927" y="946"/>
                  </a:cubicBezTo>
                  <a:cubicBezTo>
                    <a:pt x="926" y="946"/>
                    <a:pt x="924" y="946"/>
                    <a:pt x="922" y="946"/>
                  </a:cubicBezTo>
                  <a:cubicBezTo>
                    <a:pt x="818" y="946"/>
                    <a:pt x="733" y="859"/>
                    <a:pt x="733" y="753"/>
                  </a:cubicBezTo>
                  <a:cubicBezTo>
                    <a:pt x="733" y="644"/>
                    <a:pt x="821" y="558"/>
                    <a:pt x="927" y="558"/>
                  </a:cubicBezTo>
                  <a:close/>
                  <a:moveTo>
                    <a:pt x="926" y="1505"/>
                  </a:moveTo>
                  <a:cubicBezTo>
                    <a:pt x="1131" y="1505"/>
                    <a:pt x="1296" y="1671"/>
                    <a:pt x="1296" y="1874"/>
                  </a:cubicBezTo>
                  <a:cubicBezTo>
                    <a:pt x="1296" y="2079"/>
                    <a:pt x="1129" y="2245"/>
                    <a:pt x="926" y="2245"/>
                  </a:cubicBezTo>
                  <a:cubicBezTo>
                    <a:pt x="925" y="2245"/>
                    <a:pt x="924" y="2245"/>
                    <a:pt x="923" y="2245"/>
                  </a:cubicBezTo>
                  <a:cubicBezTo>
                    <a:pt x="722" y="2245"/>
                    <a:pt x="557" y="2078"/>
                    <a:pt x="557" y="1874"/>
                  </a:cubicBezTo>
                  <a:cubicBezTo>
                    <a:pt x="557" y="1669"/>
                    <a:pt x="724" y="1505"/>
                    <a:pt x="926" y="1505"/>
                  </a:cubicBezTo>
                  <a:close/>
                  <a:moveTo>
                    <a:pt x="929" y="0"/>
                  </a:moveTo>
                  <a:cubicBezTo>
                    <a:pt x="515" y="0"/>
                    <a:pt x="176" y="337"/>
                    <a:pt x="176" y="753"/>
                  </a:cubicBezTo>
                  <a:cubicBezTo>
                    <a:pt x="176" y="912"/>
                    <a:pt x="226" y="1060"/>
                    <a:pt x="313" y="1183"/>
                  </a:cubicBezTo>
                  <a:cubicBezTo>
                    <a:pt x="122" y="1353"/>
                    <a:pt x="1" y="1600"/>
                    <a:pt x="1" y="1874"/>
                  </a:cubicBezTo>
                  <a:cubicBezTo>
                    <a:pt x="1" y="2385"/>
                    <a:pt x="416" y="2802"/>
                    <a:pt x="929" y="2802"/>
                  </a:cubicBezTo>
                  <a:cubicBezTo>
                    <a:pt x="1440" y="2802"/>
                    <a:pt x="1854" y="2385"/>
                    <a:pt x="1854" y="1874"/>
                  </a:cubicBezTo>
                  <a:cubicBezTo>
                    <a:pt x="1854" y="1600"/>
                    <a:pt x="1734" y="1353"/>
                    <a:pt x="1544" y="1183"/>
                  </a:cubicBezTo>
                  <a:cubicBezTo>
                    <a:pt x="1627" y="1060"/>
                    <a:pt x="1679" y="914"/>
                    <a:pt x="1679" y="753"/>
                  </a:cubicBezTo>
                  <a:cubicBezTo>
                    <a:pt x="1679" y="338"/>
                    <a:pt x="1342"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73"/>
            <p:cNvSpPr/>
            <p:nvPr/>
          </p:nvSpPr>
          <p:spPr>
            <a:xfrm>
              <a:off x="2805775" y="3661300"/>
              <a:ext cx="47725" cy="69575"/>
            </a:xfrm>
            <a:custGeom>
              <a:avLst/>
              <a:gdLst/>
              <a:ahLst/>
              <a:cxnLst/>
              <a:rect l="l" t="t" r="r" b="b"/>
              <a:pathLst>
                <a:path w="1909" h="2783" extrusionOk="0">
                  <a:moveTo>
                    <a:pt x="655" y="1"/>
                  </a:moveTo>
                  <a:cubicBezTo>
                    <a:pt x="520" y="1"/>
                    <a:pt x="403" y="99"/>
                    <a:pt x="381" y="233"/>
                  </a:cubicBezTo>
                  <a:lnTo>
                    <a:pt x="217" y="1217"/>
                  </a:lnTo>
                  <a:cubicBezTo>
                    <a:pt x="201" y="1321"/>
                    <a:pt x="244" y="1427"/>
                    <a:pt x="327" y="1488"/>
                  </a:cubicBezTo>
                  <a:cubicBezTo>
                    <a:pt x="376" y="1524"/>
                    <a:pt x="433" y="1542"/>
                    <a:pt x="491" y="1542"/>
                  </a:cubicBezTo>
                  <a:cubicBezTo>
                    <a:pt x="534" y="1542"/>
                    <a:pt x="578" y="1532"/>
                    <a:pt x="618" y="1510"/>
                  </a:cubicBezTo>
                  <a:cubicBezTo>
                    <a:pt x="620" y="1509"/>
                    <a:pt x="626" y="1507"/>
                    <a:pt x="635" y="1503"/>
                  </a:cubicBezTo>
                  <a:cubicBezTo>
                    <a:pt x="721" y="1465"/>
                    <a:pt x="784" y="1441"/>
                    <a:pt x="948" y="1441"/>
                  </a:cubicBezTo>
                  <a:cubicBezTo>
                    <a:pt x="1056" y="1441"/>
                    <a:pt x="1159" y="1485"/>
                    <a:pt x="1232" y="1563"/>
                  </a:cubicBezTo>
                  <a:cubicBezTo>
                    <a:pt x="1307" y="1642"/>
                    <a:pt x="1345" y="1746"/>
                    <a:pt x="1340" y="1854"/>
                  </a:cubicBezTo>
                  <a:cubicBezTo>
                    <a:pt x="1328" y="2058"/>
                    <a:pt x="1160" y="2220"/>
                    <a:pt x="955" y="2226"/>
                  </a:cubicBezTo>
                  <a:lnTo>
                    <a:pt x="948" y="2226"/>
                  </a:lnTo>
                  <a:cubicBezTo>
                    <a:pt x="752" y="2226"/>
                    <a:pt x="586" y="2082"/>
                    <a:pt x="560" y="1889"/>
                  </a:cubicBezTo>
                  <a:cubicBezTo>
                    <a:pt x="558" y="1870"/>
                    <a:pt x="557" y="1853"/>
                    <a:pt x="557" y="1834"/>
                  </a:cubicBezTo>
                  <a:cubicBezTo>
                    <a:pt x="557" y="1680"/>
                    <a:pt x="432" y="1555"/>
                    <a:pt x="279" y="1555"/>
                  </a:cubicBezTo>
                  <a:cubicBezTo>
                    <a:pt x="125" y="1555"/>
                    <a:pt x="1" y="1680"/>
                    <a:pt x="1" y="1834"/>
                  </a:cubicBezTo>
                  <a:cubicBezTo>
                    <a:pt x="1" y="1878"/>
                    <a:pt x="3" y="1921"/>
                    <a:pt x="9" y="1965"/>
                  </a:cubicBezTo>
                  <a:cubicBezTo>
                    <a:pt x="74" y="2432"/>
                    <a:pt x="476" y="2782"/>
                    <a:pt x="948" y="2782"/>
                  </a:cubicBezTo>
                  <a:lnTo>
                    <a:pt x="968" y="2782"/>
                  </a:lnTo>
                  <a:cubicBezTo>
                    <a:pt x="1462" y="2774"/>
                    <a:pt x="1870" y="2378"/>
                    <a:pt x="1897" y="1883"/>
                  </a:cubicBezTo>
                  <a:cubicBezTo>
                    <a:pt x="1908" y="1620"/>
                    <a:pt x="1818" y="1371"/>
                    <a:pt x="1636" y="1181"/>
                  </a:cubicBezTo>
                  <a:cubicBezTo>
                    <a:pt x="1457" y="992"/>
                    <a:pt x="1206" y="885"/>
                    <a:pt x="948" y="885"/>
                  </a:cubicBezTo>
                  <a:cubicBezTo>
                    <a:pt x="908" y="885"/>
                    <a:pt x="872" y="886"/>
                    <a:pt x="837" y="888"/>
                  </a:cubicBezTo>
                  <a:lnTo>
                    <a:pt x="891" y="557"/>
                  </a:lnTo>
                  <a:lnTo>
                    <a:pt x="1479" y="557"/>
                  </a:lnTo>
                  <a:cubicBezTo>
                    <a:pt x="1633" y="557"/>
                    <a:pt x="1757" y="432"/>
                    <a:pt x="1757" y="279"/>
                  </a:cubicBezTo>
                  <a:cubicBezTo>
                    <a:pt x="1757" y="125"/>
                    <a:pt x="1633" y="1"/>
                    <a:pt x="1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73"/>
            <p:cNvSpPr/>
            <p:nvPr/>
          </p:nvSpPr>
          <p:spPr>
            <a:xfrm>
              <a:off x="2765925" y="3751425"/>
              <a:ext cx="100925" cy="119700"/>
            </a:xfrm>
            <a:custGeom>
              <a:avLst/>
              <a:gdLst/>
              <a:ahLst/>
              <a:cxnLst/>
              <a:rect l="l" t="t" r="r" b="b"/>
              <a:pathLst>
                <a:path w="4037" h="4788" extrusionOk="0">
                  <a:moveTo>
                    <a:pt x="2394" y="0"/>
                  </a:moveTo>
                  <a:cubicBezTo>
                    <a:pt x="1075" y="0"/>
                    <a:pt x="0" y="1075"/>
                    <a:pt x="0" y="2394"/>
                  </a:cubicBezTo>
                  <a:cubicBezTo>
                    <a:pt x="0" y="3715"/>
                    <a:pt x="1073" y="4788"/>
                    <a:pt x="2394" y="4788"/>
                  </a:cubicBezTo>
                  <a:cubicBezTo>
                    <a:pt x="2914" y="4788"/>
                    <a:pt x="3381" y="4618"/>
                    <a:pt x="3739" y="4297"/>
                  </a:cubicBezTo>
                  <a:cubicBezTo>
                    <a:pt x="3810" y="4236"/>
                    <a:pt x="3876" y="4166"/>
                    <a:pt x="3939" y="4091"/>
                  </a:cubicBezTo>
                  <a:cubicBezTo>
                    <a:pt x="4037" y="3974"/>
                    <a:pt x="4022" y="3798"/>
                    <a:pt x="3903" y="3700"/>
                  </a:cubicBezTo>
                  <a:cubicBezTo>
                    <a:pt x="3851" y="3656"/>
                    <a:pt x="3788" y="3634"/>
                    <a:pt x="3724" y="3634"/>
                  </a:cubicBezTo>
                  <a:cubicBezTo>
                    <a:pt x="3645" y="3634"/>
                    <a:pt x="3567" y="3668"/>
                    <a:pt x="3513" y="3734"/>
                  </a:cubicBezTo>
                  <a:cubicBezTo>
                    <a:pt x="3469" y="3788"/>
                    <a:pt x="3419" y="3836"/>
                    <a:pt x="3369" y="3883"/>
                  </a:cubicBezTo>
                  <a:cubicBezTo>
                    <a:pt x="3110" y="4114"/>
                    <a:pt x="2780" y="4231"/>
                    <a:pt x="2394" y="4231"/>
                  </a:cubicBezTo>
                  <a:cubicBezTo>
                    <a:pt x="1379" y="4231"/>
                    <a:pt x="556" y="3409"/>
                    <a:pt x="556" y="2394"/>
                  </a:cubicBezTo>
                  <a:cubicBezTo>
                    <a:pt x="556" y="1381"/>
                    <a:pt x="1379" y="557"/>
                    <a:pt x="2394" y="557"/>
                  </a:cubicBezTo>
                  <a:cubicBezTo>
                    <a:pt x="2761" y="557"/>
                    <a:pt x="3117" y="665"/>
                    <a:pt x="3420" y="870"/>
                  </a:cubicBezTo>
                  <a:cubicBezTo>
                    <a:pt x="3468" y="902"/>
                    <a:pt x="3522" y="918"/>
                    <a:pt x="3576" y="918"/>
                  </a:cubicBezTo>
                  <a:cubicBezTo>
                    <a:pt x="3665" y="918"/>
                    <a:pt x="3753" y="875"/>
                    <a:pt x="3807" y="795"/>
                  </a:cubicBezTo>
                  <a:cubicBezTo>
                    <a:pt x="3892" y="666"/>
                    <a:pt x="3860" y="495"/>
                    <a:pt x="3731" y="409"/>
                  </a:cubicBezTo>
                  <a:cubicBezTo>
                    <a:pt x="3337" y="142"/>
                    <a:pt x="2873" y="0"/>
                    <a:pt x="2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73"/>
            <p:cNvSpPr/>
            <p:nvPr/>
          </p:nvSpPr>
          <p:spPr>
            <a:xfrm>
              <a:off x="2888125" y="3796800"/>
              <a:ext cx="68000" cy="74325"/>
            </a:xfrm>
            <a:custGeom>
              <a:avLst/>
              <a:gdLst/>
              <a:ahLst/>
              <a:cxnLst/>
              <a:rect l="l" t="t" r="r" b="b"/>
              <a:pathLst>
                <a:path w="2720" h="2973" extrusionOk="0">
                  <a:moveTo>
                    <a:pt x="1359" y="560"/>
                  </a:moveTo>
                  <a:cubicBezTo>
                    <a:pt x="1765" y="560"/>
                    <a:pt x="2102" y="862"/>
                    <a:pt x="2154" y="1251"/>
                  </a:cubicBezTo>
                  <a:lnTo>
                    <a:pt x="566" y="1248"/>
                  </a:lnTo>
                  <a:cubicBezTo>
                    <a:pt x="623" y="860"/>
                    <a:pt x="957" y="560"/>
                    <a:pt x="1359" y="560"/>
                  </a:cubicBezTo>
                  <a:close/>
                  <a:moveTo>
                    <a:pt x="1359" y="1"/>
                  </a:moveTo>
                  <a:cubicBezTo>
                    <a:pt x="610" y="1"/>
                    <a:pt x="1" y="613"/>
                    <a:pt x="1" y="1362"/>
                  </a:cubicBezTo>
                  <a:cubicBezTo>
                    <a:pt x="1" y="1367"/>
                    <a:pt x="4" y="1487"/>
                    <a:pt x="4" y="1487"/>
                  </a:cubicBezTo>
                  <a:cubicBezTo>
                    <a:pt x="4" y="2307"/>
                    <a:pt x="670" y="2973"/>
                    <a:pt x="1490" y="2973"/>
                  </a:cubicBezTo>
                  <a:cubicBezTo>
                    <a:pt x="1818" y="2973"/>
                    <a:pt x="2111" y="2866"/>
                    <a:pt x="2338" y="2662"/>
                  </a:cubicBezTo>
                  <a:cubicBezTo>
                    <a:pt x="2381" y="2621"/>
                    <a:pt x="2425" y="2577"/>
                    <a:pt x="2463" y="2532"/>
                  </a:cubicBezTo>
                  <a:cubicBezTo>
                    <a:pt x="2563" y="2415"/>
                    <a:pt x="2548" y="2239"/>
                    <a:pt x="2428" y="2141"/>
                  </a:cubicBezTo>
                  <a:cubicBezTo>
                    <a:pt x="2376" y="2097"/>
                    <a:pt x="2313" y="2075"/>
                    <a:pt x="2249" y="2075"/>
                  </a:cubicBezTo>
                  <a:cubicBezTo>
                    <a:pt x="2170" y="2075"/>
                    <a:pt x="2092" y="2109"/>
                    <a:pt x="2037" y="2175"/>
                  </a:cubicBezTo>
                  <a:cubicBezTo>
                    <a:pt x="2015" y="2201"/>
                    <a:pt x="1991" y="2225"/>
                    <a:pt x="1967" y="2247"/>
                  </a:cubicBezTo>
                  <a:cubicBezTo>
                    <a:pt x="1841" y="2358"/>
                    <a:pt x="1680" y="2416"/>
                    <a:pt x="1490" y="2416"/>
                  </a:cubicBezTo>
                  <a:cubicBezTo>
                    <a:pt x="1089" y="2416"/>
                    <a:pt x="745" y="2160"/>
                    <a:pt x="614" y="1803"/>
                  </a:cubicBezTo>
                  <a:lnTo>
                    <a:pt x="614" y="1803"/>
                  </a:lnTo>
                  <a:lnTo>
                    <a:pt x="2437" y="1807"/>
                  </a:lnTo>
                  <a:cubicBezTo>
                    <a:pt x="2510" y="1807"/>
                    <a:pt x="2582" y="1778"/>
                    <a:pt x="2633" y="1727"/>
                  </a:cubicBezTo>
                  <a:cubicBezTo>
                    <a:pt x="2686" y="1674"/>
                    <a:pt x="2715" y="1604"/>
                    <a:pt x="2715" y="1529"/>
                  </a:cubicBezTo>
                  <a:lnTo>
                    <a:pt x="2715" y="1361"/>
                  </a:lnTo>
                  <a:cubicBezTo>
                    <a:pt x="2720" y="611"/>
                    <a:pt x="2111" y="1"/>
                    <a:pt x="1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73"/>
            <p:cNvSpPr/>
            <p:nvPr/>
          </p:nvSpPr>
          <p:spPr>
            <a:xfrm>
              <a:off x="2682875" y="3595600"/>
              <a:ext cx="356275" cy="356250"/>
            </a:xfrm>
            <a:custGeom>
              <a:avLst/>
              <a:gdLst/>
              <a:ahLst/>
              <a:cxnLst/>
              <a:rect l="l" t="t" r="r" b="b"/>
              <a:pathLst>
                <a:path w="14251" h="14250" extrusionOk="0">
                  <a:moveTo>
                    <a:pt x="278" y="0"/>
                  </a:moveTo>
                  <a:cubicBezTo>
                    <a:pt x="125" y="0"/>
                    <a:pt x="0" y="125"/>
                    <a:pt x="0" y="279"/>
                  </a:cubicBezTo>
                  <a:lnTo>
                    <a:pt x="0" y="13971"/>
                  </a:lnTo>
                  <a:cubicBezTo>
                    <a:pt x="0" y="14125"/>
                    <a:pt x="125" y="14249"/>
                    <a:pt x="278" y="14249"/>
                  </a:cubicBezTo>
                  <a:lnTo>
                    <a:pt x="13971" y="14249"/>
                  </a:lnTo>
                  <a:cubicBezTo>
                    <a:pt x="14124" y="14249"/>
                    <a:pt x="14249" y="14125"/>
                    <a:pt x="14249" y="13971"/>
                  </a:cubicBezTo>
                  <a:lnTo>
                    <a:pt x="14249" y="8377"/>
                  </a:lnTo>
                  <a:cubicBezTo>
                    <a:pt x="14249" y="8223"/>
                    <a:pt x="14124" y="8098"/>
                    <a:pt x="13971" y="8098"/>
                  </a:cubicBezTo>
                  <a:cubicBezTo>
                    <a:pt x="13818" y="8098"/>
                    <a:pt x="13694" y="8223"/>
                    <a:pt x="13694" y="8377"/>
                  </a:cubicBezTo>
                  <a:lnTo>
                    <a:pt x="13694" y="13693"/>
                  </a:lnTo>
                  <a:lnTo>
                    <a:pt x="556" y="13693"/>
                  </a:lnTo>
                  <a:lnTo>
                    <a:pt x="556" y="557"/>
                  </a:lnTo>
                  <a:lnTo>
                    <a:pt x="13694" y="557"/>
                  </a:lnTo>
                  <a:lnTo>
                    <a:pt x="13694" y="5873"/>
                  </a:lnTo>
                  <a:cubicBezTo>
                    <a:pt x="13694" y="6027"/>
                    <a:pt x="13818" y="6151"/>
                    <a:pt x="13971" y="6151"/>
                  </a:cubicBezTo>
                  <a:cubicBezTo>
                    <a:pt x="14124" y="6151"/>
                    <a:pt x="14249" y="6027"/>
                    <a:pt x="14249" y="5873"/>
                  </a:cubicBezTo>
                  <a:lnTo>
                    <a:pt x="14249" y="279"/>
                  </a:lnTo>
                  <a:cubicBezTo>
                    <a:pt x="14250" y="125"/>
                    <a:pt x="14126"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73"/>
            <p:cNvSpPr/>
            <p:nvPr/>
          </p:nvSpPr>
          <p:spPr>
            <a:xfrm>
              <a:off x="3025200" y="3766750"/>
              <a:ext cx="13950" cy="13925"/>
            </a:xfrm>
            <a:custGeom>
              <a:avLst/>
              <a:gdLst/>
              <a:ahLst/>
              <a:cxnLst/>
              <a:rect l="l" t="t" r="r" b="b"/>
              <a:pathLst>
                <a:path w="558" h="557"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5" name="Google Shape;19235;p73"/>
          <p:cNvGrpSpPr/>
          <p:nvPr/>
        </p:nvGrpSpPr>
        <p:grpSpPr>
          <a:xfrm>
            <a:off x="3198824" y="3857901"/>
            <a:ext cx="334400" cy="334554"/>
            <a:chOff x="3050000" y="3595600"/>
            <a:chExt cx="356275" cy="356250"/>
          </a:xfrm>
        </p:grpSpPr>
        <p:sp>
          <p:nvSpPr>
            <p:cNvPr id="19236" name="Google Shape;19236;p73"/>
            <p:cNvSpPr/>
            <p:nvPr/>
          </p:nvSpPr>
          <p:spPr>
            <a:xfrm>
              <a:off x="3056950" y="3602550"/>
              <a:ext cx="342375" cy="342325"/>
            </a:xfrm>
            <a:custGeom>
              <a:avLst/>
              <a:gdLst/>
              <a:ahLst/>
              <a:cxnLst/>
              <a:rect l="l" t="t" r="r" b="b"/>
              <a:pathLst>
                <a:path w="13695" h="13693" extrusionOk="0">
                  <a:moveTo>
                    <a:pt x="0" y="1"/>
                  </a:moveTo>
                  <a:lnTo>
                    <a:pt x="0" y="13693"/>
                  </a:lnTo>
                  <a:lnTo>
                    <a:pt x="13694" y="13693"/>
                  </a:lnTo>
                  <a:lnTo>
                    <a:pt x="1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73"/>
            <p:cNvSpPr/>
            <p:nvPr/>
          </p:nvSpPr>
          <p:spPr>
            <a:xfrm>
              <a:off x="3087500" y="3633125"/>
              <a:ext cx="281175" cy="281150"/>
            </a:xfrm>
            <a:custGeom>
              <a:avLst/>
              <a:gdLst/>
              <a:ahLst/>
              <a:cxnLst/>
              <a:rect l="l" t="t" r="r" b="b"/>
              <a:pathLst>
                <a:path w="11247" h="11246" extrusionOk="0">
                  <a:moveTo>
                    <a:pt x="1093" y="0"/>
                  </a:moveTo>
                  <a:cubicBezTo>
                    <a:pt x="490" y="0"/>
                    <a:pt x="1" y="491"/>
                    <a:pt x="1" y="1092"/>
                  </a:cubicBezTo>
                  <a:lnTo>
                    <a:pt x="1" y="10154"/>
                  </a:lnTo>
                  <a:cubicBezTo>
                    <a:pt x="1" y="10757"/>
                    <a:pt x="491" y="11246"/>
                    <a:pt x="1093" y="11246"/>
                  </a:cubicBezTo>
                  <a:lnTo>
                    <a:pt x="10154" y="11246"/>
                  </a:lnTo>
                  <a:cubicBezTo>
                    <a:pt x="10759" y="11246"/>
                    <a:pt x="11247" y="10757"/>
                    <a:pt x="11247" y="10154"/>
                  </a:cubicBezTo>
                  <a:lnTo>
                    <a:pt x="11247" y="1092"/>
                  </a:lnTo>
                  <a:cubicBezTo>
                    <a:pt x="11247"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73"/>
            <p:cNvSpPr/>
            <p:nvPr/>
          </p:nvSpPr>
          <p:spPr>
            <a:xfrm>
              <a:off x="3080550" y="3626200"/>
              <a:ext cx="295075" cy="295075"/>
            </a:xfrm>
            <a:custGeom>
              <a:avLst/>
              <a:gdLst/>
              <a:ahLst/>
              <a:cxnLst/>
              <a:rect l="l" t="t" r="r" b="b"/>
              <a:pathLst>
                <a:path w="11803" h="11803" extrusionOk="0">
                  <a:moveTo>
                    <a:pt x="10434" y="557"/>
                  </a:moveTo>
                  <a:cubicBezTo>
                    <a:pt x="10880" y="557"/>
                    <a:pt x="11246" y="921"/>
                    <a:pt x="11246" y="1369"/>
                  </a:cubicBezTo>
                  <a:lnTo>
                    <a:pt x="11246" y="10431"/>
                  </a:lnTo>
                  <a:cubicBezTo>
                    <a:pt x="11246" y="10879"/>
                    <a:pt x="10883" y="11243"/>
                    <a:pt x="10434" y="11243"/>
                  </a:cubicBezTo>
                  <a:lnTo>
                    <a:pt x="1374" y="11243"/>
                  </a:lnTo>
                  <a:cubicBezTo>
                    <a:pt x="924" y="11243"/>
                    <a:pt x="561" y="10879"/>
                    <a:pt x="561" y="10431"/>
                  </a:cubicBezTo>
                  <a:lnTo>
                    <a:pt x="561" y="1369"/>
                  </a:lnTo>
                  <a:cubicBezTo>
                    <a:pt x="561" y="921"/>
                    <a:pt x="924" y="557"/>
                    <a:pt x="1374" y="557"/>
                  </a:cubicBezTo>
                  <a:close/>
                  <a:moveTo>
                    <a:pt x="1371" y="0"/>
                  </a:moveTo>
                  <a:cubicBezTo>
                    <a:pt x="616" y="0"/>
                    <a:pt x="1" y="615"/>
                    <a:pt x="1" y="1371"/>
                  </a:cubicBezTo>
                  <a:lnTo>
                    <a:pt x="1" y="10432"/>
                  </a:lnTo>
                  <a:cubicBezTo>
                    <a:pt x="1" y="11188"/>
                    <a:pt x="616" y="11803"/>
                    <a:pt x="1371" y="11803"/>
                  </a:cubicBezTo>
                  <a:lnTo>
                    <a:pt x="10432" y="11803"/>
                  </a:lnTo>
                  <a:cubicBezTo>
                    <a:pt x="11188" y="11803"/>
                    <a:pt x="11803" y="11188"/>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73"/>
            <p:cNvSpPr/>
            <p:nvPr/>
          </p:nvSpPr>
          <p:spPr>
            <a:xfrm>
              <a:off x="3236700" y="3661075"/>
              <a:ext cx="46700" cy="69950"/>
            </a:xfrm>
            <a:custGeom>
              <a:avLst/>
              <a:gdLst/>
              <a:ahLst/>
              <a:cxnLst/>
              <a:rect l="l" t="t" r="r" b="b"/>
              <a:pathLst>
                <a:path w="1868" h="2798" extrusionOk="0">
                  <a:moveTo>
                    <a:pt x="933" y="557"/>
                  </a:moveTo>
                  <a:cubicBezTo>
                    <a:pt x="1141" y="557"/>
                    <a:pt x="1309" y="727"/>
                    <a:pt x="1309" y="933"/>
                  </a:cubicBezTo>
                  <a:cubicBezTo>
                    <a:pt x="1309" y="1143"/>
                    <a:pt x="1140" y="1311"/>
                    <a:pt x="933" y="1311"/>
                  </a:cubicBezTo>
                  <a:cubicBezTo>
                    <a:pt x="725" y="1311"/>
                    <a:pt x="555" y="1140"/>
                    <a:pt x="555" y="933"/>
                  </a:cubicBezTo>
                  <a:cubicBezTo>
                    <a:pt x="555" y="725"/>
                    <a:pt x="724" y="557"/>
                    <a:pt x="933" y="557"/>
                  </a:cubicBezTo>
                  <a:close/>
                  <a:moveTo>
                    <a:pt x="935" y="1"/>
                  </a:moveTo>
                  <a:cubicBezTo>
                    <a:pt x="419" y="1"/>
                    <a:pt x="0" y="419"/>
                    <a:pt x="0" y="933"/>
                  </a:cubicBezTo>
                  <a:cubicBezTo>
                    <a:pt x="0" y="1447"/>
                    <a:pt x="419" y="1867"/>
                    <a:pt x="935" y="1867"/>
                  </a:cubicBezTo>
                  <a:cubicBezTo>
                    <a:pt x="952" y="1867"/>
                    <a:pt x="971" y="1867"/>
                    <a:pt x="989" y="1865"/>
                  </a:cubicBezTo>
                  <a:lnTo>
                    <a:pt x="989" y="1865"/>
                  </a:lnTo>
                  <a:cubicBezTo>
                    <a:pt x="806" y="2146"/>
                    <a:pt x="614" y="2294"/>
                    <a:pt x="608" y="2296"/>
                  </a:cubicBezTo>
                  <a:cubicBezTo>
                    <a:pt x="487" y="2389"/>
                    <a:pt x="460" y="2563"/>
                    <a:pt x="551" y="2684"/>
                  </a:cubicBezTo>
                  <a:cubicBezTo>
                    <a:pt x="607" y="2758"/>
                    <a:pt x="692" y="2797"/>
                    <a:pt x="775" y="2797"/>
                  </a:cubicBezTo>
                  <a:cubicBezTo>
                    <a:pt x="834" y="2797"/>
                    <a:pt x="891" y="2778"/>
                    <a:pt x="942" y="2742"/>
                  </a:cubicBezTo>
                  <a:cubicBezTo>
                    <a:pt x="974" y="2720"/>
                    <a:pt x="1725" y="2150"/>
                    <a:pt x="1857" y="1080"/>
                  </a:cubicBezTo>
                  <a:cubicBezTo>
                    <a:pt x="1864" y="1033"/>
                    <a:pt x="1867" y="983"/>
                    <a:pt x="1867" y="933"/>
                  </a:cubicBezTo>
                  <a:cubicBezTo>
                    <a:pt x="1867" y="419"/>
                    <a:pt x="144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73"/>
            <p:cNvSpPr/>
            <p:nvPr/>
          </p:nvSpPr>
          <p:spPr>
            <a:xfrm>
              <a:off x="3172825" y="3661475"/>
              <a:ext cx="47750" cy="69575"/>
            </a:xfrm>
            <a:custGeom>
              <a:avLst/>
              <a:gdLst/>
              <a:ahLst/>
              <a:cxnLst/>
              <a:rect l="l" t="t" r="r" b="b"/>
              <a:pathLst>
                <a:path w="1910" h="2783" extrusionOk="0">
                  <a:moveTo>
                    <a:pt x="657" y="1"/>
                  </a:moveTo>
                  <a:cubicBezTo>
                    <a:pt x="520" y="1"/>
                    <a:pt x="403" y="99"/>
                    <a:pt x="381" y="234"/>
                  </a:cubicBezTo>
                  <a:lnTo>
                    <a:pt x="219" y="1218"/>
                  </a:lnTo>
                  <a:cubicBezTo>
                    <a:pt x="203" y="1320"/>
                    <a:pt x="245" y="1424"/>
                    <a:pt x="329" y="1487"/>
                  </a:cubicBezTo>
                  <a:cubicBezTo>
                    <a:pt x="377" y="1522"/>
                    <a:pt x="435" y="1540"/>
                    <a:pt x="493" y="1540"/>
                  </a:cubicBezTo>
                  <a:cubicBezTo>
                    <a:pt x="537" y="1540"/>
                    <a:pt x="580" y="1530"/>
                    <a:pt x="620" y="1510"/>
                  </a:cubicBezTo>
                  <a:cubicBezTo>
                    <a:pt x="621" y="1509"/>
                    <a:pt x="627" y="1507"/>
                    <a:pt x="636" y="1503"/>
                  </a:cubicBezTo>
                  <a:cubicBezTo>
                    <a:pt x="722" y="1465"/>
                    <a:pt x="785" y="1442"/>
                    <a:pt x="949" y="1442"/>
                  </a:cubicBezTo>
                  <a:cubicBezTo>
                    <a:pt x="1056" y="1442"/>
                    <a:pt x="1157" y="1485"/>
                    <a:pt x="1233" y="1563"/>
                  </a:cubicBezTo>
                  <a:cubicBezTo>
                    <a:pt x="1308" y="1642"/>
                    <a:pt x="1346" y="1746"/>
                    <a:pt x="1340" y="1854"/>
                  </a:cubicBezTo>
                  <a:cubicBezTo>
                    <a:pt x="1330" y="2058"/>
                    <a:pt x="1162" y="2220"/>
                    <a:pt x="957" y="2226"/>
                  </a:cubicBezTo>
                  <a:lnTo>
                    <a:pt x="949" y="2226"/>
                  </a:lnTo>
                  <a:cubicBezTo>
                    <a:pt x="753" y="2226"/>
                    <a:pt x="586" y="2083"/>
                    <a:pt x="561" y="1890"/>
                  </a:cubicBezTo>
                  <a:cubicBezTo>
                    <a:pt x="558" y="1871"/>
                    <a:pt x="557" y="1853"/>
                    <a:pt x="557" y="1834"/>
                  </a:cubicBezTo>
                  <a:cubicBezTo>
                    <a:pt x="557" y="1680"/>
                    <a:pt x="433" y="1556"/>
                    <a:pt x="279" y="1556"/>
                  </a:cubicBezTo>
                  <a:cubicBezTo>
                    <a:pt x="125" y="1556"/>
                    <a:pt x="1" y="1680"/>
                    <a:pt x="1" y="1834"/>
                  </a:cubicBezTo>
                  <a:cubicBezTo>
                    <a:pt x="1" y="1878"/>
                    <a:pt x="5" y="1922"/>
                    <a:pt x="11" y="1966"/>
                  </a:cubicBezTo>
                  <a:cubicBezTo>
                    <a:pt x="74" y="2434"/>
                    <a:pt x="476" y="2783"/>
                    <a:pt x="949" y="2783"/>
                  </a:cubicBezTo>
                  <a:lnTo>
                    <a:pt x="970" y="2783"/>
                  </a:lnTo>
                  <a:cubicBezTo>
                    <a:pt x="1463" y="2774"/>
                    <a:pt x="1872" y="2377"/>
                    <a:pt x="1897" y="1884"/>
                  </a:cubicBezTo>
                  <a:cubicBezTo>
                    <a:pt x="1910" y="1620"/>
                    <a:pt x="1819" y="1371"/>
                    <a:pt x="1637" y="1181"/>
                  </a:cubicBezTo>
                  <a:cubicBezTo>
                    <a:pt x="1460" y="992"/>
                    <a:pt x="1207" y="885"/>
                    <a:pt x="949" y="885"/>
                  </a:cubicBezTo>
                  <a:cubicBezTo>
                    <a:pt x="908" y="885"/>
                    <a:pt x="872" y="887"/>
                    <a:pt x="837" y="888"/>
                  </a:cubicBezTo>
                  <a:lnTo>
                    <a:pt x="892" y="557"/>
                  </a:lnTo>
                  <a:lnTo>
                    <a:pt x="1479" y="557"/>
                  </a:lnTo>
                  <a:cubicBezTo>
                    <a:pt x="1633" y="557"/>
                    <a:pt x="1758" y="433"/>
                    <a:pt x="1758" y="279"/>
                  </a:cubicBezTo>
                  <a:cubicBezTo>
                    <a:pt x="1758" y="125"/>
                    <a:pt x="1633" y="1"/>
                    <a:pt x="1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73"/>
            <p:cNvSpPr/>
            <p:nvPr/>
          </p:nvSpPr>
          <p:spPr>
            <a:xfrm>
              <a:off x="3167075" y="3751425"/>
              <a:ext cx="73825" cy="119700"/>
            </a:xfrm>
            <a:custGeom>
              <a:avLst/>
              <a:gdLst/>
              <a:ahLst/>
              <a:cxnLst/>
              <a:rect l="l" t="t" r="r" b="b"/>
              <a:pathLst>
                <a:path w="2953" h="4788" extrusionOk="0">
                  <a:moveTo>
                    <a:pt x="1458" y="557"/>
                  </a:moveTo>
                  <a:cubicBezTo>
                    <a:pt x="1966" y="557"/>
                    <a:pt x="2396" y="975"/>
                    <a:pt x="2396" y="1472"/>
                  </a:cubicBezTo>
                  <a:cubicBezTo>
                    <a:pt x="2396" y="1969"/>
                    <a:pt x="1969" y="2390"/>
                    <a:pt x="1458" y="2390"/>
                  </a:cubicBezTo>
                  <a:cubicBezTo>
                    <a:pt x="1253" y="2390"/>
                    <a:pt x="841" y="2391"/>
                    <a:pt x="564" y="2392"/>
                  </a:cubicBezTo>
                  <a:cubicBezTo>
                    <a:pt x="562" y="2108"/>
                    <a:pt x="559" y="852"/>
                    <a:pt x="559" y="557"/>
                  </a:cubicBezTo>
                  <a:close/>
                  <a:moveTo>
                    <a:pt x="279" y="0"/>
                  </a:moveTo>
                  <a:cubicBezTo>
                    <a:pt x="206" y="0"/>
                    <a:pt x="134" y="29"/>
                    <a:pt x="81" y="84"/>
                  </a:cubicBezTo>
                  <a:cubicBezTo>
                    <a:pt x="30" y="136"/>
                    <a:pt x="1" y="205"/>
                    <a:pt x="1" y="278"/>
                  </a:cubicBezTo>
                  <a:lnTo>
                    <a:pt x="1" y="4510"/>
                  </a:lnTo>
                  <a:cubicBezTo>
                    <a:pt x="1" y="4663"/>
                    <a:pt x="125" y="4788"/>
                    <a:pt x="279" y="4788"/>
                  </a:cubicBezTo>
                  <a:cubicBezTo>
                    <a:pt x="433" y="4788"/>
                    <a:pt x="557" y="4663"/>
                    <a:pt x="557" y="4510"/>
                  </a:cubicBezTo>
                  <a:lnTo>
                    <a:pt x="557" y="2949"/>
                  </a:lnTo>
                  <a:cubicBezTo>
                    <a:pt x="834" y="2947"/>
                    <a:pt x="1250" y="2946"/>
                    <a:pt x="1458" y="2946"/>
                  </a:cubicBezTo>
                  <a:cubicBezTo>
                    <a:pt x="2283" y="2946"/>
                    <a:pt x="2952" y="2284"/>
                    <a:pt x="2952" y="1475"/>
                  </a:cubicBezTo>
                  <a:cubicBezTo>
                    <a:pt x="2952" y="663"/>
                    <a:pt x="2283" y="0"/>
                    <a:pt x="1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73"/>
            <p:cNvSpPr/>
            <p:nvPr/>
          </p:nvSpPr>
          <p:spPr>
            <a:xfrm>
              <a:off x="3257125" y="3797350"/>
              <a:ext cx="32775" cy="73750"/>
            </a:xfrm>
            <a:custGeom>
              <a:avLst/>
              <a:gdLst/>
              <a:ahLst/>
              <a:cxnLst/>
              <a:rect l="l" t="t" r="r" b="b"/>
              <a:pathLst>
                <a:path w="1311" h="2950" extrusionOk="0">
                  <a:moveTo>
                    <a:pt x="279" y="1"/>
                  </a:moveTo>
                  <a:cubicBezTo>
                    <a:pt x="125" y="1"/>
                    <a:pt x="0" y="125"/>
                    <a:pt x="0" y="279"/>
                  </a:cubicBezTo>
                  <a:lnTo>
                    <a:pt x="0" y="2671"/>
                  </a:lnTo>
                  <a:cubicBezTo>
                    <a:pt x="0" y="2825"/>
                    <a:pt x="125" y="2949"/>
                    <a:pt x="279" y="2949"/>
                  </a:cubicBezTo>
                  <a:cubicBezTo>
                    <a:pt x="432" y="2949"/>
                    <a:pt x="557" y="2825"/>
                    <a:pt x="557" y="2671"/>
                  </a:cubicBezTo>
                  <a:lnTo>
                    <a:pt x="557" y="1248"/>
                  </a:lnTo>
                  <a:cubicBezTo>
                    <a:pt x="557" y="1096"/>
                    <a:pt x="617" y="943"/>
                    <a:pt x="721" y="831"/>
                  </a:cubicBezTo>
                  <a:cubicBezTo>
                    <a:pt x="817" y="724"/>
                    <a:pt x="946" y="643"/>
                    <a:pt x="1080" y="604"/>
                  </a:cubicBezTo>
                  <a:cubicBezTo>
                    <a:pt x="1226" y="560"/>
                    <a:pt x="1311" y="403"/>
                    <a:pt x="1267" y="257"/>
                  </a:cubicBezTo>
                  <a:cubicBezTo>
                    <a:pt x="1231" y="137"/>
                    <a:pt x="1121" y="59"/>
                    <a:pt x="1001" y="59"/>
                  </a:cubicBezTo>
                  <a:cubicBezTo>
                    <a:pt x="974" y="59"/>
                    <a:pt x="947" y="63"/>
                    <a:pt x="920" y="71"/>
                  </a:cubicBezTo>
                  <a:cubicBezTo>
                    <a:pt x="791" y="109"/>
                    <a:pt x="668" y="169"/>
                    <a:pt x="554" y="245"/>
                  </a:cubicBezTo>
                  <a:cubicBezTo>
                    <a:pt x="536" y="107"/>
                    <a:pt x="421"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73"/>
            <p:cNvSpPr/>
            <p:nvPr/>
          </p:nvSpPr>
          <p:spPr>
            <a:xfrm>
              <a:off x="3050000" y="3595600"/>
              <a:ext cx="356275" cy="356250"/>
            </a:xfrm>
            <a:custGeom>
              <a:avLst/>
              <a:gdLst/>
              <a:ahLst/>
              <a:cxnLst/>
              <a:rect l="l" t="t" r="r" b="b"/>
              <a:pathLst>
                <a:path w="14251" h="14250" extrusionOk="0">
                  <a:moveTo>
                    <a:pt x="278" y="0"/>
                  </a:moveTo>
                  <a:cubicBezTo>
                    <a:pt x="125" y="0"/>
                    <a:pt x="0" y="125"/>
                    <a:pt x="0" y="279"/>
                  </a:cubicBezTo>
                  <a:lnTo>
                    <a:pt x="0" y="13971"/>
                  </a:lnTo>
                  <a:cubicBezTo>
                    <a:pt x="0" y="14125"/>
                    <a:pt x="125" y="14249"/>
                    <a:pt x="278" y="14249"/>
                  </a:cubicBezTo>
                  <a:lnTo>
                    <a:pt x="13972" y="14249"/>
                  </a:lnTo>
                  <a:cubicBezTo>
                    <a:pt x="14126" y="14249"/>
                    <a:pt x="14250" y="14125"/>
                    <a:pt x="14250" y="13971"/>
                  </a:cubicBezTo>
                  <a:lnTo>
                    <a:pt x="14250" y="8377"/>
                  </a:lnTo>
                  <a:cubicBezTo>
                    <a:pt x="14250" y="8223"/>
                    <a:pt x="14126" y="8098"/>
                    <a:pt x="13972" y="8098"/>
                  </a:cubicBezTo>
                  <a:cubicBezTo>
                    <a:pt x="13818" y="8098"/>
                    <a:pt x="13694" y="8223"/>
                    <a:pt x="13694" y="8377"/>
                  </a:cubicBezTo>
                  <a:lnTo>
                    <a:pt x="13694" y="13693"/>
                  </a:lnTo>
                  <a:lnTo>
                    <a:pt x="556" y="13693"/>
                  </a:lnTo>
                  <a:lnTo>
                    <a:pt x="556" y="557"/>
                  </a:lnTo>
                  <a:lnTo>
                    <a:pt x="13694" y="557"/>
                  </a:lnTo>
                  <a:lnTo>
                    <a:pt x="13694" y="5873"/>
                  </a:lnTo>
                  <a:cubicBezTo>
                    <a:pt x="13694" y="6027"/>
                    <a:pt x="13818" y="6151"/>
                    <a:pt x="13972" y="6151"/>
                  </a:cubicBezTo>
                  <a:cubicBezTo>
                    <a:pt x="14126" y="6151"/>
                    <a:pt x="14250" y="6027"/>
                    <a:pt x="14250" y="5873"/>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73"/>
            <p:cNvSpPr/>
            <p:nvPr/>
          </p:nvSpPr>
          <p:spPr>
            <a:xfrm>
              <a:off x="3392325" y="3766750"/>
              <a:ext cx="13950" cy="13925"/>
            </a:xfrm>
            <a:custGeom>
              <a:avLst/>
              <a:gdLst/>
              <a:ahLst/>
              <a:cxnLst/>
              <a:rect l="l" t="t" r="r" b="b"/>
              <a:pathLst>
                <a:path w="558" h="557"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5" name="Google Shape;19245;p73"/>
          <p:cNvGrpSpPr/>
          <p:nvPr/>
        </p:nvGrpSpPr>
        <p:grpSpPr>
          <a:xfrm>
            <a:off x="5610768" y="1604249"/>
            <a:ext cx="334400" cy="334578"/>
            <a:chOff x="5619725" y="1195800"/>
            <a:chExt cx="356275" cy="356275"/>
          </a:xfrm>
        </p:grpSpPr>
        <p:sp>
          <p:nvSpPr>
            <p:cNvPr id="19246" name="Google Shape;19246;p73"/>
            <p:cNvSpPr/>
            <p:nvPr/>
          </p:nvSpPr>
          <p:spPr>
            <a:xfrm>
              <a:off x="5626675" y="1202750"/>
              <a:ext cx="342375" cy="342375"/>
            </a:xfrm>
            <a:custGeom>
              <a:avLst/>
              <a:gdLst/>
              <a:ahLst/>
              <a:cxnLst/>
              <a:rect l="l" t="t" r="r" b="b"/>
              <a:pathLst>
                <a:path w="13695" h="13695" extrusionOk="0">
                  <a:moveTo>
                    <a:pt x="0" y="0"/>
                  </a:moveTo>
                  <a:lnTo>
                    <a:pt x="0" y="13694"/>
                  </a:lnTo>
                  <a:lnTo>
                    <a:pt x="13694" y="13694"/>
                  </a:lnTo>
                  <a:lnTo>
                    <a:pt x="136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73"/>
            <p:cNvSpPr/>
            <p:nvPr/>
          </p:nvSpPr>
          <p:spPr>
            <a:xfrm>
              <a:off x="5657225" y="1233300"/>
              <a:ext cx="281225" cy="281175"/>
            </a:xfrm>
            <a:custGeom>
              <a:avLst/>
              <a:gdLst/>
              <a:ahLst/>
              <a:cxnLst/>
              <a:rect l="l" t="t" r="r" b="b"/>
              <a:pathLst>
                <a:path w="11249" h="11247" extrusionOk="0">
                  <a:moveTo>
                    <a:pt x="1095" y="1"/>
                  </a:moveTo>
                  <a:cubicBezTo>
                    <a:pt x="490" y="1"/>
                    <a:pt x="1" y="491"/>
                    <a:pt x="1" y="1093"/>
                  </a:cubicBezTo>
                  <a:lnTo>
                    <a:pt x="1" y="10154"/>
                  </a:lnTo>
                  <a:cubicBezTo>
                    <a:pt x="1" y="10759"/>
                    <a:pt x="491" y="11247"/>
                    <a:pt x="1095" y="11247"/>
                  </a:cubicBezTo>
                  <a:lnTo>
                    <a:pt x="10155" y="11247"/>
                  </a:lnTo>
                  <a:cubicBezTo>
                    <a:pt x="10759" y="11247"/>
                    <a:pt x="11248" y="10759"/>
                    <a:pt x="11248" y="10154"/>
                  </a:cubicBezTo>
                  <a:lnTo>
                    <a:pt x="11248" y="1093"/>
                  </a:lnTo>
                  <a:cubicBezTo>
                    <a:pt x="11248" y="490"/>
                    <a:pt x="10758"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73"/>
            <p:cNvSpPr/>
            <p:nvPr/>
          </p:nvSpPr>
          <p:spPr>
            <a:xfrm>
              <a:off x="5774100" y="1261300"/>
              <a:ext cx="47825" cy="69575"/>
            </a:xfrm>
            <a:custGeom>
              <a:avLst/>
              <a:gdLst/>
              <a:ahLst/>
              <a:cxnLst/>
              <a:rect l="l" t="t" r="r" b="b"/>
              <a:pathLst>
                <a:path w="1913" h="2783" extrusionOk="0">
                  <a:moveTo>
                    <a:pt x="657" y="1"/>
                  </a:moveTo>
                  <a:cubicBezTo>
                    <a:pt x="522" y="1"/>
                    <a:pt x="405" y="101"/>
                    <a:pt x="383" y="234"/>
                  </a:cubicBezTo>
                  <a:lnTo>
                    <a:pt x="220" y="1218"/>
                  </a:lnTo>
                  <a:cubicBezTo>
                    <a:pt x="203" y="1322"/>
                    <a:pt x="245" y="1424"/>
                    <a:pt x="330" y="1487"/>
                  </a:cubicBezTo>
                  <a:cubicBezTo>
                    <a:pt x="378" y="1523"/>
                    <a:pt x="436" y="1541"/>
                    <a:pt x="494" y="1541"/>
                  </a:cubicBezTo>
                  <a:cubicBezTo>
                    <a:pt x="537" y="1541"/>
                    <a:pt x="581" y="1531"/>
                    <a:pt x="620" y="1510"/>
                  </a:cubicBezTo>
                  <a:cubicBezTo>
                    <a:pt x="623" y="1509"/>
                    <a:pt x="628" y="1508"/>
                    <a:pt x="638" y="1503"/>
                  </a:cubicBezTo>
                  <a:cubicBezTo>
                    <a:pt x="723" y="1465"/>
                    <a:pt x="787" y="1442"/>
                    <a:pt x="950" y="1442"/>
                  </a:cubicBezTo>
                  <a:cubicBezTo>
                    <a:pt x="1058" y="1442"/>
                    <a:pt x="1160" y="1486"/>
                    <a:pt x="1234" y="1563"/>
                  </a:cubicBezTo>
                  <a:cubicBezTo>
                    <a:pt x="1308" y="1642"/>
                    <a:pt x="1348" y="1746"/>
                    <a:pt x="1342" y="1855"/>
                  </a:cubicBezTo>
                  <a:cubicBezTo>
                    <a:pt x="1332" y="2058"/>
                    <a:pt x="1162" y="2221"/>
                    <a:pt x="958" y="2226"/>
                  </a:cubicBezTo>
                  <a:cubicBezTo>
                    <a:pt x="955" y="2226"/>
                    <a:pt x="952" y="2227"/>
                    <a:pt x="950" y="2227"/>
                  </a:cubicBezTo>
                  <a:cubicBezTo>
                    <a:pt x="753" y="2227"/>
                    <a:pt x="588" y="2083"/>
                    <a:pt x="560" y="1890"/>
                  </a:cubicBezTo>
                  <a:cubicBezTo>
                    <a:pt x="559" y="1871"/>
                    <a:pt x="557" y="1853"/>
                    <a:pt x="557" y="1834"/>
                  </a:cubicBezTo>
                  <a:cubicBezTo>
                    <a:pt x="557" y="1680"/>
                    <a:pt x="433" y="1556"/>
                    <a:pt x="279" y="1556"/>
                  </a:cubicBezTo>
                  <a:cubicBezTo>
                    <a:pt x="125" y="1556"/>
                    <a:pt x="1" y="1680"/>
                    <a:pt x="1" y="1834"/>
                  </a:cubicBezTo>
                  <a:cubicBezTo>
                    <a:pt x="1" y="1879"/>
                    <a:pt x="4" y="1922"/>
                    <a:pt x="10" y="1967"/>
                  </a:cubicBezTo>
                  <a:cubicBezTo>
                    <a:pt x="76" y="2434"/>
                    <a:pt x="478" y="2783"/>
                    <a:pt x="950" y="2783"/>
                  </a:cubicBezTo>
                  <a:lnTo>
                    <a:pt x="970" y="2783"/>
                  </a:lnTo>
                  <a:cubicBezTo>
                    <a:pt x="1465" y="2774"/>
                    <a:pt x="1872" y="2379"/>
                    <a:pt x="1898" y="1884"/>
                  </a:cubicBezTo>
                  <a:cubicBezTo>
                    <a:pt x="1913" y="1620"/>
                    <a:pt x="1819" y="1371"/>
                    <a:pt x="1638" y="1181"/>
                  </a:cubicBezTo>
                  <a:cubicBezTo>
                    <a:pt x="1459" y="992"/>
                    <a:pt x="1209" y="885"/>
                    <a:pt x="950" y="885"/>
                  </a:cubicBezTo>
                  <a:cubicBezTo>
                    <a:pt x="910" y="885"/>
                    <a:pt x="873" y="887"/>
                    <a:pt x="838" y="888"/>
                  </a:cubicBezTo>
                  <a:lnTo>
                    <a:pt x="894" y="557"/>
                  </a:lnTo>
                  <a:lnTo>
                    <a:pt x="1481" y="557"/>
                  </a:lnTo>
                  <a:cubicBezTo>
                    <a:pt x="1635" y="557"/>
                    <a:pt x="1759" y="433"/>
                    <a:pt x="1759" y="279"/>
                  </a:cubicBezTo>
                  <a:cubicBezTo>
                    <a:pt x="1759" y="125"/>
                    <a:pt x="1635"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73"/>
            <p:cNvSpPr/>
            <p:nvPr/>
          </p:nvSpPr>
          <p:spPr>
            <a:xfrm>
              <a:off x="5619725" y="1195800"/>
              <a:ext cx="356275" cy="356275"/>
            </a:xfrm>
            <a:custGeom>
              <a:avLst/>
              <a:gdLst/>
              <a:ahLst/>
              <a:cxnLst/>
              <a:rect l="l" t="t" r="r" b="b"/>
              <a:pathLst>
                <a:path w="14251" h="14251" extrusionOk="0">
                  <a:moveTo>
                    <a:pt x="13694" y="558"/>
                  </a:moveTo>
                  <a:lnTo>
                    <a:pt x="13694" y="13695"/>
                  </a:lnTo>
                  <a:lnTo>
                    <a:pt x="557" y="13695"/>
                  </a:lnTo>
                  <a:lnTo>
                    <a:pt x="557" y="558"/>
                  </a:lnTo>
                  <a:close/>
                  <a:moveTo>
                    <a:pt x="278" y="0"/>
                  </a:moveTo>
                  <a:cubicBezTo>
                    <a:pt x="125" y="0"/>
                    <a:pt x="0" y="125"/>
                    <a:pt x="0" y="278"/>
                  </a:cubicBezTo>
                  <a:lnTo>
                    <a:pt x="0" y="13972"/>
                  </a:lnTo>
                  <a:cubicBezTo>
                    <a:pt x="0" y="14126"/>
                    <a:pt x="125" y="14250"/>
                    <a:pt x="278" y="14250"/>
                  </a:cubicBezTo>
                  <a:lnTo>
                    <a:pt x="13972" y="14250"/>
                  </a:lnTo>
                  <a:cubicBezTo>
                    <a:pt x="14126" y="14250"/>
                    <a:pt x="14250" y="14126"/>
                    <a:pt x="14250" y="13972"/>
                  </a:cubicBezTo>
                  <a:lnTo>
                    <a:pt x="14250" y="278"/>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73"/>
            <p:cNvSpPr/>
            <p:nvPr/>
          </p:nvSpPr>
          <p:spPr>
            <a:xfrm>
              <a:off x="5650275" y="1226400"/>
              <a:ext cx="295125" cy="295100"/>
            </a:xfrm>
            <a:custGeom>
              <a:avLst/>
              <a:gdLst/>
              <a:ahLst/>
              <a:cxnLst/>
              <a:rect l="l" t="t" r="r" b="b"/>
              <a:pathLst>
                <a:path w="11805" h="11804" extrusionOk="0">
                  <a:moveTo>
                    <a:pt x="1373" y="0"/>
                  </a:moveTo>
                  <a:cubicBezTo>
                    <a:pt x="616" y="0"/>
                    <a:pt x="1" y="615"/>
                    <a:pt x="1" y="1372"/>
                  </a:cubicBezTo>
                  <a:lnTo>
                    <a:pt x="1" y="10432"/>
                  </a:lnTo>
                  <a:cubicBezTo>
                    <a:pt x="2" y="11189"/>
                    <a:pt x="616" y="11804"/>
                    <a:pt x="1373" y="11804"/>
                  </a:cubicBezTo>
                  <a:lnTo>
                    <a:pt x="10433" y="11804"/>
                  </a:lnTo>
                  <a:cubicBezTo>
                    <a:pt x="11190" y="11804"/>
                    <a:pt x="11804" y="11189"/>
                    <a:pt x="11804" y="10432"/>
                  </a:cubicBezTo>
                  <a:lnTo>
                    <a:pt x="11804" y="7158"/>
                  </a:lnTo>
                  <a:cubicBezTo>
                    <a:pt x="11804" y="7004"/>
                    <a:pt x="11680" y="6880"/>
                    <a:pt x="11526" y="6880"/>
                  </a:cubicBezTo>
                  <a:cubicBezTo>
                    <a:pt x="11373" y="6880"/>
                    <a:pt x="11248" y="7004"/>
                    <a:pt x="11248" y="7158"/>
                  </a:cubicBezTo>
                  <a:lnTo>
                    <a:pt x="11248" y="10432"/>
                  </a:lnTo>
                  <a:cubicBezTo>
                    <a:pt x="11248" y="10880"/>
                    <a:pt x="10884" y="11245"/>
                    <a:pt x="10435" y="11245"/>
                  </a:cubicBezTo>
                  <a:lnTo>
                    <a:pt x="1374" y="11245"/>
                  </a:lnTo>
                  <a:cubicBezTo>
                    <a:pt x="925" y="11245"/>
                    <a:pt x="562" y="10880"/>
                    <a:pt x="562" y="10432"/>
                  </a:cubicBezTo>
                  <a:lnTo>
                    <a:pt x="562" y="1372"/>
                  </a:lnTo>
                  <a:cubicBezTo>
                    <a:pt x="562" y="923"/>
                    <a:pt x="925" y="558"/>
                    <a:pt x="1374" y="558"/>
                  </a:cubicBezTo>
                  <a:lnTo>
                    <a:pt x="10435" y="558"/>
                  </a:lnTo>
                  <a:cubicBezTo>
                    <a:pt x="10884" y="558"/>
                    <a:pt x="11248" y="923"/>
                    <a:pt x="11248" y="1372"/>
                  </a:cubicBezTo>
                  <a:lnTo>
                    <a:pt x="11248" y="4653"/>
                  </a:lnTo>
                  <a:cubicBezTo>
                    <a:pt x="11248" y="4807"/>
                    <a:pt x="11371" y="4931"/>
                    <a:pt x="11526" y="4931"/>
                  </a:cubicBezTo>
                  <a:cubicBezTo>
                    <a:pt x="11680" y="4931"/>
                    <a:pt x="11804" y="4807"/>
                    <a:pt x="11804" y="4653"/>
                  </a:cubicBezTo>
                  <a:lnTo>
                    <a:pt x="11804" y="1372"/>
                  </a:lnTo>
                  <a:cubicBezTo>
                    <a:pt x="11804" y="615"/>
                    <a:pt x="11190"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73"/>
            <p:cNvSpPr/>
            <p:nvPr/>
          </p:nvSpPr>
          <p:spPr>
            <a:xfrm>
              <a:off x="5758600" y="1351725"/>
              <a:ext cx="78500" cy="119675"/>
            </a:xfrm>
            <a:custGeom>
              <a:avLst/>
              <a:gdLst/>
              <a:ahLst/>
              <a:cxnLst/>
              <a:rect l="l" t="t" r="r" b="b"/>
              <a:pathLst>
                <a:path w="3140" h="4787" extrusionOk="0">
                  <a:moveTo>
                    <a:pt x="1508" y="555"/>
                  </a:moveTo>
                  <a:cubicBezTo>
                    <a:pt x="1890" y="555"/>
                    <a:pt x="2204" y="866"/>
                    <a:pt x="2204" y="1251"/>
                  </a:cubicBezTo>
                  <a:cubicBezTo>
                    <a:pt x="2204" y="1634"/>
                    <a:pt x="1892" y="1946"/>
                    <a:pt x="1508" y="1946"/>
                  </a:cubicBezTo>
                  <a:cubicBezTo>
                    <a:pt x="1419" y="1946"/>
                    <a:pt x="558" y="1948"/>
                    <a:pt x="558" y="1948"/>
                  </a:cubicBezTo>
                  <a:lnTo>
                    <a:pt x="558" y="557"/>
                  </a:lnTo>
                  <a:lnTo>
                    <a:pt x="1508" y="557"/>
                  </a:lnTo>
                  <a:lnTo>
                    <a:pt x="1508" y="555"/>
                  </a:lnTo>
                  <a:close/>
                  <a:moveTo>
                    <a:pt x="1722" y="2504"/>
                  </a:moveTo>
                  <a:cubicBezTo>
                    <a:pt x="2196" y="2504"/>
                    <a:pt x="2583" y="2890"/>
                    <a:pt x="2583" y="3365"/>
                  </a:cubicBezTo>
                  <a:cubicBezTo>
                    <a:pt x="2583" y="3838"/>
                    <a:pt x="2196" y="4224"/>
                    <a:pt x="1722" y="4224"/>
                  </a:cubicBezTo>
                  <a:cubicBezTo>
                    <a:pt x="1510" y="4224"/>
                    <a:pt x="914" y="4226"/>
                    <a:pt x="556" y="4229"/>
                  </a:cubicBezTo>
                  <a:lnTo>
                    <a:pt x="556" y="2505"/>
                  </a:lnTo>
                  <a:cubicBezTo>
                    <a:pt x="704" y="2505"/>
                    <a:pt x="1722" y="2504"/>
                    <a:pt x="1722" y="2504"/>
                  </a:cubicBezTo>
                  <a:close/>
                  <a:moveTo>
                    <a:pt x="277" y="0"/>
                  </a:moveTo>
                  <a:cubicBezTo>
                    <a:pt x="123" y="0"/>
                    <a:pt x="0" y="124"/>
                    <a:pt x="0" y="277"/>
                  </a:cubicBezTo>
                  <a:lnTo>
                    <a:pt x="0" y="4508"/>
                  </a:lnTo>
                  <a:cubicBezTo>
                    <a:pt x="0" y="4581"/>
                    <a:pt x="29" y="4653"/>
                    <a:pt x="82" y="4706"/>
                  </a:cubicBezTo>
                  <a:cubicBezTo>
                    <a:pt x="135" y="4757"/>
                    <a:pt x="205" y="4786"/>
                    <a:pt x="278" y="4786"/>
                  </a:cubicBezTo>
                  <a:lnTo>
                    <a:pt x="280" y="4786"/>
                  </a:lnTo>
                  <a:cubicBezTo>
                    <a:pt x="291" y="4786"/>
                    <a:pt x="1414" y="4781"/>
                    <a:pt x="1722" y="4781"/>
                  </a:cubicBezTo>
                  <a:cubicBezTo>
                    <a:pt x="2504" y="4781"/>
                    <a:pt x="3139" y="4145"/>
                    <a:pt x="3139" y="3365"/>
                  </a:cubicBezTo>
                  <a:cubicBezTo>
                    <a:pt x="3139" y="2830"/>
                    <a:pt x="2842" y="2365"/>
                    <a:pt x="2404" y="2123"/>
                  </a:cubicBezTo>
                  <a:cubicBezTo>
                    <a:pt x="2624" y="1898"/>
                    <a:pt x="2760" y="1590"/>
                    <a:pt x="2760" y="1252"/>
                  </a:cubicBezTo>
                  <a:cubicBezTo>
                    <a:pt x="2760" y="563"/>
                    <a:pt x="2198" y="0"/>
                    <a:pt x="1508" y="0"/>
                  </a:cubicBezTo>
                  <a:lnTo>
                    <a:pt x="280" y="0"/>
                  </a:lnTo>
                  <a:cubicBezTo>
                    <a:pt x="279" y="0"/>
                    <a:pt x="278"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73"/>
            <p:cNvSpPr/>
            <p:nvPr/>
          </p:nvSpPr>
          <p:spPr>
            <a:xfrm>
              <a:off x="5931475" y="1367050"/>
              <a:ext cx="13925" cy="13950"/>
            </a:xfrm>
            <a:custGeom>
              <a:avLst/>
              <a:gdLst/>
              <a:ahLst/>
              <a:cxnLst/>
              <a:rect l="l" t="t" r="r" b="b"/>
              <a:pathLst>
                <a:path w="557" h="558" extrusionOk="0">
                  <a:moveTo>
                    <a:pt x="278" y="1"/>
                  </a:moveTo>
                  <a:cubicBezTo>
                    <a:pt x="123" y="1"/>
                    <a:pt x="0" y="125"/>
                    <a:pt x="0" y="279"/>
                  </a:cubicBezTo>
                  <a:cubicBezTo>
                    <a:pt x="0" y="433"/>
                    <a:pt x="125" y="557"/>
                    <a:pt x="278" y="557"/>
                  </a:cubicBezTo>
                  <a:cubicBezTo>
                    <a:pt x="432" y="557"/>
                    <a:pt x="556" y="433"/>
                    <a:pt x="556" y="279"/>
                  </a:cubicBez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3" name="Google Shape;19253;p73"/>
          <p:cNvGrpSpPr/>
          <p:nvPr/>
        </p:nvGrpSpPr>
        <p:grpSpPr>
          <a:xfrm>
            <a:off x="3543407" y="3857901"/>
            <a:ext cx="334400" cy="334554"/>
            <a:chOff x="3417125" y="3595600"/>
            <a:chExt cx="356275" cy="356250"/>
          </a:xfrm>
        </p:grpSpPr>
        <p:sp>
          <p:nvSpPr>
            <p:cNvPr id="19254" name="Google Shape;19254;p73"/>
            <p:cNvSpPr/>
            <p:nvPr/>
          </p:nvSpPr>
          <p:spPr>
            <a:xfrm>
              <a:off x="3424075" y="3602550"/>
              <a:ext cx="342350" cy="342325"/>
            </a:xfrm>
            <a:custGeom>
              <a:avLst/>
              <a:gdLst/>
              <a:ahLst/>
              <a:cxnLst/>
              <a:rect l="l" t="t" r="r" b="b"/>
              <a:pathLst>
                <a:path w="13694" h="13693" extrusionOk="0">
                  <a:moveTo>
                    <a:pt x="1" y="1"/>
                  </a:moveTo>
                  <a:lnTo>
                    <a:pt x="1" y="13693"/>
                  </a:lnTo>
                  <a:lnTo>
                    <a:pt x="13693" y="13693"/>
                  </a:lnTo>
                  <a:lnTo>
                    <a:pt x="136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73"/>
            <p:cNvSpPr/>
            <p:nvPr/>
          </p:nvSpPr>
          <p:spPr>
            <a:xfrm>
              <a:off x="3454625" y="3633125"/>
              <a:ext cx="281175" cy="281150"/>
            </a:xfrm>
            <a:custGeom>
              <a:avLst/>
              <a:gdLst/>
              <a:ahLst/>
              <a:cxnLst/>
              <a:rect l="l" t="t" r="r" b="b"/>
              <a:pathLst>
                <a:path w="11247" h="11246" extrusionOk="0">
                  <a:moveTo>
                    <a:pt x="1093" y="0"/>
                  </a:moveTo>
                  <a:cubicBezTo>
                    <a:pt x="490" y="0"/>
                    <a:pt x="1" y="491"/>
                    <a:pt x="1" y="1092"/>
                  </a:cubicBezTo>
                  <a:lnTo>
                    <a:pt x="1" y="10154"/>
                  </a:lnTo>
                  <a:cubicBezTo>
                    <a:pt x="1" y="10757"/>
                    <a:pt x="491" y="11246"/>
                    <a:pt x="1093" y="11246"/>
                  </a:cubicBezTo>
                  <a:lnTo>
                    <a:pt x="10154" y="11246"/>
                  </a:lnTo>
                  <a:cubicBezTo>
                    <a:pt x="10756" y="11246"/>
                    <a:pt x="11245" y="10757"/>
                    <a:pt x="11247" y="10154"/>
                  </a:cubicBezTo>
                  <a:lnTo>
                    <a:pt x="11247" y="1092"/>
                  </a:lnTo>
                  <a:cubicBezTo>
                    <a:pt x="11247"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73"/>
            <p:cNvSpPr/>
            <p:nvPr/>
          </p:nvSpPr>
          <p:spPr>
            <a:xfrm>
              <a:off x="3447675" y="3626200"/>
              <a:ext cx="295075" cy="295075"/>
            </a:xfrm>
            <a:custGeom>
              <a:avLst/>
              <a:gdLst/>
              <a:ahLst/>
              <a:cxnLst/>
              <a:rect l="l" t="t" r="r" b="b"/>
              <a:pathLst>
                <a:path w="11803" h="11803" extrusionOk="0">
                  <a:moveTo>
                    <a:pt x="10432" y="557"/>
                  </a:moveTo>
                  <a:cubicBezTo>
                    <a:pt x="10880" y="557"/>
                    <a:pt x="11245" y="921"/>
                    <a:pt x="11245" y="1369"/>
                  </a:cubicBezTo>
                  <a:lnTo>
                    <a:pt x="11245" y="10431"/>
                  </a:lnTo>
                  <a:cubicBezTo>
                    <a:pt x="11245" y="10879"/>
                    <a:pt x="10880" y="11243"/>
                    <a:pt x="10432" y="11243"/>
                  </a:cubicBezTo>
                  <a:lnTo>
                    <a:pt x="1371" y="11243"/>
                  </a:lnTo>
                  <a:cubicBezTo>
                    <a:pt x="923" y="11243"/>
                    <a:pt x="558" y="10879"/>
                    <a:pt x="558" y="10431"/>
                  </a:cubicBezTo>
                  <a:lnTo>
                    <a:pt x="558" y="1369"/>
                  </a:lnTo>
                  <a:cubicBezTo>
                    <a:pt x="558" y="921"/>
                    <a:pt x="923" y="557"/>
                    <a:pt x="1371" y="557"/>
                  </a:cubicBezTo>
                  <a:close/>
                  <a:moveTo>
                    <a:pt x="1371" y="0"/>
                  </a:moveTo>
                  <a:cubicBezTo>
                    <a:pt x="616" y="0"/>
                    <a:pt x="1" y="615"/>
                    <a:pt x="1" y="1371"/>
                  </a:cubicBezTo>
                  <a:lnTo>
                    <a:pt x="1" y="10432"/>
                  </a:lnTo>
                  <a:cubicBezTo>
                    <a:pt x="1" y="11188"/>
                    <a:pt x="616" y="11803"/>
                    <a:pt x="1371" y="11803"/>
                  </a:cubicBezTo>
                  <a:lnTo>
                    <a:pt x="10432" y="11803"/>
                  </a:lnTo>
                  <a:cubicBezTo>
                    <a:pt x="11188" y="11803"/>
                    <a:pt x="11803" y="11188"/>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73"/>
            <p:cNvSpPr/>
            <p:nvPr/>
          </p:nvSpPr>
          <p:spPr>
            <a:xfrm>
              <a:off x="3604475" y="3661150"/>
              <a:ext cx="44875" cy="69600"/>
            </a:xfrm>
            <a:custGeom>
              <a:avLst/>
              <a:gdLst/>
              <a:ahLst/>
              <a:cxnLst/>
              <a:rect l="l" t="t" r="r" b="b"/>
              <a:pathLst>
                <a:path w="1795" h="2784" extrusionOk="0">
                  <a:moveTo>
                    <a:pt x="897" y="557"/>
                  </a:moveTo>
                  <a:cubicBezTo>
                    <a:pt x="1086" y="557"/>
                    <a:pt x="1238" y="709"/>
                    <a:pt x="1238" y="898"/>
                  </a:cubicBezTo>
                  <a:lnTo>
                    <a:pt x="1238" y="1888"/>
                  </a:lnTo>
                  <a:cubicBezTo>
                    <a:pt x="1238" y="2074"/>
                    <a:pt x="1086" y="2228"/>
                    <a:pt x="897" y="2228"/>
                  </a:cubicBezTo>
                  <a:cubicBezTo>
                    <a:pt x="709" y="2228"/>
                    <a:pt x="557" y="2077"/>
                    <a:pt x="557" y="1888"/>
                  </a:cubicBezTo>
                  <a:lnTo>
                    <a:pt x="557" y="898"/>
                  </a:lnTo>
                  <a:cubicBezTo>
                    <a:pt x="557" y="709"/>
                    <a:pt x="709" y="557"/>
                    <a:pt x="897" y="557"/>
                  </a:cubicBezTo>
                  <a:close/>
                  <a:moveTo>
                    <a:pt x="897" y="1"/>
                  </a:moveTo>
                  <a:cubicBezTo>
                    <a:pt x="403" y="1"/>
                    <a:pt x="1" y="403"/>
                    <a:pt x="1" y="898"/>
                  </a:cubicBezTo>
                  <a:lnTo>
                    <a:pt x="1" y="1888"/>
                  </a:lnTo>
                  <a:cubicBezTo>
                    <a:pt x="1" y="2381"/>
                    <a:pt x="403" y="2784"/>
                    <a:pt x="897" y="2784"/>
                  </a:cubicBezTo>
                  <a:cubicBezTo>
                    <a:pt x="1392" y="2784"/>
                    <a:pt x="1794" y="2381"/>
                    <a:pt x="1794" y="1888"/>
                  </a:cubicBezTo>
                  <a:lnTo>
                    <a:pt x="1794" y="898"/>
                  </a:lnTo>
                  <a:cubicBezTo>
                    <a:pt x="1794" y="403"/>
                    <a:pt x="1392" y="1"/>
                    <a:pt x="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73"/>
            <p:cNvSpPr/>
            <p:nvPr/>
          </p:nvSpPr>
          <p:spPr>
            <a:xfrm>
              <a:off x="3541125" y="3660975"/>
              <a:ext cx="46625" cy="69775"/>
            </a:xfrm>
            <a:custGeom>
              <a:avLst/>
              <a:gdLst/>
              <a:ahLst/>
              <a:cxnLst/>
              <a:rect l="l" t="t" r="r" b="b"/>
              <a:pathLst>
                <a:path w="1865" h="2791" extrusionOk="0">
                  <a:moveTo>
                    <a:pt x="936" y="1485"/>
                  </a:moveTo>
                  <a:cubicBezTo>
                    <a:pt x="1141" y="1485"/>
                    <a:pt x="1308" y="1654"/>
                    <a:pt x="1308" y="1860"/>
                  </a:cubicBezTo>
                  <a:cubicBezTo>
                    <a:pt x="1308" y="2066"/>
                    <a:pt x="1140" y="2235"/>
                    <a:pt x="933" y="2235"/>
                  </a:cubicBezTo>
                  <a:cubicBezTo>
                    <a:pt x="727" y="2235"/>
                    <a:pt x="558" y="2066"/>
                    <a:pt x="558" y="1860"/>
                  </a:cubicBezTo>
                  <a:cubicBezTo>
                    <a:pt x="558" y="1653"/>
                    <a:pt x="727" y="1485"/>
                    <a:pt x="933" y="1485"/>
                  </a:cubicBezTo>
                  <a:cubicBezTo>
                    <a:pt x="934" y="1485"/>
                    <a:pt x="935" y="1485"/>
                    <a:pt x="936" y="1485"/>
                  </a:cubicBezTo>
                  <a:close/>
                  <a:moveTo>
                    <a:pt x="1091" y="1"/>
                  </a:moveTo>
                  <a:cubicBezTo>
                    <a:pt x="1033" y="1"/>
                    <a:pt x="975" y="19"/>
                    <a:pt x="924" y="56"/>
                  </a:cubicBezTo>
                  <a:cubicBezTo>
                    <a:pt x="891" y="79"/>
                    <a:pt x="142" y="649"/>
                    <a:pt x="11" y="1715"/>
                  </a:cubicBezTo>
                  <a:cubicBezTo>
                    <a:pt x="3" y="1763"/>
                    <a:pt x="0" y="1813"/>
                    <a:pt x="0" y="1861"/>
                  </a:cubicBezTo>
                  <a:cubicBezTo>
                    <a:pt x="0" y="2374"/>
                    <a:pt x="418" y="2791"/>
                    <a:pt x="932" y="2791"/>
                  </a:cubicBezTo>
                  <a:cubicBezTo>
                    <a:pt x="1446" y="2791"/>
                    <a:pt x="1864" y="2372"/>
                    <a:pt x="1864" y="1860"/>
                  </a:cubicBezTo>
                  <a:cubicBezTo>
                    <a:pt x="1864" y="1346"/>
                    <a:pt x="1446" y="929"/>
                    <a:pt x="932" y="929"/>
                  </a:cubicBezTo>
                  <a:cubicBezTo>
                    <a:pt x="913" y="929"/>
                    <a:pt x="897" y="929"/>
                    <a:pt x="879" y="930"/>
                  </a:cubicBezTo>
                  <a:cubicBezTo>
                    <a:pt x="1059" y="653"/>
                    <a:pt x="1249" y="505"/>
                    <a:pt x="1257" y="500"/>
                  </a:cubicBezTo>
                  <a:cubicBezTo>
                    <a:pt x="1380" y="409"/>
                    <a:pt x="1406" y="235"/>
                    <a:pt x="1314" y="112"/>
                  </a:cubicBezTo>
                  <a:cubicBezTo>
                    <a:pt x="1260" y="39"/>
                    <a:pt x="1176"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73"/>
            <p:cNvSpPr/>
            <p:nvPr/>
          </p:nvSpPr>
          <p:spPr>
            <a:xfrm>
              <a:off x="3508025" y="3751425"/>
              <a:ext cx="88075" cy="119675"/>
            </a:xfrm>
            <a:custGeom>
              <a:avLst/>
              <a:gdLst/>
              <a:ahLst/>
              <a:cxnLst/>
              <a:rect l="l" t="t" r="r" b="b"/>
              <a:pathLst>
                <a:path w="3523" h="4787" extrusionOk="0">
                  <a:moveTo>
                    <a:pt x="3244" y="0"/>
                  </a:moveTo>
                  <a:cubicBezTo>
                    <a:pt x="3090" y="0"/>
                    <a:pt x="2966" y="125"/>
                    <a:pt x="2966" y="278"/>
                  </a:cubicBezTo>
                  <a:lnTo>
                    <a:pt x="2966" y="3687"/>
                  </a:lnTo>
                  <a:lnTo>
                    <a:pt x="508" y="129"/>
                  </a:lnTo>
                  <a:cubicBezTo>
                    <a:pt x="455" y="52"/>
                    <a:pt x="368" y="8"/>
                    <a:pt x="279" y="8"/>
                  </a:cubicBezTo>
                  <a:cubicBezTo>
                    <a:pt x="252" y="8"/>
                    <a:pt x="224" y="12"/>
                    <a:pt x="197" y="21"/>
                  </a:cubicBezTo>
                  <a:cubicBezTo>
                    <a:pt x="80" y="57"/>
                    <a:pt x="1" y="166"/>
                    <a:pt x="1" y="286"/>
                  </a:cubicBezTo>
                  <a:lnTo>
                    <a:pt x="1" y="4508"/>
                  </a:lnTo>
                  <a:cubicBezTo>
                    <a:pt x="1" y="4662"/>
                    <a:pt x="125" y="4786"/>
                    <a:pt x="279" y="4786"/>
                  </a:cubicBezTo>
                  <a:cubicBezTo>
                    <a:pt x="433" y="4786"/>
                    <a:pt x="557" y="4662"/>
                    <a:pt x="557" y="4508"/>
                  </a:cubicBezTo>
                  <a:lnTo>
                    <a:pt x="557" y="1182"/>
                  </a:lnTo>
                  <a:lnTo>
                    <a:pt x="2906" y="4581"/>
                  </a:lnTo>
                  <a:cubicBezTo>
                    <a:pt x="2976" y="4684"/>
                    <a:pt x="3083" y="4742"/>
                    <a:pt x="3192" y="4742"/>
                  </a:cubicBezTo>
                  <a:cubicBezTo>
                    <a:pt x="3222" y="4742"/>
                    <a:pt x="3253" y="4737"/>
                    <a:pt x="3283" y="4728"/>
                  </a:cubicBezTo>
                  <a:cubicBezTo>
                    <a:pt x="3428" y="4682"/>
                    <a:pt x="3522" y="4542"/>
                    <a:pt x="3522" y="4369"/>
                  </a:cubicBezTo>
                  <a:lnTo>
                    <a:pt x="3522" y="281"/>
                  </a:lnTo>
                  <a:cubicBezTo>
                    <a:pt x="3522" y="125"/>
                    <a:pt x="3398" y="0"/>
                    <a:pt x="3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73"/>
            <p:cNvSpPr/>
            <p:nvPr/>
          </p:nvSpPr>
          <p:spPr>
            <a:xfrm>
              <a:off x="3614550" y="3776850"/>
              <a:ext cx="67800" cy="94275"/>
            </a:xfrm>
            <a:custGeom>
              <a:avLst/>
              <a:gdLst/>
              <a:ahLst/>
              <a:cxnLst/>
              <a:rect l="l" t="t" r="r" b="b"/>
              <a:pathLst>
                <a:path w="2712" h="3771" extrusionOk="0">
                  <a:moveTo>
                    <a:pt x="1356" y="1616"/>
                  </a:moveTo>
                  <a:cubicBezTo>
                    <a:pt x="1797" y="1616"/>
                    <a:pt x="2156" y="1974"/>
                    <a:pt x="2156" y="2415"/>
                  </a:cubicBezTo>
                  <a:cubicBezTo>
                    <a:pt x="2156" y="2856"/>
                    <a:pt x="1797" y="3214"/>
                    <a:pt x="1356" y="3214"/>
                  </a:cubicBezTo>
                  <a:cubicBezTo>
                    <a:pt x="916" y="3214"/>
                    <a:pt x="557" y="2856"/>
                    <a:pt x="557" y="2415"/>
                  </a:cubicBezTo>
                  <a:cubicBezTo>
                    <a:pt x="557" y="1974"/>
                    <a:pt x="916" y="1616"/>
                    <a:pt x="1356" y="1616"/>
                  </a:cubicBezTo>
                  <a:close/>
                  <a:moveTo>
                    <a:pt x="2434" y="1"/>
                  </a:moveTo>
                  <a:cubicBezTo>
                    <a:pt x="2280" y="1"/>
                    <a:pt x="2156" y="125"/>
                    <a:pt x="2156" y="279"/>
                  </a:cubicBezTo>
                  <a:lnTo>
                    <a:pt x="2156" y="1321"/>
                  </a:lnTo>
                  <a:cubicBezTo>
                    <a:pt x="1932" y="1156"/>
                    <a:pt x="1655" y="1059"/>
                    <a:pt x="1356" y="1059"/>
                  </a:cubicBezTo>
                  <a:cubicBezTo>
                    <a:pt x="610" y="1059"/>
                    <a:pt x="0" y="1667"/>
                    <a:pt x="0" y="2415"/>
                  </a:cubicBezTo>
                  <a:cubicBezTo>
                    <a:pt x="0" y="3162"/>
                    <a:pt x="608" y="3771"/>
                    <a:pt x="1356" y="3771"/>
                  </a:cubicBezTo>
                  <a:cubicBezTo>
                    <a:pt x="1655" y="3771"/>
                    <a:pt x="1933" y="3674"/>
                    <a:pt x="2156" y="3510"/>
                  </a:cubicBezTo>
                  <a:cubicBezTo>
                    <a:pt x="2166" y="3657"/>
                    <a:pt x="2286" y="3771"/>
                    <a:pt x="2434" y="3771"/>
                  </a:cubicBezTo>
                  <a:cubicBezTo>
                    <a:pt x="2588" y="3771"/>
                    <a:pt x="2712" y="3646"/>
                    <a:pt x="2712" y="3493"/>
                  </a:cubicBezTo>
                  <a:lnTo>
                    <a:pt x="2712" y="279"/>
                  </a:lnTo>
                  <a:cubicBezTo>
                    <a:pt x="2712" y="125"/>
                    <a:pt x="2588" y="1"/>
                    <a:pt x="2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73"/>
            <p:cNvSpPr/>
            <p:nvPr/>
          </p:nvSpPr>
          <p:spPr>
            <a:xfrm>
              <a:off x="3417125" y="3595600"/>
              <a:ext cx="356275" cy="356250"/>
            </a:xfrm>
            <a:custGeom>
              <a:avLst/>
              <a:gdLst/>
              <a:ahLst/>
              <a:cxnLst/>
              <a:rect l="l" t="t" r="r" b="b"/>
              <a:pathLst>
                <a:path w="14251" h="14250" extrusionOk="0">
                  <a:moveTo>
                    <a:pt x="278" y="0"/>
                  </a:moveTo>
                  <a:cubicBezTo>
                    <a:pt x="125" y="0"/>
                    <a:pt x="0" y="125"/>
                    <a:pt x="0" y="279"/>
                  </a:cubicBezTo>
                  <a:lnTo>
                    <a:pt x="0" y="13971"/>
                  </a:lnTo>
                  <a:cubicBezTo>
                    <a:pt x="0" y="14125"/>
                    <a:pt x="125" y="14249"/>
                    <a:pt x="278" y="14249"/>
                  </a:cubicBezTo>
                  <a:lnTo>
                    <a:pt x="13972" y="14249"/>
                  </a:lnTo>
                  <a:cubicBezTo>
                    <a:pt x="14126" y="14249"/>
                    <a:pt x="14250" y="14125"/>
                    <a:pt x="14250" y="13971"/>
                  </a:cubicBezTo>
                  <a:lnTo>
                    <a:pt x="14250" y="8377"/>
                  </a:lnTo>
                  <a:cubicBezTo>
                    <a:pt x="14250" y="8223"/>
                    <a:pt x="14126" y="8098"/>
                    <a:pt x="13972" y="8098"/>
                  </a:cubicBezTo>
                  <a:cubicBezTo>
                    <a:pt x="13818" y="8098"/>
                    <a:pt x="13694" y="8223"/>
                    <a:pt x="13694" y="8377"/>
                  </a:cubicBezTo>
                  <a:lnTo>
                    <a:pt x="13694" y="13693"/>
                  </a:lnTo>
                  <a:lnTo>
                    <a:pt x="556" y="13693"/>
                  </a:lnTo>
                  <a:lnTo>
                    <a:pt x="556" y="557"/>
                  </a:lnTo>
                  <a:lnTo>
                    <a:pt x="13694" y="557"/>
                  </a:lnTo>
                  <a:lnTo>
                    <a:pt x="13694" y="5873"/>
                  </a:lnTo>
                  <a:cubicBezTo>
                    <a:pt x="13694" y="6027"/>
                    <a:pt x="13818" y="6151"/>
                    <a:pt x="13972" y="6151"/>
                  </a:cubicBezTo>
                  <a:cubicBezTo>
                    <a:pt x="14126" y="6151"/>
                    <a:pt x="14250" y="6027"/>
                    <a:pt x="14250" y="5873"/>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73"/>
            <p:cNvSpPr/>
            <p:nvPr/>
          </p:nvSpPr>
          <p:spPr>
            <a:xfrm>
              <a:off x="3759450" y="3766750"/>
              <a:ext cx="13950" cy="13925"/>
            </a:xfrm>
            <a:custGeom>
              <a:avLst/>
              <a:gdLst/>
              <a:ahLst/>
              <a:cxnLst/>
              <a:rect l="l" t="t" r="r" b="b"/>
              <a:pathLst>
                <a:path w="558" h="557"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3" name="Google Shape;19263;p73"/>
          <p:cNvGrpSpPr/>
          <p:nvPr/>
        </p:nvGrpSpPr>
        <p:grpSpPr>
          <a:xfrm>
            <a:off x="3887944" y="3857901"/>
            <a:ext cx="334376" cy="334554"/>
            <a:chOff x="3784200" y="3595600"/>
            <a:chExt cx="356250" cy="356250"/>
          </a:xfrm>
        </p:grpSpPr>
        <p:sp>
          <p:nvSpPr>
            <p:cNvPr id="19264" name="Google Shape;19264;p73"/>
            <p:cNvSpPr/>
            <p:nvPr/>
          </p:nvSpPr>
          <p:spPr>
            <a:xfrm>
              <a:off x="3791200" y="3602550"/>
              <a:ext cx="342350" cy="342325"/>
            </a:xfrm>
            <a:custGeom>
              <a:avLst/>
              <a:gdLst/>
              <a:ahLst/>
              <a:cxnLst/>
              <a:rect l="l" t="t" r="r" b="b"/>
              <a:pathLst>
                <a:path w="13694" h="13693" extrusionOk="0">
                  <a:moveTo>
                    <a:pt x="1" y="1"/>
                  </a:moveTo>
                  <a:lnTo>
                    <a:pt x="1" y="13693"/>
                  </a:lnTo>
                  <a:lnTo>
                    <a:pt x="13693" y="13693"/>
                  </a:lnTo>
                  <a:lnTo>
                    <a:pt x="136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73"/>
            <p:cNvSpPr/>
            <p:nvPr/>
          </p:nvSpPr>
          <p:spPr>
            <a:xfrm>
              <a:off x="3821725" y="3633125"/>
              <a:ext cx="281175" cy="281150"/>
            </a:xfrm>
            <a:custGeom>
              <a:avLst/>
              <a:gdLst/>
              <a:ahLst/>
              <a:cxnLst/>
              <a:rect l="l" t="t" r="r" b="b"/>
              <a:pathLst>
                <a:path w="11247" h="11246" extrusionOk="0">
                  <a:moveTo>
                    <a:pt x="1093" y="0"/>
                  </a:moveTo>
                  <a:cubicBezTo>
                    <a:pt x="488" y="0"/>
                    <a:pt x="0" y="491"/>
                    <a:pt x="0" y="1092"/>
                  </a:cubicBezTo>
                  <a:lnTo>
                    <a:pt x="0" y="10154"/>
                  </a:lnTo>
                  <a:cubicBezTo>
                    <a:pt x="0" y="10757"/>
                    <a:pt x="491" y="11246"/>
                    <a:pt x="1093" y="11246"/>
                  </a:cubicBezTo>
                  <a:lnTo>
                    <a:pt x="10154" y="11246"/>
                  </a:lnTo>
                  <a:cubicBezTo>
                    <a:pt x="10757" y="11246"/>
                    <a:pt x="11246" y="10757"/>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73"/>
            <p:cNvSpPr/>
            <p:nvPr/>
          </p:nvSpPr>
          <p:spPr>
            <a:xfrm>
              <a:off x="3814775" y="3626200"/>
              <a:ext cx="295075" cy="295075"/>
            </a:xfrm>
            <a:custGeom>
              <a:avLst/>
              <a:gdLst/>
              <a:ahLst/>
              <a:cxnLst/>
              <a:rect l="l" t="t" r="r" b="b"/>
              <a:pathLst>
                <a:path w="11803" h="11803" extrusionOk="0">
                  <a:moveTo>
                    <a:pt x="10433" y="557"/>
                  </a:moveTo>
                  <a:cubicBezTo>
                    <a:pt x="10881" y="557"/>
                    <a:pt x="11246" y="921"/>
                    <a:pt x="11246" y="1369"/>
                  </a:cubicBezTo>
                  <a:lnTo>
                    <a:pt x="11246" y="10431"/>
                  </a:lnTo>
                  <a:cubicBezTo>
                    <a:pt x="11246" y="10879"/>
                    <a:pt x="10881" y="11243"/>
                    <a:pt x="10433" y="11243"/>
                  </a:cubicBezTo>
                  <a:lnTo>
                    <a:pt x="1372" y="11243"/>
                  </a:lnTo>
                  <a:cubicBezTo>
                    <a:pt x="924" y="11243"/>
                    <a:pt x="559" y="10879"/>
                    <a:pt x="559" y="10431"/>
                  </a:cubicBezTo>
                  <a:lnTo>
                    <a:pt x="559" y="1369"/>
                  </a:lnTo>
                  <a:cubicBezTo>
                    <a:pt x="559" y="921"/>
                    <a:pt x="924" y="557"/>
                    <a:pt x="1372" y="557"/>
                  </a:cubicBezTo>
                  <a:close/>
                  <a:moveTo>
                    <a:pt x="1371" y="0"/>
                  </a:moveTo>
                  <a:cubicBezTo>
                    <a:pt x="615" y="0"/>
                    <a:pt x="0" y="615"/>
                    <a:pt x="0" y="1371"/>
                  </a:cubicBezTo>
                  <a:lnTo>
                    <a:pt x="0" y="10432"/>
                  </a:lnTo>
                  <a:cubicBezTo>
                    <a:pt x="0" y="11188"/>
                    <a:pt x="615" y="11803"/>
                    <a:pt x="1371" y="11803"/>
                  </a:cubicBezTo>
                  <a:lnTo>
                    <a:pt x="10432" y="11803"/>
                  </a:lnTo>
                  <a:cubicBezTo>
                    <a:pt x="11187" y="11803"/>
                    <a:pt x="11802" y="11188"/>
                    <a:pt x="11802" y="10432"/>
                  </a:cubicBezTo>
                  <a:lnTo>
                    <a:pt x="11802" y="1371"/>
                  </a:lnTo>
                  <a:cubicBezTo>
                    <a:pt x="11802" y="615"/>
                    <a:pt x="11187"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73"/>
            <p:cNvSpPr/>
            <p:nvPr/>
          </p:nvSpPr>
          <p:spPr>
            <a:xfrm>
              <a:off x="3980275" y="3661075"/>
              <a:ext cx="25900" cy="69600"/>
            </a:xfrm>
            <a:custGeom>
              <a:avLst/>
              <a:gdLst/>
              <a:ahLst/>
              <a:cxnLst/>
              <a:rect l="l" t="t" r="r" b="b"/>
              <a:pathLst>
                <a:path w="1036" h="2784" extrusionOk="0">
                  <a:moveTo>
                    <a:pt x="282" y="1"/>
                  </a:moveTo>
                  <a:cubicBezTo>
                    <a:pt x="128" y="1"/>
                    <a:pt x="4" y="125"/>
                    <a:pt x="4" y="279"/>
                  </a:cubicBezTo>
                  <a:cubicBezTo>
                    <a:pt x="1" y="430"/>
                    <a:pt x="128" y="557"/>
                    <a:pt x="282" y="557"/>
                  </a:cubicBezTo>
                  <a:lnTo>
                    <a:pt x="480" y="557"/>
                  </a:lnTo>
                  <a:lnTo>
                    <a:pt x="480" y="2506"/>
                  </a:lnTo>
                  <a:cubicBezTo>
                    <a:pt x="480" y="2660"/>
                    <a:pt x="604" y="2784"/>
                    <a:pt x="758" y="2784"/>
                  </a:cubicBezTo>
                  <a:cubicBezTo>
                    <a:pt x="912" y="2784"/>
                    <a:pt x="1036" y="2660"/>
                    <a:pt x="1036" y="2506"/>
                  </a:cubicBezTo>
                  <a:lnTo>
                    <a:pt x="1036" y="279"/>
                  </a:lnTo>
                  <a:cubicBezTo>
                    <a:pt x="1036" y="125"/>
                    <a:pt x="912" y="1"/>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73"/>
            <p:cNvSpPr/>
            <p:nvPr/>
          </p:nvSpPr>
          <p:spPr>
            <a:xfrm>
              <a:off x="3918525" y="3660925"/>
              <a:ext cx="46675" cy="69825"/>
            </a:xfrm>
            <a:custGeom>
              <a:avLst/>
              <a:gdLst/>
              <a:ahLst/>
              <a:cxnLst/>
              <a:rect l="l" t="t" r="r" b="b"/>
              <a:pathLst>
                <a:path w="1867" h="2793" extrusionOk="0">
                  <a:moveTo>
                    <a:pt x="932" y="1487"/>
                  </a:moveTo>
                  <a:cubicBezTo>
                    <a:pt x="1139" y="1487"/>
                    <a:pt x="1307" y="1655"/>
                    <a:pt x="1307" y="1862"/>
                  </a:cubicBezTo>
                  <a:cubicBezTo>
                    <a:pt x="1307" y="2068"/>
                    <a:pt x="1139" y="2237"/>
                    <a:pt x="932" y="2237"/>
                  </a:cubicBezTo>
                  <a:cubicBezTo>
                    <a:pt x="726" y="2237"/>
                    <a:pt x="557" y="2068"/>
                    <a:pt x="557" y="1862"/>
                  </a:cubicBezTo>
                  <a:cubicBezTo>
                    <a:pt x="557" y="1655"/>
                    <a:pt x="726" y="1487"/>
                    <a:pt x="932" y="1487"/>
                  </a:cubicBezTo>
                  <a:close/>
                  <a:moveTo>
                    <a:pt x="1092" y="1"/>
                  </a:moveTo>
                  <a:cubicBezTo>
                    <a:pt x="1034" y="1"/>
                    <a:pt x="975" y="18"/>
                    <a:pt x="925" y="55"/>
                  </a:cubicBezTo>
                  <a:cubicBezTo>
                    <a:pt x="893" y="80"/>
                    <a:pt x="143" y="648"/>
                    <a:pt x="11" y="1715"/>
                  </a:cubicBezTo>
                  <a:cubicBezTo>
                    <a:pt x="4" y="1764"/>
                    <a:pt x="1" y="1812"/>
                    <a:pt x="1" y="1862"/>
                  </a:cubicBezTo>
                  <a:cubicBezTo>
                    <a:pt x="1" y="2376"/>
                    <a:pt x="420" y="2793"/>
                    <a:pt x="932" y="2793"/>
                  </a:cubicBezTo>
                  <a:cubicBezTo>
                    <a:pt x="1446" y="2793"/>
                    <a:pt x="1866" y="2374"/>
                    <a:pt x="1866" y="1862"/>
                  </a:cubicBezTo>
                  <a:cubicBezTo>
                    <a:pt x="1863" y="1348"/>
                    <a:pt x="1446" y="929"/>
                    <a:pt x="932" y="929"/>
                  </a:cubicBezTo>
                  <a:cubicBezTo>
                    <a:pt x="915" y="929"/>
                    <a:pt x="897" y="929"/>
                    <a:pt x="879" y="931"/>
                  </a:cubicBezTo>
                  <a:cubicBezTo>
                    <a:pt x="1061" y="652"/>
                    <a:pt x="1251" y="506"/>
                    <a:pt x="1259" y="500"/>
                  </a:cubicBezTo>
                  <a:cubicBezTo>
                    <a:pt x="1380" y="409"/>
                    <a:pt x="1406" y="235"/>
                    <a:pt x="1314" y="112"/>
                  </a:cubicBezTo>
                  <a:cubicBezTo>
                    <a:pt x="1260" y="39"/>
                    <a:pt x="1177"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73"/>
            <p:cNvSpPr/>
            <p:nvPr/>
          </p:nvSpPr>
          <p:spPr>
            <a:xfrm>
              <a:off x="3871875" y="3751425"/>
              <a:ext cx="73800" cy="119700"/>
            </a:xfrm>
            <a:custGeom>
              <a:avLst/>
              <a:gdLst/>
              <a:ahLst/>
              <a:cxnLst/>
              <a:rect l="l" t="t" r="r" b="b"/>
              <a:pathLst>
                <a:path w="2952" h="4788" extrusionOk="0">
                  <a:moveTo>
                    <a:pt x="1457" y="557"/>
                  </a:moveTo>
                  <a:cubicBezTo>
                    <a:pt x="1965" y="557"/>
                    <a:pt x="2395" y="975"/>
                    <a:pt x="2395" y="1472"/>
                  </a:cubicBezTo>
                  <a:cubicBezTo>
                    <a:pt x="2395" y="1968"/>
                    <a:pt x="1965" y="2390"/>
                    <a:pt x="1457" y="2390"/>
                  </a:cubicBezTo>
                  <a:cubicBezTo>
                    <a:pt x="1252" y="2390"/>
                    <a:pt x="841" y="2391"/>
                    <a:pt x="564" y="2392"/>
                  </a:cubicBezTo>
                  <a:cubicBezTo>
                    <a:pt x="562" y="2108"/>
                    <a:pt x="558" y="852"/>
                    <a:pt x="558" y="557"/>
                  </a:cubicBezTo>
                  <a:close/>
                  <a:moveTo>
                    <a:pt x="278" y="0"/>
                  </a:moveTo>
                  <a:cubicBezTo>
                    <a:pt x="205" y="0"/>
                    <a:pt x="133" y="29"/>
                    <a:pt x="81" y="84"/>
                  </a:cubicBezTo>
                  <a:cubicBezTo>
                    <a:pt x="29" y="136"/>
                    <a:pt x="0" y="205"/>
                    <a:pt x="0" y="278"/>
                  </a:cubicBezTo>
                  <a:lnTo>
                    <a:pt x="0" y="4510"/>
                  </a:lnTo>
                  <a:cubicBezTo>
                    <a:pt x="0" y="4663"/>
                    <a:pt x="125" y="4788"/>
                    <a:pt x="278" y="4788"/>
                  </a:cubicBezTo>
                  <a:cubicBezTo>
                    <a:pt x="432" y="4788"/>
                    <a:pt x="557" y="4663"/>
                    <a:pt x="557" y="4510"/>
                  </a:cubicBezTo>
                  <a:lnTo>
                    <a:pt x="557" y="2949"/>
                  </a:lnTo>
                  <a:cubicBezTo>
                    <a:pt x="833" y="2947"/>
                    <a:pt x="1251" y="2946"/>
                    <a:pt x="1457" y="2946"/>
                  </a:cubicBezTo>
                  <a:cubicBezTo>
                    <a:pt x="2283" y="2946"/>
                    <a:pt x="2952" y="2284"/>
                    <a:pt x="2952" y="1475"/>
                  </a:cubicBezTo>
                  <a:cubicBezTo>
                    <a:pt x="2952" y="663"/>
                    <a:pt x="2280" y="0"/>
                    <a:pt x="1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73"/>
            <p:cNvSpPr/>
            <p:nvPr/>
          </p:nvSpPr>
          <p:spPr>
            <a:xfrm>
              <a:off x="3959225" y="3796550"/>
              <a:ext cx="93550" cy="74650"/>
            </a:xfrm>
            <a:custGeom>
              <a:avLst/>
              <a:gdLst/>
              <a:ahLst/>
              <a:cxnLst/>
              <a:rect l="l" t="t" r="r" b="b"/>
              <a:pathLst>
                <a:path w="3742" h="2986" extrusionOk="0">
                  <a:moveTo>
                    <a:pt x="279" y="0"/>
                  </a:moveTo>
                  <a:cubicBezTo>
                    <a:pt x="125" y="0"/>
                    <a:pt x="1" y="125"/>
                    <a:pt x="1" y="279"/>
                  </a:cubicBezTo>
                  <a:lnTo>
                    <a:pt x="1" y="2708"/>
                  </a:lnTo>
                  <a:cubicBezTo>
                    <a:pt x="1" y="2861"/>
                    <a:pt x="125" y="2986"/>
                    <a:pt x="279" y="2986"/>
                  </a:cubicBezTo>
                  <a:cubicBezTo>
                    <a:pt x="433" y="2986"/>
                    <a:pt x="557" y="2861"/>
                    <a:pt x="557" y="2708"/>
                  </a:cubicBezTo>
                  <a:lnTo>
                    <a:pt x="557" y="1093"/>
                  </a:lnTo>
                  <a:cubicBezTo>
                    <a:pt x="557" y="809"/>
                    <a:pt x="790" y="580"/>
                    <a:pt x="1076" y="580"/>
                  </a:cubicBezTo>
                  <a:cubicBezTo>
                    <a:pt x="1361" y="580"/>
                    <a:pt x="1594" y="812"/>
                    <a:pt x="1594" y="1093"/>
                  </a:cubicBezTo>
                  <a:lnTo>
                    <a:pt x="1594" y="2696"/>
                  </a:lnTo>
                  <a:cubicBezTo>
                    <a:pt x="1594" y="2850"/>
                    <a:pt x="1718" y="2974"/>
                    <a:pt x="1872" y="2974"/>
                  </a:cubicBezTo>
                  <a:cubicBezTo>
                    <a:pt x="2026" y="2974"/>
                    <a:pt x="2150" y="2850"/>
                    <a:pt x="2150" y="2696"/>
                  </a:cubicBezTo>
                  <a:lnTo>
                    <a:pt x="2150" y="1094"/>
                  </a:lnTo>
                  <a:cubicBezTo>
                    <a:pt x="2150" y="812"/>
                    <a:pt x="2382" y="582"/>
                    <a:pt x="2669" y="582"/>
                  </a:cubicBezTo>
                  <a:cubicBezTo>
                    <a:pt x="2954" y="582"/>
                    <a:pt x="3185" y="813"/>
                    <a:pt x="3185" y="1094"/>
                  </a:cubicBezTo>
                  <a:lnTo>
                    <a:pt x="3185" y="2696"/>
                  </a:lnTo>
                  <a:cubicBezTo>
                    <a:pt x="3185" y="2850"/>
                    <a:pt x="3310" y="2974"/>
                    <a:pt x="3464" y="2974"/>
                  </a:cubicBezTo>
                  <a:cubicBezTo>
                    <a:pt x="3617" y="2974"/>
                    <a:pt x="3742" y="2850"/>
                    <a:pt x="3742" y="2696"/>
                  </a:cubicBezTo>
                  <a:lnTo>
                    <a:pt x="3742" y="1094"/>
                  </a:lnTo>
                  <a:cubicBezTo>
                    <a:pt x="3742" y="501"/>
                    <a:pt x="3259" y="22"/>
                    <a:pt x="2669" y="22"/>
                  </a:cubicBezTo>
                  <a:cubicBezTo>
                    <a:pt x="2354" y="22"/>
                    <a:pt x="2068" y="157"/>
                    <a:pt x="1872" y="374"/>
                  </a:cubicBezTo>
                  <a:cubicBezTo>
                    <a:pt x="1674" y="157"/>
                    <a:pt x="1390" y="22"/>
                    <a:pt x="1076" y="22"/>
                  </a:cubicBezTo>
                  <a:cubicBezTo>
                    <a:pt x="878" y="22"/>
                    <a:pt x="695" y="75"/>
                    <a:pt x="535" y="169"/>
                  </a:cubicBezTo>
                  <a:cubicBezTo>
                    <a:pt x="494" y="69"/>
                    <a:pt x="395"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73"/>
            <p:cNvSpPr/>
            <p:nvPr/>
          </p:nvSpPr>
          <p:spPr>
            <a:xfrm>
              <a:off x="3784200" y="3595600"/>
              <a:ext cx="356250" cy="356250"/>
            </a:xfrm>
            <a:custGeom>
              <a:avLst/>
              <a:gdLst/>
              <a:ahLst/>
              <a:cxnLst/>
              <a:rect l="l" t="t" r="r" b="b"/>
              <a:pathLst>
                <a:path w="14250" h="14250" extrusionOk="0">
                  <a:moveTo>
                    <a:pt x="279" y="0"/>
                  </a:moveTo>
                  <a:cubicBezTo>
                    <a:pt x="125" y="0"/>
                    <a:pt x="1" y="125"/>
                    <a:pt x="1" y="279"/>
                  </a:cubicBezTo>
                  <a:lnTo>
                    <a:pt x="1" y="13971"/>
                  </a:lnTo>
                  <a:cubicBezTo>
                    <a:pt x="1" y="14125"/>
                    <a:pt x="125" y="14249"/>
                    <a:pt x="279" y="14249"/>
                  </a:cubicBezTo>
                  <a:lnTo>
                    <a:pt x="13971" y="14249"/>
                  </a:lnTo>
                  <a:cubicBezTo>
                    <a:pt x="14125" y="14249"/>
                    <a:pt x="14249" y="14125"/>
                    <a:pt x="14249" y="13971"/>
                  </a:cubicBezTo>
                  <a:lnTo>
                    <a:pt x="14249" y="8377"/>
                  </a:lnTo>
                  <a:cubicBezTo>
                    <a:pt x="14249" y="8223"/>
                    <a:pt x="14125" y="8098"/>
                    <a:pt x="13971" y="8098"/>
                  </a:cubicBezTo>
                  <a:cubicBezTo>
                    <a:pt x="13817" y="8098"/>
                    <a:pt x="13693" y="8223"/>
                    <a:pt x="13693" y="8377"/>
                  </a:cubicBezTo>
                  <a:lnTo>
                    <a:pt x="13693" y="13693"/>
                  </a:lnTo>
                  <a:lnTo>
                    <a:pt x="557" y="13693"/>
                  </a:lnTo>
                  <a:lnTo>
                    <a:pt x="557" y="557"/>
                  </a:lnTo>
                  <a:lnTo>
                    <a:pt x="13693" y="557"/>
                  </a:lnTo>
                  <a:lnTo>
                    <a:pt x="13693" y="5873"/>
                  </a:lnTo>
                  <a:cubicBezTo>
                    <a:pt x="13693" y="6027"/>
                    <a:pt x="13817" y="6151"/>
                    <a:pt x="13971" y="6151"/>
                  </a:cubicBezTo>
                  <a:cubicBezTo>
                    <a:pt x="14125" y="6151"/>
                    <a:pt x="14249" y="6027"/>
                    <a:pt x="14249" y="5873"/>
                  </a:cubicBezTo>
                  <a:lnTo>
                    <a:pt x="14249" y="279"/>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73"/>
            <p:cNvSpPr/>
            <p:nvPr/>
          </p:nvSpPr>
          <p:spPr>
            <a:xfrm>
              <a:off x="4126500" y="3766750"/>
              <a:ext cx="13950" cy="13925"/>
            </a:xfrm>
            <a:custGeom>
              <a:avLst/>
              <a:gdLst/>
              <a:ahLst/>
              <a:cxnLst/>
              <a:rect l="l" t="t" r="r" b="b"/>
              <a:pathLst>
                <a:path w="558" h="557"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3" name="Google Shape;19273;p73"/>
          <p:cNvGrpSpPr/>
          <p:nvPr/>
        </p:nvGrpSpPr>
        <p:grpSpPr>
          <a:xfrm>
            <a:off x="4232527" y="3857901"/>
            <a:ext cx="334376" cy="334554"/>
            <a:chOff x="4151325" y="3595600"/>
            <a:chExt cx="356250" cy="356250"/>
          </a:xfrm>
        </p:grpSpPr>
        <p:sp>
          <p:nvSpPr>
            <p:cNvPr id="19274" name="Google Shape;19274;p73"/>
            <p:cNvSpPr/>
            <p:nvPr/>
          </p:nvSpPr>
          <p:spPr>
            <a:xfrm>
              <a:off x="4158300" y="3602550"/>
              <a:ext cx="342325" cy="342325"/>
            </a:xfrm>
            <a:custGeom>
              <a:avLst/>
              <a:gdLst/>
              <a:ahLst/>
              <a:cxnLst/>
              <a:rect l="l" t="t" r="r" b="b"/>
              <a:pathLst>
                <a:path w="13693" h="13693" extrusionOk="0">
                  <a:moveTo>
                    <a:pt x="0" y="1"/>
                  </a:moveTo>
                  <a:lnTo>
                    <a:pt x="0" y="13693"/>
                  </a:lnTo>
                  <a:lnTo>
                    <a:pt x="13693" y="13693"/>
                  </a:lnTo>
                  <a:lnTo>
                    <a:pt x="136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73"/>
            <p:cNvSpPr/>
            <p:nvPr/>
          </p:nvSpPr>
          <p:spPr>
            <a:xfrm>
              <a:off x="4188850" y="3633125"/>
              <a:ext cx="281175" cy="281150"/>
            </a:xfrm>
            <a:custGeom>
              <a:avLst/>
              <a:gdLst/>
              <a:ahLst/>
              <a:cxnLst/>
              <a:rect l="l" t="t" r="r" b="b"/>
              <a:pathLst>
                <a:path w="11247" h="11246" extrusionOk="0">
                  <a:moveTo>
                    <a:pt x="1093" y="0"/>
                  </a:moveTo>
                  <a:cubicBezTo>
                    <a:pt x="489" y="0"/>
                    <a:pt x="0" y="491"/>
                    <a:pt x="0" y="1092"/>
                  </a:cubicBezTo>
                  <a:lnTo>
                    <a:pt x="0" y="10154"/>
                  </a:lnTo>
                  <a:cubicBezTo>
                    <a:pt x="0" y="10757"/>
                    <a:pt x="491" y="11246"/>
                    <a:pt x="1093" y="11246"/>
                  </a:cubicBezTo>
                  <a:lnTo>
                    <a:pt x="10154" y="11246"/>
                  </a:lnTo>
                  <a:cubicBezTo>
                    <a:pt x="10756" y="11246"/>
                    <a:pt x="11246" y="10757"/>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73"/>
            <p:cNvSpPr/>
            <p:nvPr/>
          </p:nvSpPr>
          <p:spPr>
            <a:xfrm>
              <a:off x="4181900" y="3626200"/>
              <a:ext cx="295075" cy="295075"/>
            </a:xfrm>
            <a:custGeom>
              <a:avLst/>
              <a:gdLst/>
              <a:ahLst/>
              <a:cxnLst/>
              <a:rect l="l" t="t" r="r" b="b"/>
              <a:pathLst>
                <a:path w="11803" h="11803" extrusionOk="0">
                  <a:moveTo>
                    <a:pt x="10432" y="557"/>
                  </a:moveTo>
                  <a:cubicBezTo>
                    <a:pt x="10880" y="557"/>
                    <a:pt x="11245" y="921"/>
                    <a:pt x="11245" y="1369"/>
                  </a:cubicBezTo>
                  <a:lnTo>
                    <a:pt x="11245" y="10431"/>
                  </a:lnTo>
                  <a:cubicBezTo>
                    <a:pt x="11245" y="10879"/>
                    <a:pt x="10880" y="11243"/>
                    <a:pt x="10432" y="11243"/>
                  </a:cubicBezTo>
                  <a:lnTo>
                    <a:pt x="1371" y="11243"/>
                  </a:lnTo>
                  <a:cubicBezTo>
                    <a:pt x="923" y="11243"/>
                    <a:pt x="558" y="10879"/>
                    <a:pt x="558" y="10431"/>
                  </a:cubicBezTo>
                  <a:lnTo>
                    <a:pt x="558" y="1369"/>
                  </a:lnTo>
                  <a:cubicBezTo>
                    <a:pt x="558" y="921"/>
                    <a:pt x="923" y="557"/>
                    <a:pt x="1371" y="557"/>
                  </a:cubicBezTo>
                  <a:close/>
                  <a:moveTo>
                    <a:pt x="1371" y="0"/>
                  </a:moveTo>
                  <a:cubicBezTo>
                    <a:pt x="615" y="0"/>
                    <a:pt x="0" y="615"/>
                    <a:pt x="0" y="1371"/>
                  </a:cubicBezTo>
                  <a:lnTo>
                    <a:pt x="0" y="10432"/>
                  </a:lnTo>
                  <a:cubicBezTo>
                    <a:pt x="0" y="11188"/>
                    <a:pt x="615" y="11803"/>
                    <a:pt x="1371" y="11803"/>
                  </a:cubicBezTo>
                  <a:lnTo>
                    <a:pt x="10432" y="11803"/>
                  </a:lnTo>
                  <a:cubicBezTo>
                    <a:pt x="11187" y="11803"/>
                    <a:pt x="11802" y="11188"/>
                    <a:pt x="11802" y="10432"/>
                  </a:cubicBezTo>
                  <a:lnTo>
                    <a:pt x="11802" y="1371"/>
                  </a:lnTo>
                  <a:cubicBezTo>
                    <a:pt x="11802" y="615"/>
                    <a:pt x="11187"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73"/>
            <p:cNvSpPr/>
            <p:nvPr/>
          </p:nvSpPr>
          <p:spPr>
            <a:xfrm>
              <a:off x="4339125" y="3661000"/>
              <a:ext cx="44700" cy="69650"/>
            </a:xfrm>
            <a:custGeom>
              <a:avLst/>
              <a:gdLst/>
              <a:ahLst/>
              <a:cxnLst/>
              <a:rect l="l" t="t" r="r" b="b"/>
              <a:pathLst>
                <a:path w="1788" h="2786" extrusionOk="0">
                  <a:moveTo>
                    <a:pt x="856" y="1"/>
                  </a:moveTo>
                  <a:cubicBezTo>
                    <a:pt x="455" y="1"/>
                    <a:pt x="109" y="286"/>
                    <a:pt x="32" y="679"/>
                  </a:cubicBezTo>
                  <a:cubicBezTo>
                    <a:pt x="1" y="831"/>
                    <a:pt x="101" y="977"/>
                    <a:pt x="251" y="1007"/>
                  </a:cubicBezTo>
                  <a:cubicBezTo>
                    <a:pt x="269" y="1010"/>
                    <a:pt x="287" y="1012"/>
                    <a:pt x="304" y="1012"/>
                  </a:cubicBezTo>
                  <a:cubicBezTo>
                    <a:pt x="435" y="1012"/>
                    <a:pt x="552" y="919"/>
                    <a:pt x="579" y="787"/>
                  </a:cubicBezTo>
                  <a:cubicBezTo>
                    <a:pt x="604" y="655"/>
                    <a:pt x="723" y="560"/>
                    <a:pt x="857" y="560"/>
                  </a:cubicBezTo>
                  <a:cubicBezTo>
                    <a:pt x="991" y="560"/>
                    <a:pt x="1139" y="680"/>
                    <a:pt x="1139" y="841"/>
                  </a:cubicBezTo>
                  <a:cubicBezTo>
                    <a:pt x="1139" y="952"/>
                    <a:pt x="1036" y="1114"/>
                    <a:pt x="945" y="1242"/>
                  </a:cubicBezTo>
                  <a:cubicBezTo>
                    <a:pt x="251" y="2225"/>
                    <a:pt x="169" y="2340"/>
                    <a:pt x="168" y="2343"/>
                  </a:cubicBezTo>
                  <a:cubicBezTo>
                    <a:pt x="105" y="2428"/>
                    <a:pt x="98" y="2540"/>
                    <a:pt x="146" y="2633"/>
                  </a:cubicBezTo>
                  <a:cubicBezTo>
                    <a:pt x="193" y="2727"/>
                    <a:pt x="288" y="2786"/>
                    <a:pt x="392" y="2786"/>
                  </a:cubicBezTo>
                  <a:lnTo>
                    <a:pt x="1509" y="2786"/>
                  </a:lnTo>
                  <a:cubicBezTo>
                    <a:pt x="1663" y="2786"/>
                    <a:pt x="1787" y="2661"/>
                    <a:pt x="1787" y="2507"/>
                  </a:cubicBezTo>
                  <a:cubicBezTo>
                    <a:pt x="1787" y="2354"/>
                    <a:pt x="1663" y="2229"/>
                    <a:pt x="1509" y="2229"/>
                  </a:cubicBezTo>
                  <a:lnTo>
                    <a:pt x="931" y="2229"/>
                  </a:lnTo>
                  <a:cubicBezTo>
                    <a:pt x="1042" y="2070"/>
                    <a:pt x="1194" y="1853"/>
                    <a:pt x="1401" y="1563"/>
                  </a:cubicBezTo>
                  <a:cubicBezTo>
                    <a:pt x="1554" y="1345"/>
                    <a:pt x="1695" y="1106"/>
                    <a:pt x="1695" y="841"/>
                  </a:cubicBezTo>
                  <a:cubicBezTo>
                    <a:pt x="1695" y="386"/>
                    <a:pt x="1311" y="1"/>
                    <a:pt x="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73"/>
            <p:cNvSpPr/>
            <p:nvPr/>
          </p:nvSpPr>
          <p:spPr>
            <a:xfrm>
              <a:off x="4275125" y="3660925"/>
              <a:ext cx="46625" cy="69825"/>
            </a:xfrm>
            <a:custGeom>
              <a:avLst/>
              <a:gdLst/>
              <a:ahLst/>
              <a:cxnLst/>
              <a:rect l="l" t="t" r="r" b="b"/>
              <a:pathLst>
                <a:path w="1865" h="2793" extrusionOk="0">
                  <a:moveTo>
                    <a:pt x="930" y="1487"/>
                  </a:moveTo>
                  <a:cubicBezTo>
                    <a:pt x="1138" y="1487"/>
                    <a:pt x="1306" y="1655"/>
                    <a:pt x="1306" y="1862"/>
                  </a:cubicBezTo>
                  <a:cubicBezTo>
                    <a:pt x="1306" y="2068"/>
                    <a:pt x="1138" y="2237"/>
                    <a:pt x="930" y="2237"/>
                  </a:cubicBezTo>
                  <a:cubicBezTo>
                    <a:pt x="724" y="2237"/>
                    <a:pt x="555" y="2068"/>
                    <a:pt x="555" y="1862"/>
                  </a:cubicBezTo>
                  <a:cubicBezTo>
                    <a:pt x="555" y="1655"/>
                    <a:pt x="724" y="1487"/>
                    <a:pt x="930" y="1487"/>
                  </a:cubicBezTo>
                  <a:close/>
                  <a:moveTo>
                    <a:pt x="1090" y="1"/>
                  </a:moveTo>
                  <a:cubicBezTo>
                    <a:pt x="1032" y="1"/>
                    <a:pt x="973" y="18"/>
                    <a:pt x="923" y="55"/>
                  </a:cubicBezTo>
                  <a:cubicBezTo>
                    <a:pt x="890" y="80"/>
                    <a:pt x="142" y="648"/>
                    <a:pt x="12" y="1715"/>
                  </a:cubicBezTo>
                  <a:cubicBezTo>
                    <a:pt x="5" y="1764"/>
                    <a:pt x="0" y="1812"/>
                    <a:pt x="0" y="1862"/>
                  </a:cubicBezTo>
                  <a:cubicBezTo>
                    <a:pt x="0" y="2376"/>
                    <a:pt x="419" y="2793"/>
                    <a:pt x="931" y="2793"/>
                  </a:cubicBezTo>
                  <a:cubicBezTo>
                    <a:pt x="1447" y="2793"/>
                    <a:pt x="1864" y="2374"/>
                    <a:pt x="1864" y="1862"/>
                  </a:cubicBezTo>
                  <a:cubicBezTo>
                    <a:pt x="1863" y="1348"/>
                    <a:pt x="1442" y="929"/>
                    <a:pt x="930" y="929"/>
                  </a:cubicBezTo>
                  <a:cubicBezTo>
                    <a:pt x="912" y="929"/>
                    <a:pt x="896" y="929"/>
                    <a:pt x="877" y="931"/>
                  </a:cubicBezTo>
                  <a:cubicBezTo>
                    <a:pt x="1059" y="652"/>
                    <a:pt x="1249" y="506"/>
                    <a:pt x="1256" y="500"/>
                  </a:cubicBezTo>
                  <a:cubicBezTo>
                    <a:pt x="1379" y="409"/>
                    <a:pt x="1404" y="235"/>
                    <a:pt x="1314" y="112"/>
                  </a:cubicBezTo>
                  <a:cubicBezTo>
                    <a:pt x="1259" y="39"/>
                    <a:pt x="1175" y="1"/>
                    <a:pt x="1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73"/>
            <p:cNvSpPr/>
            <p:nvPr/>
          </p:nvSpPr>
          <p:spPr>
            <a:xfrm>
              <a:off x="4231200" y="3751400"/>
              <a:ext cx="84250" cy="119650"/>
            </a:xfrm>
            <a:custGeom>
              <a:avLst/>
              <a:gdLst/>
              <a:ahLst/>
              <a:cxnLst/>
              <a:rect l="l" t="t" r="r" b="b"/>
              <a:pathLst>
                <a:path w="3370" h="4786" extrusionOk="0">
                  <a:moveTo>
                    <a:pt x="1718" y="0"/>
                  </a:moveTo>
                  <a:cubicBezTo>
                    <a:pt x="1549" y="0"/>
                    <a:pt x="1370" y="23"/>
                    <a:pt x="1185" y="79"/>
                  </a:cubicBezTo>
                  <a:cubicBezTo>
                    <a:pt x="694" y="227"/>
                    <a:pt x="349" y="607"/>
                    <a:pt x="283" y="1076"/>
                  </a:cubicBezTo>
                  <a:cubicBezTo>
                    <a:pt x="220" y="1508"/>
                    <a:pt x="407" y="1925"/>
                    <a:pt x="770" y="2161"/>
                  </a:cubicBezTo>
                  <a:cubicBezTo>
                    <a:pt x="784" y="2168"/>
                    <a:pt x="797" y="2175"/>
                    <a:pt x="810" y="2181"/>
                  </a:cubicBezTo>
                  <a:cubicBezTo>
                    <a:pt x="833" y="2193"/>
                    <a:pt x="1410" y="2449"/>
                    <a:pt x="2057" y="2686"/>
                  </a:cubicBezTo>
                  <a:cubicBezTo>
                    <a:pt x="2576" y="2877"/>
                    <a:pt x="2835" y="3190"/>
                    <a:pt x="2772" y="3541"/>
                  </a:cubicBezTo>
                  <a:cubicBezTo>
                    <a:pt x="2713" y="3874"/>
                    <a:pt x="2347" y="4229"/>
                    <a:pt x="1785" y="4229"/>
                  </a:cubicBezTo>
                  <a:cubicBezTo>
                    <a:pt x="1295" y="4229"/>
                    <a:pt x="820" y="4030"/>
                    <a:pt x="517" y="3694"/>
                  </a:cubicBezTo>
                  <a:cubicBezTo>
                    <a:pt x="462" y="3633"/>
                    <a:pt x="386" y="3602"/>
                    <a:pt x="310" y="3602"/>
                  </a:cubicBezTo>
                  <a:cubicBezTo>
                    <a:pt x="243" y="3602"/>
                    <a:pt x="176" y="3625"/>
                    <a:pt x="123" y="3673"/>
                  </a:cubicBezTo>
                  <a:cubicBezTo>
                    <a:pt x="11" y="3776"/>
                    <a:pt x="0" y="3953"/>
                    <a:pt x="103" y="4067"/>
                  </a:cubicBezTo>
                  <a:cubicBezTo>
                    <a:pt x="511" y="4516"/>
                    <a:pt x="1139" y="4786"/>
                    <a:pt x="1784" y="4786"/>
                  </a:cubicBezTo>
                  <a:cubicBezTo>
                    <a:pt x="2541" y="4786"/>
                    <a:pt x="3199" y="4294"/>
                    <a:pt x="3317" y="3639"/>
                  </a:cubicBezTo>
                  <a:cubicBezTo>
                    <a:pt x="3369" y="3342"/>
                    <a:pt x="3305" y="3046"/>
                    <a:pt x="3126" y="2790"/>
                  </a:cubicBezTo>
                  <a:cubicBezTo>
                    <a:pt x="2943" y="2525"/>
                    <a:pt x="2649" y="2314"/>
                    <a:pt x="2251" y="2168"/>
                  </a:cubicBezTo>
                  <a:cubicBezTo>
                    <a:pt x="1688" y="1962"/>
                    <a:pt x="1169" y="1735"/>
                    <a:pt x="1059" y="1685"/>
                  </a:cubicBezTo>
                  <a:cubicBezTo>
                    <a:pt x="886" y="1565"/>
                    <a:pt x="804" y="1369"/>
                    <a:pt x="833" y="1156"/>
                  </a:cubicBezTo>
                  <a:cubicBezTo>
                    <a:pt x="870" y="902"/>
                    <a:pt x="1062" y="700"/>
                    <a:pt x="1346" y="613"/>
                  </a:cubicBezTo>
                  <a:cubicBezTo>
                    <a:pt x="1472" y="575"/>
                    <a:pt x="1596" y="560"/>
                    <a:pt x="1715" y="560"/>
                  </a:cubicBezTo>
                  <a:cubicBezTo>
                    <a:pt x="2284" y="560"/>
                    <a:pt x="2732" y="921"/>
                    <a:pt x="2743" y="928"/>
                  </a:cubicBezTo>
                  <a:cubicBezTo>
                    <a:pt x="2794" y="971"/>
                    <a:pt x="2857" y="992"/>
                    <a:pt x="2920" y="992"/>
                  </a:cubicBezTo>
                  <a:cubicBezTo>
                    <a:pt x="2999" y="992"/>
                    <a:pt x="3079" y="958"/>
                    <a:pt x="3134" y="893"/>
                  </a:cubicBezTo>
                  <a:cubicBezTo>
                    <a:pt x="3233" y="776"/>
                    <a:pt x="3218" y="600"/>
                    <a:pt x="3100" y="502"/>
                  </a:cubicBezTo>
                  <a:cubicBezTo>
                    <a:pt x="3070" y="478"/>
                    <a:pt x="2493" y="0"/>
                    <a:pt x="1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73"/>
            <p:cNvSpPr/>
            <p:nvPr/>
          </p:nvSpPr>
          <p:spPr>
            <a:xfrm>
              <a:off x="4333250" y="3796550"/>
              <a:ext cx="93550" cy="74650"/>
            </a:xfrm>
            <a:custGeom>
              <a:avLst/>
              <a:gdLst/>
              <a:ahLst/>
              <a:cxnLst/>
              <a:rect l="l" t="t" r="r" b="b"/>
              <a:pathLst>
                <a:path w="3742" h="2986" extrusionOk="0">
                  <a:moveTo>
                    <a:pt x="278" y="0"/>
                  </a:moveTo>
                  <a:cubicBezTo>
                    <a:pt x="125" y="0"/>
                    <a:pt x="0" y="125"/>
                    <a:pt x="0" y="279"/>
                  </a:cubicBezTo>
                  <a:lnTo>
                    <a:pt x="0" y="2708"/>
                  </a:lnTo>
                  <a:cubicBezTo>
                    <a:pt x="0" y="2861"/>
                    <a:pt x="125" y="2986"/>
                    <a:pt x="278" y="2986"/>
                  </a:cubicBezTo>
                  <a:cubicBezTo>
                    <a:pt x="432" y="2986"/>
                    <a:pt x="557" y="2861"/>
                    <a:pt x="557" y="2708"/>
                  </a:cubicBezTo>
                  <a:lnTo>
                    <a:pt x="557" y="1093"/>
                  </a:lnTo>
                  <a:cubicBezTo>
                    <a:pt x="557" y="809"/>
                    <a:pt x="789" y="580"/>
                    <a:pt x="1075" y="580"/>
                  </a:cubicBezTo>
                  <a:cubicBezTo>
                    <a:pt x="1360" y="580"/>
                    <a:pt x="1592" y="812"/>
                    <a:pt x="1592" y="1093"/>
                  </a:cubicBezTo>
                  <a:lnTo>
                    <a:pt x="1592" y="2696"/>
                  </a:lnTo>
                  <a:cubicBezTo>
                    <a:pt x="1592" y="2850"/>
                    <a:pt x="1716" y="2974"/>
                    <a:pt x="1870" y="2974"/>
                  </a:cubicBezTo>
                  <a:cubicBezTo>
                    <a:pt x="2024" y="2974"/>
                    <a:pt x="2148" y="2850"/>
                    <a:pt x="2148" y="2696"/>
                  </a:cubicBezTo>
                  <a:lnTo>
                    <a:pt x="2148" y="1094"/>
                  </a:lnTo>
                  <a:cubicBezTo>
                    <a:pt x="2148" y="812"/>
                    <a:pt x="2381" y="582"/>
                    <a:pt x="2666" y="582"/>
                  </a:cubicBezTo>
                  <a:cubicBezTo>
                    <a:pt x="2952" y="582"/>
                    <a:pt x="3185" y="813"/>
                    <a:pt x="3185" y="1094"/>
                  </a:cubicBezTo>
                  <a:lnTo>
                    <a:pt x="3185" y="2696"/>
                  </a:lnTo>
                  <a:cubicBezTo>
                    <a:pt x="3185" y="2850"/>
                    <a:pt x="3309" y="2974"/>
                    <a:pt x="3463" y="2974"/>
                  </a:cubicBezTo>
                  <a:cubicBezTo>
                    <a:pt x="3617" y="2974"/>
                    <a:pt x="3741" y="2850"/>
                    <a:pt x="3741" y="2696"/>
                  </a:cubicBezTo>
                  <a:lnTo>
                    <a:pt x="3741" y="1094"/>
                  </a:lnTo>
                  <a:cubicBezTo>
                    <a:pt x="3741" y="501"/>
                    <a:pt x="3259" y="22"/>
                    <a:pt x="2666" y="22"/>
                  </a:cubicBezTo>
                  <a:cubicBezTo>
                    <a:pt x="2352" y="22"/>
                    <a:pt x="2066" y="157"/>
                    <a:pt x="1870" y="374"/>
                  </a:cubicBezTo>
                  <a:cubicBezTo>
                    <a:pt x="1672" y="157"/>
                    <a:pt x="1390" y="22"/>
                    <a:pt x="1075" y="22"/>
                  </a:cubicBezTo>
                  <a:cubicBezTo>
                    <a:pt x="877" y="22"/>
                    <a:pt x="691" y="75"/>
                    <a:pt x="535" y="169"/>
                  </a:cubicBezTo>
                  <a:cubicBezTo>
                    <a:pt x="492" y="69"/>
                    <a:pt x="394"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73"/>
            <p:cNvSpPr/>
            <p:nvPr/>
          </p:nvSpPr>
          <p:spPr>
            <a:xfrm>
              <a:off x="4151325" y="3595600"/>
              <a:ext cx="356250" cy="356250"/>
            </a:xfrm>
            <a:custGeom>
              <a:avLst/>
              <a:gdLst/>
              <a:ahLst/>
              <a:cxnLst/>
              <a:rect l="l" t="t" r="r" b="b"/>
              <a:pathLst>
                <a:path w="14250" h="14250" extrusionOk="0">
                  <a:moveTo>
                    <a:pt x="279" y="0"/>
                  </a:moveTo>
                  <a:cubicBezTo>
                    <a:pt x="125" y="0"/>
                    <a:pt x="1" y="125"/>
                    <a:pt x="1" y="279"/>
                  </a:cubicBezTo>
                  <a:lnTo>
                    <a:pt x="1" y="13971"/>
                  </a:lnTo>
                  <a:cubicBezTo>
                    <a:pt x="1" y="14125"/>
                    <a:pt x="125" y="14249"/>
                    <a:pt x="279" y="14249"/>
                  </a:cubicBezTo>
                  <a:lnTo>
                    <a:pt x="13971" y="14249"/>
                  </a:lnTo>
                  <a:cubicBezTo>
                    <a:pt x="14125" y="14249"/>
                    <a:pt x="14249" y="14125"/>
                    <a:pt x="14249" y="13971"/>
                  </a:cubicBezTo>
                  <a:lnTo>
                    <a:pt x="14249" y="8377"/>
                  </a:lnTo>
                  <a:cubicBezTo>
                    <a:pt x="14249" y="8223"/>
                    <a:pt x="14125" y="8098"/>
                    <a:pt x="13971" y="8098"/>
                  </a:cubicBezTo>
                  <a:cubicBezTo>
                    <a:pt x="13817" y="8098"/>
                    <a:pt x="13693" y="8223"/>
                    <a:pt x="13693" y="8377"/>
                  </a:cubicBezTo>
                  <a:lnTo>
                    <a:pt x="13693" y="13693"/>
                  </a:lnTo>
                  <a:lnTo>
                    <a:pt x="557" y="13693"/>
                  </a:lnTo>
                  <a:lnTo>
                    <a:pt x="557" y="557"/>
                  </a:lnTo>
                  <a:lnTo>
                    <a:pt x="13693" y="557"/>
                  </a:lnTo>
                  <a:lnTo>
                    <a:pt x="13693" y="5873"/>
                  </a:lnTo>
                  <a:cubicBezTo>
                    <a:pt x="13693" y="6027"/>
                    <a:pt x="13817" y="6151"/>
                    <a:pt x="13971" y="6151"/>
                  </a:cubicBezTo>
                  <a:cubicBezTo>
                    <a:pt x="14125" y="6151"/>
                    <a:pt x="14249" y="6027"/>
                    <a:pt x="14249" y="5873"/>
                  </a:cubicBezTo>
                  <a:lnTo>
                    <a:pt x="14249" y="279"/>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73"/>
            <p:cNvSpPr/>
            <p:nvPr/>
          </p:nvSpPr>
          <p:spPr>
            <a:xfrm>
              <a:off x="4493625" y="3766750"/>
              <a:ext cx="13950" cy="13925"/>
            </a:xfrm>
            <a:custGeom>
              <a:avLst/>
              <a:gdLst/>
              <a:ahLst/>
              <a:cxnLst/>
              <a:rect l="l" t="t" r="r" b="b"/>
              <a:pathLst>
                <a:path w="558" h="557"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3" name="Google Shape;19283;p73"/>
          <p:cNvGrpSpPr/>
          <p:nvPr/>
        </p:nvGrpSpPr>
        <p:grpSpPr>
          <a:xfrm>
            <a:off x="4577088" y="3857901"/>
            <a:ext cx="334353" cy="334554"/>
            <a:chOff x="4518425" y="3595600"/>
            <a:chExt cx="356225" cy="356250"/>
          </a:xfrm>
        </p:grpSpPr>
        <p:sp>
          <p:nvSpPr>
            <p:cNvPr id="19284" name="Google Shape;19284;p73"/>
            <p:cNvSpPr/>
            <p:nvPr/>
          </p:nvSpPr>
          <p:spPr>
            <a:xfrm>
              <a:off x="4525375" y="3602550"/>
              <a:ext cx="342325" cy="342325"/>
            </a:xfrm>
            <a:custGeom>
              <a:avLst/>
              <a:gdLst/>
              <a:ahLst/>
              <a:cxnLst/>
              <a:rect l="l" t="t" r="r" b="b"/>
              <a:pathLst>
                <a:path w="13693" h="13693" extrusionOk="0">
                  <a:moveTo>
                    <a:pt x="0" y="1"/>
                  </a:moveTo>
                  <a:lnTo>
                    <a:pt x="0" y="13693"/>
                  </a:lnTo>
                  <a:lnTo>
                    <a:pt x="13693" y="13693"/>
                  </a:lnTo>
                  <a:lnTo>
                    <a:pt x="136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73"/>
            <p:cNvSpPr/>
            <p:nvPr/>
          </p:nvSpPr>
          <p:spPr>
            <a:xfrm>
              <a:off x="4555975" y="3633125"/>
              <a:ext cx="281175" cy="281150"/>
            </a:xfrm>
            <a:custGeom>
              <a:avLst/>
              <a:gdLst/>
              <a:ahLst/>
              <a:cxnLst/>
              <a:rect l="l" t="t" r="r" b="b"/>
              <a:pathLst>
                <a:path w="11247" h="11246" extrusionOk="0">
                  <a:moveTo>
                    <a:pt x="1093" y="0"/>
                  </a:moveTo>
                  <a:cubicBezTo>
                    <a:pt x="489" y="0"/>
                    <a:pt x="0" y="491"/>
                    <a:pt x="0" y="1092"/>
                  </a:cubicBezTo>
                  <a:lnTo>
                    <a:pt x="0" y="10154"/>
                  </a:lnTo>
                  <a:cubicBezTo>
                    <a:pt x="0" y="10757"/>
                    <a:pt x="491" y="11246"/>
                    <a:pt x="1093" y="11246"/>
                  </a:cubicBezTo>
                  <a:lnTo>
                    <a:pt x="10154" y="11246"/>
                  </a:lnTo>
                  <a:cubicBezTo>
                    <a:pt x="10756" y="11246"/>
                    <a:pt x="11245" y="10757"/>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73"/>
            <p:cNvSpPr/>
            <p:nvPr/>
          </p:nvSpPr>
          <p:spPr>
            <a:xfrm>
              <a:off x="4549025" y="3626200"/>
              <a:ext cx="295075" cy="295075"/>
            </a:xfrm>
            <a:custGeom>
              <a:avLst/>
              <a:gdLst/>
              <a:ahLst/>
              <a:cxnLst/>
              <a:rect l="l" t="t" r="r" b="b"/>
              <a:pathLst>
                <a:path w="11803" h="11803" extrusionOk="0">
                  <a:moveTo>
                    <a:pt x="10432" y="557"/>
                  </a:moveTo>
                  <a:cubicBezTo>
                    <a:pt x="10880" y="557"/>
                    <a:pt x="11245" y="921"/>
                    <a:pt x="11245" y="1369"/>
                  </a:cubicBezTo>
                  <a:lnTo>
                    <a:pt x="11245" y="10431"/>
                  </a:lnTo>
                  <a:cubicBezTo>
                    <a:pt x="11245" y="10879"/>
                    <a:pt x="10880" y="11243"/>
                    <a:pt x="10432" y="11243"/>
                  </a:cubicBezTo>
                  <a:lnTo>
                    <a:pt x="1371" y="11243"/>
                  </a:lnTo>
                  <a:cubicBezTo>
                    <a:pt x="923" y="11243"/>
                    <a:pt x="558" y="10879"/>
                    <a:pt x="558" y="10431"/>
                  </a:cubicBezTo>
                  <a:lnTo>
                    <a:pt x="558" y="1369"/>
                  </a:lnTo>
                  <a:cubicBezTo>
                    <a:pt x="558" y="921"/>
                    <a:pt x="923" y="557"/>
                    <a:pt x="1371" y="557"/>
                  </a:cubicBezTo>
                  <a:close/>
                  <a:moveTo>
                    <a:pt x="1371" y="0"/>
                  </a:moveTo>
                  <a:cubicBezTo>
                    <a:pt x="615" y="0"/>
                    <a:pt x="0" y="615"/>
                    <a:pt x="0" y="1371"/>
                  </a:cubicBezTo>
                  <a:lnTo>
                    <a:pt x="0" y="10432"/>
                  </a:lnTo>
                  <a:cubicBezTo>
                    <a:pt x="0" y="11188"/>
                    <a:pt x="615" y="11803"/>
                    <a:pt x="1371" y="11803"/>
                  </a:cubicBezTo>
                  <a:lnTo>
                    <a:pt x="10432" y="11803"/>
                  </a:lnTo>
                  <a:cubicBezTo>
                    <a:pt x="11187" y="11803"/>
                    <a:pt x="11802" y="11188"/>
                    <a:pt x="11802" y="10432"/>
                  </a:cubicBezTo>
                  <a:lnTo>
                    <a:pt x="11802" y="1371"/>
                  </a:lnTo>
                  <a:cubicBezTo>
                    <a:pt x="11802" y="615"/>
                    <a:pt x="11187"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73"/>
            <p:cNvSpPr/>
            <p:nvPr/>
          </p:nvSpPr>
          <p:spPr>
            <a:xfrm>
              <a:off x="4708175" y="3661075"/>
              <a:ext cx="42150" cy="69575"/>
            </a:xfrm>
            <a:custGeom>
              <a:avLst/>
              <a:gdLst/>
              <a:ahLst/>
              <a:cxnLst/>
              <a:rect l="l" t="t" r="r" b="b"/>
              <a:pathLst>
                <a:path w="1686" h="2783" extrusionOk="0">
                  <a:moveTo>
                    <a:pt x="849" y="1"/>
                  </a:moveTo>
                  <a:cubicBezTo>
                    <a:pt x="451" y="1"/>
                    <a:pt x="107" y="283"/>
                    <a:pt x="29" y="674"/>
                  </a:cubicBezTo>
                  <a:cubicBezTo>
                    <a:pt x="0" y="824"/>
                    <a:pt x="100" y="970"/>
                    <a:pt x="249" y="1001"/>
                  </a:cubicBezTo>
                  <a:cubicBezTo>
                    <a:pt x="267" y="1004"/>
                    <a:pt x="285" y="1006"/>
                    <a:pt x="303" y="1006"/>
                  </a:cubicBezTo>
                  <a:cubicBezTo>
                    <a:pt x="433" y="1006"/>
                    <a:pt x="550" y="914"/>
                    <a:pt x="577" y="781"/>
                  </a:cubicBezTo>
                  <a:cubicBezTo>
                    <a:pt x="603" y="652"/>
                    <a:pt x="718" y="559"/>
                    <a:pt x="849" y="559"/>
                  </a:cubicBezTo>
                  <a:cubicBezTo>
                    <a:pt x="1003" y="559"/>
                    <a:pt x="1127" y="683"/>
                    <a:pt x="1127" y="837"/>
                  </a:cubicBezTo>
                  <a:cubicBezTo>
                    <a:pt x="1127" y="990"/>
                    <a:pt x="1003" y="1115"/>
                    <a:pt x="849" y="1115"/>
                  </a:cubicBezTo>
                  <a:cubicBezTo>
                    <a:pt x="696" y="1115"/>
                    <a:pt x="571" y="1239"/>
                    <a:pt x="571" y="1393"/>
                  </a:cubicBezTo>
                  <a:cubicBezTo>
                    <a:pt x="571" y="1547"/>
                    <a:pt x="696" y="1671"/>
                    <a:pt x="849" y="1671"/>
                  </a:cubicBezTo>
                  <a:cubicBezTo>
                    <a:pt x="1003" y="1671"/>
                    <a:pt x="1127" y="1796"/>
                    <a:pt x="1127" y="1949"/>
                  </a:cubicBezTo>
                  <a:cubicBezTo>
                    <a:pt x="1129" y="2102"/>
                    <a:pt x="1004" y="2226"/>
                    <a:pt x="851" y="2226"/>
                  </a:cubicBezTo>
                  <a:cubicBezTo>
                    <a:pt x="713" y="2226"/>
                    <a:pt x="595" y="2124"/>
                    <a:pt x="574" y="1986"/>
                  </a:cubicBezTo>
                  <a:cubicBezTo>
                    <a:pt x="571" y="1973"/>
                    <a:pt x="571" y="1960"/>
                    <a:pt x="571" y="1948"/>
                  </a:cubicBezTo>
                  <a:cubicBezTo>
                    <a:pt x="571" y="1794"/>
                    <a:pt x="447" y="1670"/>
                    <a:pt x="294" y="1670"/>
                  </a:cubicBezTo>
                  <a:cubicBezTo>
                    <a:pt x="141" y="1670"/>
                    <a:pt x="16" y="1794"/>
                    <a:pt x="16" y="1948"/>
                  </a:cubicBezTo>
                  <a:cubicBezTo>
                    <a:pt x="16" y="1986"/>
                    <a:pt x="19" y="2026"/>
                    <a:pt x="22" y="2062"/>
                  </a:cubicBezTo>
                  <a:cubicBezTo>
                    <a:pt x="79" y="2472"/>
                    <a:pt x="436" y="2783"/>
                    <a:pt x="849" y="2783"/>
                  </a:cubicBezTo>
                  <a:cubicBezTo>
                    <a:pt x="1310" y="2783"/>
                    <a:pt x="1685" y="2406"/>
                    <a:pt x="1685" y="1948"/>
                  </a:cubicBezTo>
                  <a:cubicBezTo>
                    <a:pt x="1685" y="1733"/>
                    <a:pt x="1605" y="1540"/>
                    <a:pt x="1470" y="1392"/>
                  </a:cubicBezTo>
                  <a:cubicBezTo>
                    <a:pt x="1602" y="1242"/>
                    <a:pt x="1685" y="1049"/>
                    <a:pt x="1685" y="835"/>
                  </a:cubicBezTo>
                  <a:cubicBezTo>
                    <a:pt x="1685" y="374"/>
                    <a:pt x="1309"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73"/>
            <p:cNvSpPr/>
            <p:nvPr/>
          </p:nvSpPr>
          <p:spPr>
            <a:xfrm>
              <a:off x="4642725" y="3660975"/>
              <a:ext cx="46650" cy="69775"/>
            </a:xfrm>
            <a:custGeom>
              <a:avLst/>
              <a:gdLst/>
              <a:ahLst/>
              <a:cxnLst/>
              <a:rect l="l" t="t" r="r" b="b"/>
              <a:pathLst>
                <a:path w="1866" h="2791" extrusionOk="0">
                  <a:moveTo>
                    <a:pt x="933" y="1485"/>
                  </a:moveTo>
                  <a:cubicBezTo>
                    <a:pt x="1141" y="1485"/>
                    <a:pt x="1309" y="1653"/>
                    <a:pt x="1309" y="1860"/>
                  </a:cubicBezTo>
                  <a:cubicBezTo>
                    <a:pt x="1309" y="2066"/>
                    <a:pt x="1141" y="2235"/>
                    <a:pt x="933" y="2235"/>
                  </a:cubicBezTo>
                  <a:cubicBezTo>
                    <a:pt x="726" y="2235"/>
                    <a:pt x="558" y="2066"/>
                    <a:pt x="558" y="1860"/>
                  </a:cubicBezTo>
                  <a:cubicBezTo>
                    <a:pt x="558" y="1653"/>
                    <a:pt x="726" y="1485"/>
                    <a:pt x="933" y="1485"/>
                  </a:cubicBezTo>
                  <a:close/>
                  <a:moveTo>
                    <a:pt x="1091" y="1"/>
                  </a:moveTo>
                  <a:cubicBezTo>
                    <a:pt x="1033" y="1"/>
                    <a:pt x="975" y="19"/>
                    <a:pt x="924" y="56"/>
                  </a:cubicBezTo>
                  <a:cubicBezTo>
                    <a:pt x="892" y="79"/>
                    <a:pt x="142" y="649"/>
                    <a:pt x="11" y="1715"/>
                  </a:cubicBezTo>
                  <a:cubicBezTo>
                    <a:pt x="3" y="1763"/>
                    <a:pt x="0" y="1813"/>
                    <a:pt x="0" y="1861"/>
                  </a:cubicBezTo>
                  <a:cubicBezTo>
                    <a:pt x="0" y="2374"/>
                    <a:pt x="419" y="2791"/>
                    <a:pt x="933" y="2791"/>
                  </a:cubicBezTo>
                  <a:cubicBezTo>
                    <a:pt x="1448" y="2791"/>
                    <a:pt x="1866" y="2372"/>
                    <a:pt x="1866" y="1860"/>
                  </a:cubicBezTo>
                  <a:cubicBezTo>
                    <a:pt x="1866" y="1346"/>
                    <a:pt x="1445" y="929"/>
                    <a:pt x="933" y="929"/>
                  </a:cubicBezTo>
                  <a:cubicBezTo>
                    <a:pt x="915" y="929"/>
                    <a:pt x="899" y="929"/>
                    <a:pt x="880" y="930"/>
                  </a:cubicBezTo>
                  <a:cubicBezTo>
                    <a:pt x="1062" y="652"/>
                    <a:pt x="1252" y="505"/>
                    <a:pt x="1258" y="500"/>
                  </a:cubicBezTo>
                  <a:cubicBezTo>
                    <a:pt x="1379" y="409"/>
                    <a:pt x="1406" y="235"/>
                    <a:pt x="1314" y="112"/>
                  </a:cubicBezTo>
                  <a:cubicBezTo>
                    <a:pt x="1260" y="39"/>
                    <a:pt x="1176"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73"/>
            <p:cNvSpPr/>
            <p:nvPr/>
          </p:nvSpPr>
          <p:spPr>
            <a:xfrm>
              <a:off x="4631400" y="3752250"/>
              <a:ext cx="58075" cy="118775"/>
            </a:xfrm>
            <a:custGeom>
              <a:avLst/>
              <a:gdLst/>
              <a:ahLst/>
              <a:cxnLst/>
              <a:rect l="l" t="t" r="r" b="b"/>
              <a:pathLst>
                <a:path w="2323" h="4751" extrusionOk="0">
                  <a:moveTo>
                    <a:pt x="279" y="1"/>
                  </a:moveTo>
                  <a:cubicBezTo>
                    <a:pt x="125" y="1"/>
                    <a:pt x="1" y="125"/>
                    <a:pt x="1" y="279"/>
                  </a:cubicBezTo>
                  <a:lnTo>
                    <a:pt x="1" y="4472"/>
                  </a:lnTo>
                  <a:cubicBezTo>
                    <a:pt x="1" y="4626"/>
                    <a:pt x="125" y="4750"/>
                    <a:pt x="279" y="4750"/>
                  </a:cubicBezTo>
                  <a:lnTo>
                    <a:pt x="2045" y="4750"/>
                  </a:lnTo>
                  <a:cubicBezTo>
                    <a:pt x="2198" y="4750"/>
                    <a:pt x="2323" y="4626"/>
                    <a:pt x="2323" y="4472"/>
                  </a:cubicBezTo>
                  <a:cubicBezTo>
                    <a:pt x="2323" y="4318"/>
                    <a:pt x="2198" y="4194"/>
                    <a:pt x="2045" y="4194"/>
                  </a:cubicBezTo>
                  <a:lnTo>
                    <a:pt x="557" y="4194"/>
                  </a:lnTo>
                  <a:lnTo>
                    <a:pt x="557" y="2654"/>
                  </a:lnTo>
                  <a:lnTo>
                    <a:pt x="1916" y="2654"/>
                  </a:lnTo>
                  <a:cubicBezTo>
                    <a:pt x="2068" y="2654"/>
                    <a:pt x="2194" y="2529"/>
                    <a:pt x="2194" y="2376"/>
                  </a:cubicBezTo>
                  <a:cubicBezTo>
                    <a:pt x="2194" y="2222"/>
                    <a:pt x="2068" y="2097"/>
                    <a:pt x="1916" y="2097"/>
                  </a:cubicBezTo>
                  <a:lnTo>
                    <a:pt x="557" y="2097"/>
                  </a:lnTo>
                  <a:lnTo>
                    <a:pt x="557" y="559"/>
                  </a:lnTo>
                  <a:lnTo>
                    <a:pt x="2045" y="559"/>
                  </a:lnTo>
                  <a:lnTo>
                    <a:pt x="2045" y="557"/>
                  </a:lnTo>
                  <a:cubicBezTo>
                    <a:pt x="2198" y="557"/>
                    <a:pt x="2323" y="433"/>
                    <a:pt x="2323" y="279"/>
                  </a:cubicBezTo>
                  <a:cubicBezTo>
                    <a:pt x="2323" y="125"/>
                    <a:pt x="2198" y="1"/>
                    <a:pt x="2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73"/>
            <p:cNvSpPr/>
            <p:nvPr/>
          </p:nvSpPr>
          <p:spPr>
            <a:xfrm>
              <a:off x="4704425" y="3796000"/>
              <a:ext cx="57275" cy="75200"/>
            </a:xfrm>
            <a:custGeom>
              <a:avLst/>
              <a:gdLst/>
              <a:ahLst/>
              <a:cxnLst/>
              <a:rect l="l" t="t" r="r" b="b"/>
              <a:pathLst>
                <a:path w="2291" h="3008" extrusionOk="0">
                  <a:moveTo>
                    <a:pt x="279" y="0"/>
                  </a:moveTo>
                  <a:cubicBezTo>
                    <a:pt x="125" y="0"/>
                    <a:pt x="1" y="125"/>
                    <a:pt x="1" y="279"/>
                  </a:cubicBezTo>
                  <a:lnTo>
                    <a:pt x="1" y="1844"/>
                  </a:lnTo>
                  <a:cubicBezTo>
                    <a:pt x="1" y="2485"/>
                    <a:pt x="522" y="3008"/>
                    <a:pt x="1165" y="3008"/>
                  </a:cubicBezTo>
                  <a:cubicBezTo>
                    <a:pt x="1786" y="3008"/>
                    <a:pt x="2291" y="2503"/>
                    <a:pt x="2291" y="1882"/>
                  </a:cubicBezTo>
                  <a:lnTo>
                    <a:pt x="2291" y="279"/>
                  </a:lnTo>
                  <a:cubicBezTo>
                    <a:pt x="2291" y="125"/>
                    <a:pt x="2166" y="0"/>
                    <a:pt x="2012" y="0"/>
                  </a:cubicBezTo>
                  <a:cubicBezTo>
                    <a:pt x="1859" y="0"/>
                    <a:pt x="1734" y="125"/>
                    <a:pt x="1734" y="279"/>
                  </a:cubicBezTo>
                  <a:lnTo>
                    <a:pt x="1734" y="1882"/>
                  </a:lnTo>
                  <a:cubicBezTo>
                    <a:pt x="1734" y="2195"/>
                    <a:pt x="1480" y="2451"/>
                    <a:pt x="1165" y="2451"/>
                  </a:cubicBezTo>
                  <a:cubicBezTo>
                    <a:pt x="829" y="2451"/>
                    <a:pt x="557" y="2178"/>
                    <a:pt x="557" y="1844"/>
                  </a:cubicBezTo>
                  <a:lnTo>
                    <a:pt x="557" y="279"/>
                  </a:ln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73"/>
            <p:cNvSpPr/>
            <p:nvPr/>
          </p:nvSpPr>
          <p:spPr>
            <a:xfrm>
              <a:off x="4518425" y="3595600"/>
              <a:ext cx="356225" cy="356250"/>
            </a:xfrm>
            <a:custGeom>
              <a:avLst/>
              <a:gdLst/>
              <a:ahLst/>
              <a:cxnLst/>
              <a:rect l="l" t="t" r="r" b="b"/>
              <a:pathLst>
                <a:path w="14249" h="14250" extrusionOk="0">
                  <a:moveTo>
                    <a:pt x="278" y="0"/>
                  </a:moveTo>
                  <a:cubicBezTo>
                    <a:pt x="125" y="0"/>
                    <a:pt x="0" y="125"/>
                    <a:pt x="0" y="279"/>
                  </a:cubicBezTo>
                  <a:lnTo>
                    <a:pt x="0" y="13971"/>
                  </a:lnTo>
                  <a:cubicBezTo>
                    <a:pt x="0" y="14125"/>
                    <a:pt x="125" y="14249"/>
                    <a:pt x="278" y="14249"/>
                  </a:cubicBezTo>
                  <a:lnTo>
                    <a:pt x="13971" y="14249"/>
                  </a:lnTo>
                  <a:cubicBezTo>
                    <a:pt x="14124" y="14249"/>
                    <a:pt x="14249" y="14125"/>
                    <a:pt x="14249" y="13971"/>
                  </a:cubicBezTo>
                  <a:lnTo>
                    <a:pt x="14249" y="8377"/>
                  </a:lnTo>
                  <a:cubicBezTo>
                    <a:pt x="14249" y="8223"/>
                    <a:pt x="14124" y="8098"/>
                    <a:pt x="13971" y="8098"/>
                  </a:cubicBezTo>
                  <a:cubicBezTo>
                    <a:pt x="13817" y="8098"/>
                    <a:pt x="13693" y="8223"/>
                    <a:pt x="13693" y="8377"/>
                  </a:cubicBezTo>
                  <a:lnTo>
                    <a:pt x="13693" y="13693"/>
                  </a:lnTo>
                  <a:lnTo>
                    <a:pt x="557" y="13693"/>
                  </a:lnTo>
                  <a:lnTo>
                    <a:pt x="557" y="557"/>
                  </a:lnTo>
                  <a:lnTo>
                    <a:pt x="13693" y="557"/>
                  </a:lnTo>
                  <a:lnTo>
                    <a:pt x="13693" y="5873"/>
                  </a:lnTo>
                  <a:cubicBezTo>
                    <a:pt x="13693" y="6027"/>
                    <a:pt x="13817" y="6151"/>
                    <a:pt x="13971" y="6151"/>
                  </a:cubicBezTo>
                  <a:cubicBezTo>
                    <a:pt x="14124" y="6151"/>
                    <a:pt x="14249" y="6027"/>
                    <a:pt x="14249" y="5873"/>
                  </a:cubicBezTo>
                  <a:lnTo>
                    <a:pt x="14249" y="279"/>
                  </a:lnTo>
                  <a:cubicBezTo>
                    <a:pt x="14249" y="125"/>
                    <a:pt x="14124"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73"/>
            <p:cNvSpPr/>
            <p:nvPr/>
          </p:nvSpPr>
          <p:spPr>
            <a:xfrm>
              <a:off x="4860725" y="3766750"/>
              <a:ext cx="13925" cy="13925"/>
            </a:xfrm>
            <a:custGeom>
              <a:avLst/>
              <a:gdLst/>
              <a:ahLst/>
              <a:cxnLst/>
              <a:rect l="l" t="t" r="r" b="b"/>
              <a:pathLst>
                <a:path w="557" h="557" extrusionOk="0">
                  <a:moveTo>
                    <a:pt x="279" y="1"/>
                  </a:moveTo>
                  <a:cubicBezTo>
                    <a:pt x="125" y="1"/>
                    <a:pt x="1" y="125"/>
                    <a:pt x="1" y="279"/>
                  </a:cubicBezTo>
                  <a:cubicBezTo>
                    <a:pt x="1" y="433"/>
                    <a:pt x="125" y="557"/>
                    <a:pt x="279" y="557"/>
                  </a:cubicBezTo>
                  <a:cubicBezTo>
                    <a:pt x="432" y="557"/>
                    <a:pt x="557" y="433"/>
                    <a:pt x="557" y="279"/>
                  </a:cubicBez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3" name="Google Shape;19293;p73"/>
          <p:cNvGrpSpPr/>
          <p:nvPr/>
        </p:nvGrpSpPr>
        <p:grpSpPr>
          <a:xfrm>
            <a:off x="4921624" y="3857901"/>
            <a:ext cx="334400" cy="334554"/>
            <a:chOff x="4885500" y="3595600"/>
            <a:chExt cx="356275" cy="356250"/>
          </a:xfrm>
        </p:grpSpPr>
        <p:sp>
          <p:nvSpPr>
            <p:cNvPr id="19294" name="Google Shape;19294;p73"/>
            <p:cNvSpPr/>
            <p:nvPr/>
          </p:nvSpPr>
          <p:spPr>
            <a:xfrm>
              <a:off x="4892425" y="3602550"/>
              <a:ext cx="342375" cy="342325"/>
            </a:xfrm>
            <a:custGeom>
              <a:avLst/>
              <a:gdLst/>
              <a:ahLst/>
              <a:cxnLst/>
              <a:rect l="l" t="t" r="r" b="b"/>
              <a:pathLst>
                <a:path w="13695" h="13693" extrusionOk="0">
                  <a:moveTo>
                    <a:pt x="0" y="1"/>
                  </a:moveTo>
                  <a:lnTo>
                    <a:pt x="0" y="13693"/>
                  </a:lnTo>
                  <a:lnTo>
                    <a:pt x="13694" y="13693"/>
                  </a:lnTo>
                  <a:lnTo>
                    <a:pt x="1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73"/>
            <p:cNvSpPr/>
            <p:nvPr/>
          </p:nvSpPr>
          <p:spPr>
            <a:xfrm>
              <a:off x="4923025" y="3633125"/>
              <a:ext cx="281200" cy="281150"/>
            </a:xfrm>
            <a:custGeom>
              <a:avLst/>
              <a:gdLst/>
              <a:ahLst/>
              <a:cxnLst/>
              <a:rect l="l" t="t" r="r" b="b"/>
              <a:pathLst>
                <a:path w="11248" h="11246" extrusionOk="0">
                  <a:moveTo>
                    <a:pt x="1094" y="0"/>
                  </a:moveTo>
                  <a:cubicBezTo>
                    <a:pt x="489" y="0"/>
                    <a:pt x="0" y="491"/>
                    <a:pt x="0" y="1092"/>
                  </a:cubicBezTo>
                  <a:lnTo>
                    <a:pt x="0" y="10154"/>
                  </a:lnTo>
                  <a:cubicBezTo>
                    <a:pt x="0" y="10757"/>
                    <a:pt x="492" y="11246"/>
                    <a:pt x="1094" y="11246"/>
                  </a:cubicBezTo>
                  <a:lnTo>
                    <a:pt x="10155" y="11246"/>
                  </a:lnTo>
                  <a:cubicBezTo>
                    <a:pt x="10759" y="11246"/>
                    <a:pt x="11248" y="10757"/>
                    <a:pt x="11248" y="10154"/>
                  </a:cubicBezTo>
                  <a:lnTo>
                    <a:pt x="11248" y="1092"/>
                  </a:lnTo>
                  <a:cubicBezTo>
                    <a:pt x="11248" y="489"/>
                    <a:pt x="10757"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73"/>
            <p:cNvSpPr/>
            <p:nvPr/>
          </p:nvSpPr>
          <p:spPr>
            <a:xfrm>
              <a:off x="4916100" y="3626200"/>
              <a:ext cx="295075" cy="295075"/>
            </a:xfrm>
            <a:custGeom>
              <a:avLst/>
              <a:gdLst/>
              <a:ahLst/>
              <a:cxnLst/>
              <a:rect l="l" t="t" r="r" b="b"/>
              <a:pathLst>
                <a:path w="11803" h="11803" extrusionOk="0">
                  <a:moveTo>
                    <a:pt x="10432" y="557"/>
                  </a:moveTo>
                  <a:cubicBezTo>
                    <a:pt x="10880" y="557"/>
                    <a:pt x="11247" y="921"/>
                    <a:pt x="11247" y="1369"/>
                  </a:cubicBezTo>
                  <a:lnTo>
                    <a:pt x="11247" y="10431"/>
                  </a:lnTo>
                  <a:cubicBezTo>
                    <a:pt x="11247" y="10879"/>
                    <a:pt x="10882" y="11243"/>
                    <a:pt x="10434" y="11243"/>
                  </a:cubicBezTo>
                  <a:lnTo>
                    <a:pt x="1373" y="11243"/>
                  </a:lnTo>
                  <a:cubicBezTo>
                    <a:pt x="925" y="11243"/>
                    <a:pt x="560" y="10879"/>
                    <a:pt x="560" y="10431"/>
                  </a:cubicBezTo>
                  <a:lnTo>
                    <a:pt x="560" y="1369"/>
                  </a:lnTo>
                  <a:cubicBezTo>
                    <a:pt x="560" y="921"/>
                    <a:pt x="925" y="557"/>
                    <a:pt x="1373" y="557"/>
                  </a:cubicBezTo>
                  <a:close/>
                  <a:moveTo>
                    <a:pt x="1371" y="0"/>
                  </a:moveTo>
                  <a:cubicBezTo>
                    <a:pt x="616" y="0"/>
                    <a:pt x="1" y="615"/>
                    <a:pt x="1" y="1371"/>
                  </a:cubicBezTo>
                  <a:lnTo>
                    <a:pt x="1" y="10432"/>
                  </a:lnTo>
                  <a:cubicBezTo>
                    <a:pt x="1" y="11188"/>
                    <a:pt x="616" y="11803"/>
                    <a:pt x="1371" y="11803"/>
                  </a:cubicBezTo>
                  <a:lnTo>
                    <a:pt x="10432" y="11803"/>
                  </a:lnTo>
                  <a:cubicBezTo>
                    <a:pt x="11188" y="11803"/>
                    <a:pt x="11803" y="11188"/>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73"/>
            <p:cNvSpPr/>
            <p:nvPr/>
          </p:nvSpPr>
          <p:spPr>
            <a:xfrm>
              <a:off x="5069550" y="3661025"/>
              <a:ext cx="49250" cy="69625"/>
            </a:xfrm>
            <a:custGeom>
              <a:avLst/>
              <a:gdLst/>
              <a:ahLst/>
              <a:cxnLst/>
              <a:rect l="l" t="t" r="r" b="b"/>
              <a:pathLst>
                <a:path w="1970" h="2785" extrusionOk="0">
                  <a:moveTo>
                    <a:pt x="1133" y="925"/>
                  </a:moveTo>
                  <a:cubicBezTo>
                    <a:pt x="1133" y="1111"/>
                    <a:pt x="1131" y="1337"/>
                    <a:pt x="1131" y="1569"/>
                  </a:cubicBezTo>
                  <a:lnTo>
                    <a:pt x="767" y="1569"/>
                  </a:lnTo>
                  <a:cubicBezTo>
                    <a:pt x="899" y="1335"/>
                    <a:pt x="1027" y="1108"/>
                    <a:pt x="1133" y="925"/>
                  </a:cubicBezTo>
                  <a:close/>
                  <a:moveTo>
                    <a:pt x="1280" y="0"/>
                  </a:moveTo>
                  <a:cubicBezTo>
                    <a:pt x="1156" y="0"/>
                    <a:pt x="1034" y="63"/>
                    <a:pt x="939" y="180"/>
                  </a:cubicBezTo>
                  <a:cubicBezTo>
                    <a:pt x="811" y="337"/>
                    <a:pt x="226" y="1394"/>
                    <a:pt x="49" y="1713"/>
                  </a:cubicBezTo>
                  <a:cubicBezTo>
                    <a:pt x="0" y="1799"/>
                    <a:pt x="2" y="1903"/>
                    <a:pt x="51" y="1990"/>
                  </a:cubicBezTo>
                  <a:cubicBezTo>
                    <a:pt x="104" y="2076"/>
                    <a:pt x="195" y="2127"/>
                    <a:pt x="293" y="2127"/>
                  </a:cubicBezTo>
                  <a:lnTo>
                    <a:pt x="1126" y="2127"/>
                  </a:lnTo>
                  <a:cubicBezTo>
                    <a:pt x="1123" y="2260"/>
                    <a:pt x="1123" y="2386"/>
                    <a:pt x="1122" y="2503"/>
                  </a:cubicBezTo>
                  <a:cubicBezTo>
                    <a:pt x="1120" y="2657"/>
                    <a:pt x="1245" y="2785"/>
                    <a:pt x="1398" y="2785"/>
                  </a:cubicBezTo>
                  <a:lnTo>
                    <a:pt x="1400" y="2785"/>
                  </a:lnTo>
                  <a:cubicBezTo>
                    <a:pt x="1552" y="2785"/>
                    <a:pt x="1677" y="2662"/>
                    <a:pt x="1678" y="2508"/>
                  </a:cubicBezTo>
                  <a:cubicBezTo>
                    <a:pt x="1678" y="2416"/>
                    <a:pt x="1681" y="2282"/>
                    <a:pt x="1683" y="2127"/>
                  </a:cubicBezTo>
                  <a:lnTo>
                    <a:pt x="1691" y="2127"/>
                  </a:lnTo>
                  <a:cubicBezTo>
                    <a:pt x="1845" y="2127"/>
                    <a:pt x="1969" y="2003"/>
                    <a:pt x="1969" y="1849"/>
                  </a:cubicBezTo>
                  <a:cubicBezTo>
                    <a:pt x="1969" y="1695"/>
                    <a:pt x="1845" y="1571"/>
                    <a:pt x="1691" y="1571"/>
                  </a:cubicBezTo>
                  <a:lnTo>
                    <a:pt x="1685" y="1571"/>
                  </a:lnTo>
                  <a:cubicBezTo>
                    <a:pt x="1690" y="1038"/>
                    <a:pt x="1690" y="490"/>
                    <a:pt x="1684" y="410"/>
                  </a:cubicBezTo>
                  <a:cubicBezTo>
                    <a:pt x="1668" y="222"/>
                    <a:pt x="1554" y="69"/>
                    <a:pt x="1393" y="17"/>
                  </a:cubicBezTo>
                  <a:cubicBezTo>
                    <a:pt x="1355" y="6"/>
                    <a:pt x="1318" y="0"/>
                    <a:pt x="1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73"/>
            <p:cNvSpPr/>
            <p:nvPr/>
          </p:nvSpPr>
          <p:spPr>
            <a:xfrm>
              <a:off x="5008450" y="3660975"/>
              <a:ext cx="46625" cy="69775"/>
            </a:xfrm>
            <a:custGeom>
              <a:avLst/>
              <a:gdLst/>
              <a:ahLst/>
              <a:cxnLst/>
              <a:rect l="l" t="t" r="r" b="b"/>
              <a:pathLst>
                <a:path w="1865" h="2791" extrusionOk="0">
                  <a:moveTo>
                    <a:pt x="937" y="1485"/>
                  </a:moveTo>
                  <a:cubicBezTo>
                    <a:pt x="1143" y="1485"/>
                    <a:pt x="1310" y="1654"/>
                    <a:pt x="1310" y="1860"/>
                  </a:cubicBezTo>
                  <a:cubicBezTo>
                    <a:pt x="1310" y="2066"/>
                    <a:pt x="1141" y="2235"/>
                    <a:pt x="935" y="2235"/>
                  </a:cubicBezTo>
                  <a:cubicBezTo>
                    <a:pt x="728" y="2235"/>
                    <a:pt x="560" y="2066"/>
                    <a:pt x="560" y="1860"/>
                  </a:cubicBezTo>
                  <a:cubicBezTo>
                    <a:pt x="560" y="1653"/>
                    <a:pt x="728" y="1485"/>
                    <a:pt x="935" y="1485"/>
                  </a:cubicBezTo>
                  <a:cubicBezTo>
                    <a:pt x="936" y="1485"/>
                    <a:pt x="937" y="1485"/>
                    <a:pt x="937" y="1485"/>
                  </a:cubicBezTo>
                  <a:close/>
                  <a:moveTo>
                    <a:pt x="1092" y="1"/>
                  </a:moveTo>
                  <a:cubicBezTo>
                    <a:pt x="1035" y="1"/>
                    <a:pt x="976" y="19"/>
                    <a:pt x="926" y="56"/>
                  </a:cubicBezTo>
                  <a:cubicBezTo>
                    <a:pt x="892" y="79"/>
                    <a:pt x="144" y="649"/>
                    <a:pt x="12" y="1715"/>
                  </a:cubicBezTo>
                  <a:cubicBezTo>
                    <a:pt x="5" y="1763"/>
                    <a:pt x="1" y="1813"/>
                    <a:pt x="1" y="1861"/>
                  </a:cubicBezTo>
                  <a:cubicBezTo>
                    <a:pt x="1" y="2374"/>
                    <a:pt x="418" y="2791"/>
                    <a:pt x="932" y="2791"/>
                  </a:cubicBezTo>
                  <a:cubicBezTo>
                    <a:pt x="1447" y="2791"/>
                    <a:pt x="1864" y="2372"/>
                    <a:pt x="1864" y="1860"/>
                  </a:cubicBezTo>
                  <a:cubicBezTo>
                    <a:pt x="1864" y="1346"/>
                    <a:pt x="1444" y="929"/>
                    <a:pt x="932" y="929"/>
                  </a:cubicBezTo>
                  <a:cubicBezTo>
                    <a:pt x="914" y="929"/>
                    <a:pt x="898" y="929"/>
                    <a:pt x="879" y="930"/>
                  </a:cubicBezTo>
                  <a:cubicBezTo>
                    <a:pt x="1061" y="653"/>
                    <a:pt x="1251" y="505"/>
                    <a:pt x="1258" y="500"/>
                  </a:cubicBezTo>
                  <a:cubicBezTo>
                    <a:pt x="1381" y="409"/>
                    <a:pt x="1406" y="235"/>
                    <a:pt x="1315" y="112"/>
                  </a:cubicBezTo>
                  <a:cubicBezTo>
                    <a:pt x="1261" y="39"/>
                    <a:pt x="1177"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73"/>
            <p:cNvSpPr/>
            <p:nvPr/>
          </p:nvSpPr>
          <p:spPr>
            <a:xfrm>
              <a:off x="4964900" y="3751375"/>
              <a:ext cx="112500" cy="119725"/>
            </a:xfrm>
            <a:custGeom>
              <a:avLst/>
              <a:gdLst/>
              <a:ahLst/>
              <a:cxnLst/>
              <a:rect l="l" t="t" r="r" b="b"/>
              <a:pathLst>
                <a:path w="4500" h="4789" extrusionOk="0">
                  <a:moveTo>
                    <a:pt x="2394" y="1"/>
                  </a:moveTo>
                  <a:cubicBezTo>
                    <a:pt x="1075" y="1"/>
                    <a:pt x="0" y="1075"/>
                    <a:pt x="0" y="2394"/>
                  </a:cubicBezTo>
                  <a:cubicBezTo>
                    <a:pt x="0" y="3714"/>
                    <a:pt x="1075" y="4788"/>
                    <a:pt x="2394" y="4788"/>
                  </a:cubicBezTo>
                  <a:cubicBezTo>
                    <a:pt x="3037" y="4788"/>
                    <a:pt x="3579" y="4538"/>
                    <a:pt x="3961" y="4065"/>
                  </a:cubicBezTo>
                  <a:cubicBezTo>
                    <a:pt x="4308" y="3639"/>
                    <a:pt x="4498" y="3045"/>
                    <a:pt x="4498" y="2394"/>
                  </a:cubicBezTo>
                  <a:cubicBezTo>
                    <a:pt x="4500" y="2242"/>
                    <a:pt x="4375" y="2118"/>
                    <a:pt x="4221" y="2118"/>
                  </a:cubicBezTo>
                  <a:lnTo>
                    <a:pt x="2955" y="2118"/>
                  </a:lnTo>
                  <a:cubicBezTo>
                    <a:pt x="2801" y="2118"/>
                    <a:pt x="2677" y="2242"/>
                    <a:pt x="2677" y="2396"/>
                  </a:cubicBezTo>
                  <a:cubicBezTo>
                    <a:pt x="2677" y="2550"/>
                    <a:pt x="2801" y="2674"/>
                    <a:pt x="2955" y="2674"/>
                  </a:cubicBezTo>
                  <a:lnTo>
                    <a:pt x="3929" y="2674"/>
                  </a:lnTo>
                  <a:cubicBezTo>
                    <a:pt x="3886" y="3084"/>
                    <a:pt x="3747" y="3449"/>
                    <a:pt x="3529" y="3717"/>
                  </a:cubicBezTo>
                  <a:cubicBezTo>
                    <a:pt x="3255" y="4055"/>
                    <a:pt x="2863" y="4232"/>
                    <a:pt x="2394" y="4232"/>
                  </a:cubicBezTo>
                  <a:cubicBezTo>
                    <a:pt x="1382" y="4232"/>
                    <a:pt x="557" y="3409"/>
                    <a:pt x="557" y="2394"/>
                  </a:cubicBezTo>
                  <a:cubicBezTo>
                    <a:pt x="557" y="1381"/>
                    <a:pt x="1381" y="557"/>
                    <a:pt x="2394" y="557"/>
                  </a:cubicBezTo>
                  <a:cubicBezTo>
                    <a:pt x="2763" y="557"/>
                    <a:pt x="3117" y="665"/>
                    <a:pt x="3422" y="870"/>
                  </a:cubicBezTo>
                  <a:cubicBezTo>
                    <a:pt x="3470" y="903"/>
                    <a:pt x="3524" y="918"/>
                    <a:pt x="3577" y="918"/>
                  </a:cubicBezTo>
                  <a:cubicBezTo>
                    <a:pt x="3667" y="918"/>
                    <a:pt x="3754" y="875"/>
                    <a:pt x="3807" y="796"/>
                  </a:cubicBezTo>
                  <a:cubicBezTo>
                    <a:pt x="3893" y="667"/>
                    <a:pt x="3861" y="496"/>
                    <a:pt x="3732" y="409"/>
                  </a:cubicBezTo>
                  <a:cubicBezTo>
                    <a:pt x="3337" y="141"/>
                    <a:pt x="2874"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73"/>
            <p:cNvSpPr/>
            <p:nvPr/>
          </p:nvSpPr>
          <p:spPr>
            <a:xfrm>
              <a:off x="5094500" y="3776850"/>
              <a:ext cx="67850" cy="94275"/>
            </a:xfrm>
            <a:custGeom>
              <a:avLst/>
              <a:gdLst/>
              <a:ahLst/>
              <a:cxnLst/>
              <a:rect l="l" t="t" r="r" b="b"/>
              <a:pathLst>
                <a:path w="2714" h="3771" extrusionOk="0">
                  <a:moveTo>
                    <a:pt x="1358" y="1616"/>
                  </a:moveTo>
                  <a:cubicBezTo>
                    <a:pt x="1799" y="1616"/>
                    <a:pt x="2157" y="1974"/>
                    <a:pt x="2157" y="2415"/>
                  </a:cubicBezTo>
                  <a:cubicBezTo>
                    <a:pt x="2157" y="2856"/>
                    <a:pt x="1799" y="3214"/>
                    <a:pt x="1358" y="3214"/>
                  </a:cubicBezTo>
                  <a:cubicBezTo>
                    <a:pt x="917" y="3214"/>
                    <a:pt x="559" y="2856"/>
                    <a:pt x="559" y="2415"/>
                  </a:cubicBezTo>
                  <a:cubicBezTo>
                    <a:pt x="559" y="1974"/>
                    <a:pt x="917" y="1616"/>
                    <a:pt x="1358" y="1616"/>
                  </a:cubicBezTo>
                  <a:close/>
                  <a:moveTo>
                    <a:pt x="2436" y="1"/>
                  </a:moveTo>
                  <a:cubicBezTo>
                    <a:pt x="2282" y="1"/>
                    <a:pt x="2157" y="125"/>
                    <a:pt x="2157" y="279"/>
                  </a:cubicBezTo>
                  <a:lnTo>
                    <a:pt x="2157" y="1321"/>
                  </a:lnTo>
                  <a:cubicBezTo>
                    <a:pt x="1932" y="1156"/>
                    <a:pt x="1657" y="1059"/>
                    <a:pt x="1358" y="1059"/>
                  </a:cubicBezTo>
                  <a:cubicBezTo>
                    <a:pt x="608" y="1059"/>
                    <a:pt x="1" y="1667"/>
                    <a:pt x="1" y="2415"/>
                  </a:cubicBezTo>
                  <a:cubicBezTo>
                    <a:pt x="1" y="3162"/>
                    <a:pt x="608" y="3771"/>
                    <a:pt x="1358" y="3771"/>
                  </a:cubicBezTo>
                  <a:cubicBezTo>
                    <a:pt x="1655" y="3771"/>
                    <a:pt x="1933" y="3674"/>
                    <a:pt x="2157" y="3510"/>
                  </a:cubicBezTo>
                  <a:cubicBezTo>
                    <a:pt x="2166" y="3657"/>
                    <a:pt x="2288" y="3771"/>
                    <a:pt x="2436" y="3771"/>
                  </a:cubicBezTo>
                  <a:cubicBezTo>
                    <a:pt x="2589" y="3771"/>
                    <a:pt x="2714" y="3646"/>
                    <a:pt x="2714" y="3493"/>
                  </a:cubicBezTo>
                  <a:lnTo>
                    <a:pt x="2714" y="279"/>
                  </a:lnTo>
                  <a:cubicBezTo>
                    <a:pt x="2714" y="125"/>
                    <a:pt x="2589" y="1"/>
                    <a:pt x="24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73"/>
            <p:cNvSpPr/>
            <p:nvPr/>
          </p:nvSpPr>
          <p:spPr>
            <a:xfrm>
              <a:off x="4885500" y="3595600"/>
              <a:ext cx="356275" cy="356250"/>
            </a:xfrm>
            <a:custGeom>
              <a:avLst/>
              <a:gdLst/>
              <a:ahLst/>
              <a:cxnLst/>
              <a:rect l="l" t="t" r="r" b="b"/>
              <a:pathLst>
                <a:path w="14251" h="14250" extrusionOk="0">
                  <a:moveTo>
                    <a:pt x="280" y="0"/>
                  </a:moveTo>
                  <a:cubicBezTo>
                    <a:pt x="127" y="0"/>
                    <a:pt x="1" y="125"/>
                    <a:pt x="1" y="279"/>
                  </a:cubicBezTo>
                  <a:lnTo>
                    <a:pt x="1" y="13971"/>
                  </a:lnTo>
                  <a:cubicBezTo>
                    <a:pt x="1" y="14125"/>
                    <a:pt x="125" y="14249"/>
                    <a:pt x="280" y="14249"/>
                  </a:cubicBezTo>
                  <a:lnTo>
                    <a:pt x="13973" y="14249"/>
                  </a:lnTo>
                  <a:cubicBezTo>
                    <a:pt x="14126" y="14249"/>
                    <a:pt x="14251" y="14125"/>
                    <a:pt x="14251" y="13971"/>
                  </a:cubicBezTo>
                  <a:lnTo>
                    <a:pt x="14251" y="8377"/>
                  </a:lnTo>
                  <a:cubicBezTo>
                    <a:pt x="14251" y="8223"/>
                    <a:pt x="14126" y="8098"/>
                    <a:pt x="13973" y="8098"/>
                  </a:cubicBezTo>
                  <a:cubicBezTo>
                    <a:pt x="13819" y="8098"/>
                    <a:pt x="13695" y="8223"/>
                    <a:pt x="13695" y="8377"/>
                  </a:cubicBezTo>
                  <a:lnTo>
                    <a:pt x="13695" y="13693"/>
                  </a:lnTo>
                  <a:lnTo>
                    <a:pt x="559" y="13693"/>
                  </a:lnTo>
                  <a:lnTo>
                    <a:pt x="559" y="557"/>
                  </a:lnTo>
                  <a:lnTo>
                    <a:pt x="13695" y="557"/>
                  </a:lnTo>
                  <a:lnTo>
                    <a:pt x="13695" y="5873"/>
                  </a:lnTo>
                  <a:cubicBezTo>
                    <a:pt x="13695" y="6027"/>
                    <a:pt x="13819" y="6151"/>
                    <a:pt x="13973" y="6151"/>
                  </a:cubicBezTo>
                  <a:cubicBezTo>
                    <a:pt x="14126" y="6151"/>
                    <a:pt x="14251" y="6027"/>
                    <a:pt x="14251" y="5873"/>
                  </a:cubicBezTo>
                  <a:lnTo>
                    <a:pt x="14251" y="279"/>
                  </a:lnTo>
                  <a:cubicBezTo>
                    <a:pt x="14251" y="125"/>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73"/>
            <p:cNvSpPr/>
            <p:nvPr/>
          </p:nvSpPr>
          <p:spPr>
            <a:xfrm>
              <a:off x="5227850" y="3766750"/>
              <a:ext cx="13925" cy="13925"/>
            </a:xfrm>
            <a:custGeom>
              <a:avLst/>
              <a:gdLst/>
              <a:ahLst/>
              <a:cxnLst/>
              <a:rect l="l" t="t" r="r" b="b"/>
              <a:pathLst>
                <a:path w="557" h="557" extrusionOk="0">
                  <a:moveTo>
                    <a:pt x="279" y="1"/>
                  </a:moveTo>
                  <a:cubicBezTo>
                    <a:pt x="125" y="1"/>
                    <a:pt x="1" y="125"/>
                    <a:pt x="1" y="279"/>
                  </a:cubicBezTo>
                  <a:cubicBezTo>
                    <a:pt x="1" y="433"/>
                    <a:pt x="125" y="557"/>
                    <a:pt x="279" y="557"/>
                  </a:cubicBezTo>
                  <a:cubicBezTo>
                    <a:pt x="432" y="557"/>
                    <a:pt x="557" y="433"/>
                    <a:pt x="557" y="279"/>
                  </a:cubicBez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3" name="Google Shape;19303;p73"/>
          <p:cNvGrpSpPr/>
          <p:nvPr/>
        </p:nvGrpSpPr>
        <p:grpSpPr>
          <a:xfrm>
            <a:off x="5266184" y="3857901"/>
            <a:ext cx="334400" cy="334554"/>
            <a:chOff x="5252600" y="3595600"/>
            <a:chExt cx="356275" cy="356250"/>
          </a:xfrm>
        </p:grpSpPr>
        <p:sp>
          <p:nvSpPr>
            <p:cNvPr id="19304" name="Google Shape;19304;p73"/>
            <p:cNvSpPr/>
            <p:nvPr/>
          </p:nvSpPr>
          <p:spPr>
            <a:xfrm>
              <a:off x="5259550" y="3602550"/>
              <a:ext cx="342375" cy="342325"/>
            </a:xfrm>
            <a:custGeom>
              <a:avLst/>
              <a:gdLst/>
              <a:ahLst/>
              <a:cxnLst/>
              <a:rect l="l" t="t" r="r" b="b"/>
              <a:pathLst>
                <a:path w="13695" h="13693" extrusionOk="0">
                  <a:moveTo>
                    <a:pt x="0" y="1"/>
                  </a:moveTo>
                  <a:lnTo>
                    <a:pt x="0" y="13693"/>
                  </a:lnTo>
                  <a:lnTo>
                    <a:pt x="13694" y="13693"/>
                  </a:lnTo>
                  <a:lnTo>
                    <a:pt x="1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73"/>
            <p:cNvSpPr/>
            <p:nvPr/>
          </p:nvSpPr>
          <p:spPr>
            <a:xfrm>
              <a:off x="5290150" y="3633125"/>
              <a:ext cx="281200" cy="281150"/>
            </a:xfrm>
            <a:custGeom>
              <a:avLst/>
              <a:gdLst/>
              <a:ahLst/>
              <a:cxnLst/>
              <a:rect l="l" t="t" r="r" b="b"/>
              <a:pathLst>
                <a:path w="11248" h="11246" extrusionOk="0">
                  <a:moveTo>
                    <a:pt x="1094" y="0"/>
                  </a:moveTo>
                  <a:cubicBezTo>
                    <a:pt x="489" y="0"/>
                    <a:pt x="0" y="491"/>
                    <a:pt x="0" y="1092"/>
                  </a:cubicBezTo>
                  <a:lnTo>
                    <a:pt x="0" y="10154"/>
                  </a:lnTo>
                  <a:cubicBezTo>
                    <a:pt x="0" y="10757"/>
                    <a:pt x="492" y="11246"/>
                    <a:pt x="1094" y="11246"/>
                  </a:cubicBezTo>
                  <a:lnTo>
                    <a:pt x="10155" y="11246"/>
                  </a:lnTo>
                  <a:cubicBezTo>
                    <a:pt x="10757" y="11246"/>
                    <a:pt x="11246" y="10757"/>
                    <a:pt x="11248" y="10154"/>
                  </a:cubicBezTo>
                  <a:lnTo>
                    <a:pt x="11248" y="1092"/>
                  </a:lnTo>
                  <a:cubicBezTo>
                    <a:pt x="11248" y="489"/>
                    <a:pt x="10757"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73"/>
            <p:cNvSpPr/>
            <p:nvPr/>
          </p:nvSpPr>
          <p:spPr>
            <a:xfrm>
              <a:off x="5283225" y="3626200"/>
              <a:ext cx="295075" cy="295075"/>
            </a:xfrm>
            <a:custGeom>
              <a:avLst/>
              <a:gdLst/>
              <a:ahLst/>
              <a:cxnLst/>
              <a:rect l="l" t="t" r="r" b="b"/>
              <a:pathLst>
                <a:path w="11803" h="11803" extrusionOk="0">
                  <a:moveTo>
                    <a:pt x="10432" y="557"/>
                  </a:moveTo>
                  <a:cubicBezTo>
                    <a:pt x="10880" y="557"/>
                    <a:pt x="11244" y="921"/>
                    <a:pt x="11244" y="1369"/>
                  </a:cubicBezTo>
                  <a:lnTo>
                    <a:pt x="11244" y="10431"/>
                  </a:lnTo>
                  <a:cubicBezTo>
                    <a:pt x="11244" y="10879"/>
                    <a:pt x="10880" y="11243"/>
                    <a:pt x="10432" y="11243"/>
                  </a:cubicBezTo>
                  <a:lnTo>
                    <a:pt x="1371" y="11243"/>
                  </a:lnTo>
                  <a:cubicBezTo>
                    <a:pt x="922" y="11243"/>
                    <a:pt x="559" y="10879"/>
                    <a:pt x="559" y="10431"/>
                  </a:cubicBezTo>
                  <a:lnTo>
                    <a:pt x="559" y="1369"/>
                  </a:lnTo>
                  <a:cubicBezTo>
                    <a:pt x="559" y="921"/>
                    <a:pt x="922" y="557"/>
                    <a:pt x="1371" y="557"/>
                  </a:cubicBezTo>
                  <a:close/>
                  <a:moveTo>
                    <a:pt x="1371" y="0"/>
                  </a:moveTo>
                  <a:cubicBezTo>
                    <a:pt x="616" y="0"/>
                    <a:pt x="1" y="615"/>
                    <a:pt x="1" y="1371"/>
                  </a:cubicBezTo>
                  <a:lnTo>
                    <a:pt x="1" y="10432"/>
                  </a:lnTo>
                  <a:cubicBezTo>
                    <a:pt x="1" y="11188"/>
                    <a:pt x="616" y="11803"/>
                    <a:pt x="1371" y="11803"/>
                  </a:cubicBezTo>
                  <a:lnTo>
                    <a:pt x="10432" y="11803"/>
                  </a:lnTo>
                  <a:cubicBezTo>
                    <a:pt x="11188" y="11803"/>
                    <a:pt x="11803" y="11188"/>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73"/>
            <p:cNvSpPr/>
            <p:nvPr/>
          </p:nvSpPr>
          <p:spPr>
            <a:xfrm>
              <a:off x="5438125" y="3661075"/>
              <a:ext cx="47800" cy="69575"/>
            </a:xfrm>
            <a:custGeom>
              <a:avLst/>
              <a:gdLst/>
              <a:ahLst/>
              <a:cxnLst/>
              <a:rect l="l" t="t" r="r" b="b"/>
              <a:pathLst>
                <a:path w="1912" h="2783" extrusionOk="0">
                  <a:moveTo>
                    <a:pt x="658" y="1"/>
                  </a:moveTo>
                  <a:cubicBezTo>
                    <a:pt x="522" y="1"/>
                    <a:pt x="405" y="99"/>
                    <a:pt x="383" y="232"/>
                  </a:cubicBezTo>
                  <a:lnTo>
                    <a:pt x="220" y="1217"/>
                  </a:lnTo>
                  <a:cubicBezTo>
                    <a:pt x="204" y="1320"/>
                    <a:pt x="247" y="1424"/>
                    <a:pt x="330" y="1487"/>
                  </a:cubicBezTo>
                  <a:cubicBezTo>
                    <a:pt x="379" y="1522"/>
                    <a:pt x="437" y="1540"/>
                    <a:pt x="495" y="1540"/>
                  </a:cubicBezTo>
                  <a:cubicBezTo>
                    <a:pt x="538" y="1540"/>
                    <a:pt x="582" y="1530"/>
                    <a:pt x="622" y="1510"/>
                  </a:cubicBezTo>
                  <a:cubicBezTo>
                    <a:pt x="623" y="1509"/>
                    <a:pt x="629" y="1506"/>
                    <a:pt x="638" y="1503"/>
                  </a:cubicBezTo>
                  <a:cubicBezTo>
                    <a:pt x="724" y="1465"/>
                    <a:pt x="786" y="1440"/>
                    <a:pt x="951" y="1440"/>
                  </a:cubicBezTo>
                  <a:cubicBezTo>
                    <a:pt x="1058" y="1440"/>
                    <a:pt x="1162" y="1484"/>
                    <a:pt x="1235" y="1563"/>
                  </a:cubicBezTo>
                  <a:cubicBezTo>
                    <a:pt x="1310" y="1642"/>
                    <a:pt x="1348" y="1746"/>
                    <a:pt x="1342" y="1854"/>
                  </a:cubicBezTo>
                  <a:cubicBezTo>
                    <a:pt x="1332" y="2058"/>
                    <a:pt x="1163" y="2220"/>
                    <a:pt x="958" y="2226"/>
                  </a:cubicBezTo>
                  <a:cubicBezTo>
                    <a:pt x="956" y="2226"/>
                    <a:pt x="954" y="2226"/>
                    <a:pt x="952" y="2226"/>
                  </a:cubicBezTo>
                  <a:cubicBezTo>
                    <a:pt x="757" y="2226"/>
                    <a:pt x="588" y="2082"/>
                    <a:pt x="560" y="1889"/>
                  </a:cubicBezTo>
                  <a:cubicBezTo>
                    <a:pt x="559" y="1870"/>
                    <a:pt x="557" y="1853"/>
                    <a:pt x="557" y="1834"/>
                  </a:cubicBezTo>
                  <a:cubicBezTo>
                    <a:pt x="557" y="1680"/>
                    <a:pt x="433" y="1556"/>
                    <a:pt x="279" y="1556"/>
                  </a:cubicBezTo>
                  <a:cubicBezTo>
                    <a:pt x="125" y="1556"/>
                    <a:pt x="1" y="1680"/>
                    <a:pt x="1" y="1834"/>
                  </a:cubicBezTo>
                  <a:cubicBezTo>
                    <a:pt x="1" y="1878"/>
                    <a:pt x="4" y="1922"/>
                    <a:pt x="10" y="1966"/>
                  </a:cubicBezTo>
                  <a:cubicBezTo>
                    <a:pt x="75" y="2434"/>
                    <a:pt x="478" y="2783"/>
                    <a:pt x="951" y="2783"/>
                  </a:cubicBezTo>
                  <a:lnTo>
                    <a:pt x="972" y="2783"/>
                  </a:lnTo>
                  <a:cubicBezTo>
                    <a:pt x="1465" y="2772"/>
                    <a:pt x="1873" y="2377"/>
                    <a:pt x="1898" y="1884"/>
                  </a:cubicBezTo>
                  <a:cubicBezTo>
                    <a:pt x="1911" y="1620"/>
                    <a:pt x="1821" y="1371"/>
                    <a:pt x="1639" y="1181"/>
                  </a:cubicBezTo>
                  <a:cubicBezTo>
                    <a:pt x="1459" y="992"/>
                    <a:pt x="1209" y="884"/>
                    <a:pt x="951" y="884"/>
                  </a:cubicBezTo>
                  <a:cubicBezTo>
                    <a:pt x="910" y="884"/>
                    <a:pt x="873" y="887"/>
                    <a:pt x="838" y="888"/>
                  </a:cubicBezTo>
                  <a:lnTo>
                    <a:pt x="894" y="557"/>
                  </a:lnTo>
                  <a:lnTo>
                    <a:pt x="1481" y="557"/>
                  </a:lnTo>
                  <a:cubicBezTo>
                    <a:pt x="1635" y="557"/>
                    <a:pt x="1759" y="433"/>
                    <a:pt x="1759" y="279"/>
                  </a:cubicBezTo>
                  <a:cubicBezTo>
                    <a:pt x="1759" y="125"/>
                    <a:pt x="1635"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73"/>
            <p:cNvSpPr/>
            <p:nvPr/>
          </p:nvSpPr>
          <p:spPr>
            <a:xfrm>
              <a:off x="5375825" y="3660975"/>
              <a:ext cx="46625" cy="69775"/>
            </a:xfrm>
            <a:custGeom>
              <a:avLst/>
              <a:gdLst/>
              <a:ahLst/>
              <a:cxnLst/>
              <a:rect l="l" t="t" r="r" b="b"/>
              <a:pathLst>
                <a:path w="1865" h="2791" extrusionOk="0">
                  <a:moveTo>
                    <a:pt x="936" y="1485"/>
                  </a:moveTo>
                  <a:cubicBezTo>
                    <a:pt x="1141" y="1485"/>
                    <a:pt x="1308" y="1654"/>
                    <a:pt x="1308" y="1860"/>
                  </a:cubicBezTo>
                  <a:cubicBezTo>
                    <a:pt x="1308" y="2066"/>
                    <a:pt x="1140" y="2235"/>
                    <a:pt x="934" y="2235"/>
                  </a:cubicBezTo>
                  <a:cubicBezTo>
                    <a:pt x="727" y="2235"/>
                    <a:pt x="559" y="2066"/>
                    <a:pt x="559" y="1860"/>
                  </a:cubicBezTo>
                  <a:cubicBezTo>
                    <a:pt x="559" y="1653"/>
                    <a:pt x="727" y="1485"/>
                    <a:pt x="934" y="1485"/>
                  </a:cubicBezTo>
                  <a:cubicBezTo>
                    <a:pt x="934" y="1485"/>
                    <a:pt x="935" y="1485"/>
                    <a:pt x="936" y="1485"/>
                  </a:cubicBezTo>
                  <a:close/>
                  <a:moveTo>
                    <a:pt x="1092" y="1"/>
                  </a:moveTo>
                  <a:cubicBezTo>
                    <a:pt x="1034" y="1"/>
                    <a:pt x="975" y="19"/>
                    <a:pt x="925" y="56"/>
                  </a:cubicBezTo>
                  <a:cubicBezTo>
                    <a:pt x="891" y="79"/>
                    <a:pt x="143" y="649"/>
                    <a:pt x="11" y="1715"/>
                  </a:cubicBezTo>
                  <a:cubicBezTo>
                    <a:pt x="4" y="1763"/>
                    <a:pt x="1" y="1813"/>
                    <a:pt x="1" y="1861"/>
                  </a:cubicBezTo>
                  <a:cubicBezTo>
                    <a:pt x="2" y="2374"/>
                    <a:pt x="420" y="2791"/>
                    <a:pt x="934" y="2791"/>
                  </a:cubicBezTo>
                  <a:cubicBezTo>
                    <a:pt x="1447" y="2791"/>
                    <a:pt x="1865" y="2372"/>
                    <a:pt x="1865" y="1860"/>
                  </a:cubicBezTo>
                  <a:cubicBezTo>
                    <a:pt x="1865" y="1346"/>
                    <a:pt x="1446" y="929"/>
                    <a:pt x="934" y="929"/>
                  </a:cubicBezTo>
                  <a:cubicBezTo>
                    <a:pt x="915" y="929"/>
                    <a:pt x="898" y="929"/>
                    <a:pt x="881" y="930"/>
                  </a:cubicBezTo>
                  <a:cubicBezTo>
                    <a:pt x="1061" y="652"/>
                    <a:pt x="1251" y="505"/>
                    <a:pt x="1257" y="500"/>
                  </a:cubicBezTo>
                  <a:cubicBezTo>
                    <a:pt x="1380" y="409"/>
                    <a:pt x="1406" y="235"/>
                    <a:pt x="1314" y="112"/>
                  </a:cubicBezTo>
                  <a:cubicBezTo>
                    <a:pt x="1260" y="39"/>
                    <a:pt x="1177"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73"/>
            <p:cNvSpPr/>
            <p:nvPr/>
          </p:nvSpPr>
          <p:spPr>
            <a:xfrm>
              <a:off x="5353225" y="3751425"/>
              <a:ext cx="72350" cy="119700"/>
            </a:xfrm>
            <a:custGeom>
              <a:avLst/>
              <a:gdLst/>
              <a:ahLst/>
              <a:cxnLst/>
              <a:rect l="l" t="t" r="r" b="b"/>
              <a:pathLst>
                <a:path w="2894" h="4788" extrusionOk="0">
                  <a:moveTo>
                    <a:pt x="278" y="0"/>
                  </a:moveTo>
                  <a:cubicBezTo>
                    <a:pt x="125" y="0"/>
                    <a:pt x="0" y="125"/>
                    <a:pt x="0" y="278"/>
                  </a:cubicBezTo>
                  <a:cubicBezTo>
                    <a:pt x="0" y="432"/>
                    <a:pt x="125" y="557"/>
                    <a:pt x="278" y="557"/>
                  </a:cubicBezTo>
                  <a:lnTo>
                    <a:pt x="1164" y="557"/>
                  </a:lnTo>
                  <a:lnTo>
                    <a:pt x="1164" y="4510"/>
                  </a:lnTo>
                  <a:cubicBezTo>
                    <a:pt x="1164" y="4663"/>
                    <a:pt x="1289" y="4788"/>
                    <a:pt x="1442" y="4788"/>
                  </a:cubicBezTo>
                  <a:cubicBezTo>
                    <a:pt x="1596" y="4788"/>
                    <a:pt x="1720" y="4663"/>
                    <a:pt x="1720" y="4510"/>
                  </a:cubicBezTo>
                  <a:lnTo>
                    <a:pt x="1720" y="557"/>
                  </a:lnTo>
                  <a:lnTo>
                    <a:pt x="2615" y="557"/>
                  </a:lnTo>
                  <a:cubicBezTo>
                    <a:pt x="2769" y="557"/>
                    <a:pt x="2893" y="432"/>
                    <a:pt x="2893" y="278"/>
                  </a:cubicBezTo>
                  <a:cubicBezTo>
                    <a:pt x="2893" y="125"/>
                    <a:pt x="2769" y="0"/>
                    <a:pt x="2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73"/>
            <p:cNvSpPr/>
            <p:nvPr/>
          </p:nvSpPr>
          <p:spPr>
            <a:xfrm>
              <a:off x="5440400" y="3777400"/>
              <a:ext cx="67850" cy="94250"/>
            </a:xfrm>
            <a:custGeom>
              <a:avLst/>
              <a:gdLst/>
              <a:ahLst/>
              <a:cxnLst/>
              <a:rect l="l" t="t" r="r" b="b"/>
              <a:pathLst>
                <a:path w="2714" h="3770" extrusionOk="0">
                  <a:moveTo>
                    <a:pt x="1358" y="1614"/>
                  </a:moveTo>
                  <a:cubicBezTo>
                    <a:pt x="1799" y="1614"/>
                    <a:pt x="2157" y="1973"/>
                    <a:pt x="2157" y="2414"/>
                  </a:cubicBezTo>
                  <a:cubicBezTo>
                    <a:pt x="2157" y="2854"/>
                    <a:pt x="1799" y="3213"/>
                    <a:pt x="1358" y="3213"/>
                  </a:cubicBezTo>
                  <a:cubicBezTo>
                    <a:pt x="917" y="3213"/>
                    <a:pt x="558" y="2854"/>
                    <a:pt x="558" y="2414"/>
                  </a:cubicBezTo>
                  <a:cubicBezTo>
                    <a:pt x="558" y="1973"/>
                    <a:pt x="917" y="1614"/>
                    <a:pt x="1358" y="1614"/>
                  </a:cubicBezTo>
                  <a:close/>
                  <a:moveTo>
                    <a:pt x="279" y="1"/>
                  </a:moveTo>
                  <a:cubicBezTo>
                    <a:pt x="125" y="1"/>
                    <a:pt x="1" y="125"/>
                    <a:pt x="1" y="279"/>
                  </a:cubicBezTo>
                  <a:lnTo>
                    <a:pt x="1" y="3491"/>
                  </a:lnTo>
                  <a:cubicBezTo>
                    <a:pt x="1" y="3645"/>
                    <a:pt x="125" y="3769"/>
                    <a:pt x="279" y="3769"/>
                  </a:cubicBezTo>
                  <a:cubicBezTo>
                    <a:pt x="428" y="3769"/>
                    <a:pt x="548" y="3654"/>
                    <a:pt x="558" y="3507"/>
                  </a:cubicBezTo>
                  <a:cubicBezTo>
                    <a:pt x="782" y="3673"/>
                    <a:pt x="1059" y="3769"/>
                    <a:pt x="1358" y="3769"/>
                  </a:cubicBezTo>
                  <a:cubicBezTo>
                    <a:pt x="2105" y="3769"/>
                    <a:pt x="2714" y="3162"/>
                    <a:pt x="2714" y="2414"/>
                  </a:cubicBezTo>
                  <a:cubicBezTo>
                    <a:pt x="2714" y="1667"/>
                    <a:pt x="2106" y="1059"/>
                    <a:pt x="1358" y="1059"/>
                  </a:cubicBezTo>
                  <a:cubicBezTo>
                    <a:pt x="1059" y="1059"/>
                    <a:pt x="782" y="1156"/>
                    <a:pt x="558" y="1321"/>
                  </a:cubicBezTo>
                  <a:lnTo>
                    <a:pt x="558" y="279"/>
                  </a:lnTo>
                  <a:cubicBezTo>
                    <a:pt x="558" y="125"/>
                    <a:pt x="434"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73"/>
            <p:cNvSpPr/>
            <p:nvPr/>
          </p:nvSpPr>
          <p:spPr>
            <a:xfrm>
              <a:off x="5252600" y="3595600"/>
              <a:ext cx="356275" cy="356250"/>
            </a:xfrm>
            <a:custGeom>
              <a:avLst/>
              <a:gdLst/>
              <a:ahLst/>
              <a:cxnLst/>
              <a:rect l="l" t="t" r="r" b="b"/>
              <a:pathLst>
                <a:path w="14251" h="14250" extrusionOk="0">
                  <a:moveTo>
                    <a:pt x="278" y="0"/>
                  </a:moveTo>
                  <a:cubicBezTo>
                    <a:pt x="125" y="0"/>
                    <a:pt x="0" y="125"/>
                    <a:pt x="0" y="279"/>
                  </a:cubicBezTo>
                  <a:lnTo>
                    <a:pt x="0" y="13971"/>
                  </a:lnTo>
                  <a:cubicBezTo>
                    <a:pt x="0" y="14125"/>
                    <a:pt x="125" y="14249"/>
                    <a:pt x="278" y="14249"/>
                  </a:cubicBezTo>
                  <a:lnTo>
                    <a:pt x="13972" y="14249"/>
                  </a:lnTo>
                  <a:cubicBezTo>
                    <a:pt x="14126" y="14249"/>
                    <a:pt x="14250" y="14125"/>
                    <a:pt x="14250" y="13971"/>
                  </a:cubicBezTo>
                  <a:lnTo>
                    <a:pt x="14250" y="8377"/>
                  </a:lnTo>
                  <a:cubicBezTo>
                    <a:pt x="14250" y="8223"/>
                    <a:pt x="14126" y="8098"/>
                    <a:pt x="13972" y="8098"/>
                  </a:cubicBezTo>
                  <a:cubicBezTo>
                    <a:pt x="13819" y="8098"/>
                    <a:pt x="13694" y="8223"/>
                    <a:pt x="13694" y="8377"/>
                  </a:cubicBezTo>
                  <a:lnTo>
                    <a:pt x="13694" y="13693"/>
                  </a:lnTo>
                  <a:lnTo>
                    <a:pt x="557" y="13693"/>
                  </a:lnTo>
                  <a:lnTo>
                    <a:pt x="557" y="557"/>
                  </a:lnTo>
                  <a:lnTo>
                    <a:pt x="13694" y="557"/>
                  </a:lnTo>
                  <a:lnTo>
                    <a:pt x="13694" y="5873"/>
                  </a:lnTo>
                  <a:cubicBezTo>
                    <a:pt x="13694" y="6027"/>
                    <a:pt x="13819" y="6151"/>
                    <a:pt x="13972" y="6151"/>
                  </a:cubicBezTo>
                  <a:cubicBezTo>
                    <a:pt x="14126" y="6151"/>
                    <a:pt x="14250" y="6027"/>
                    <a:pt x="14250" y="5873"/>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73"/>
            <p:cNvSpPr/>
            <p:nvPr/>
          </p:nvSpPr>
          <p:spPr>
            <a:xfrm>
              <a:off x="5594950" y="3766750"/>
              <a:ext cx="13925" cy="13925"/>
            </a:xfrm>
            <a:custGeom>
              <a:avLst/>
              <a:gdLst/>
              <a:ahLst/>
              <a:cxnLst/>
              <a:rect l="l" t="t" r="r" b="b"/>
              <a:pathLst>
                <a:path w="557" h="557" extrusionOk="0">
                  <a:moveTo>
                    <a:pt x="278" y="1"/>
                  </a:moveTo>
                  <a:cubicBezTo>
                    <a:pt x="125" y="1"/>
                    <a:pt x="0" y="125"/>
                    <a:pt x="0" y="279"/>
                  </a:cubicBezTo>
                  <a:cubicBezTo>
                    <a:pt x="0" y="433"/>
                    <a:pt x="125" y="557"/>
                    <a:pt x="278" y="557"/>
                  </a:cubicBezTo>
                  <a:cubicBezTo>
                    <a:pt x="432" y="557"/>
                    <a:pt x="556" y="433"/>
                    <a:pt x="556" y="279"/>
                  </a:cubicBez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3" name="Google Shape;19313;p73"/>
          <p:cNvGrpSpPr/>
          <p:nvPr/>
        </p:nvGrpSpPr>
        <p:grpSpPr>
          <a:xfrm>
            <a:off x="5610768" y="3857901"/>
            <a:ext cx="334400" cy="334554"/>
            <a:chOff x="5619725" y="3595600"/>
            <a:chExt cx="356275" cy="356250"/>
          </a:xfrm>
        </p:grpSpPr>
        <p:sp>
          <p:nvSpPr>
            <p:cNvPr id="19314" name="Google Shape;19314;p73"/>
            <p:cNvSpPr/>
            <p:nvPr/>
          </p:nvSpPr>
          <p:spPr>
            <a:xfrm>
              <a:off x="5626675" y="3602550"/>
              <a:ext cx="342375" cy="342325"/>
            </a:xfrm>
            <a:custGeom>
              <a:avLst/>
              <a:gdLst/>
              <a:ahLst/>
              <a:cxnLst/>
              <a:rect l="l" t="t" r="r" b="b"/>
              <a:pathLst>
                <a:path w="13695" h="13693" extrusionOk="0">
                  <a:moveTo>
                    <a:pt x="0" y="1"/>
                  </a:moveTo>
                  <a:lnTo>
                    <a:pt x="0" y="13693"/>
                  </a:lnTo>
                  <a:lnTo>
                    <a:pt x="13694" y="13693"/>
                  </a:lnTo>
                  <a:lnTo>
                    <a:pt x="1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73"/>
            <p:cNvSpPr/>
            <p:nvPr/>
          </p:nvSpPr>
          <p:spPr>
            <a:xfrm>
              <a:off x="5657225" y="3633125"/>
              <a:ext cx="281225" cy="281150"/>
            </a:xfrm>
            <a:custGeom>
              <a:avLst/>
              <a:gdLst/>
              <a:ahLst/>
              <a:cxnLst/>
              <a:rect l="l" t="t" r="r" b="b"/>
              <a:pathLst>
                <a:path w="11249" h="11246" extrusionOk="0">
                  <a:moveTo>
                    <a:pt x="1095" y="0"/>
                  </a:moveTo>
                  <a:cubicBezTo>
                    <a:pt x="490" y="0"/>
                    <a:pt x="1" y="491"/>
                    <a:pt x="1" y="1092"/>
                  </a:cubicBezTo>
                  <a:lnTo>
                    <a:pt x="1" y="10154"/>
                  </a:lnTo>
                  <a:cubicBezTo>
                    <a:pt x="1" y="10757"/>
                    <a:pt x="491" y="11246"/>
                    <a:pt x="1095" y="11246"/>
                  </a:cubicBezTo>
                  <a:lnTo>
                    <a:pt x="10155" y="11246"/>
                  </a:lnTo>
                  <a:cubicBezTo>
                    <a:pt x="10759" y="11246"/>
                    <a:pt x="11248" y="10757"/>
                    <a:pt x="11248" y="10154"/>
                  </a:cubicBezTo>
                  <a:lnTo>
                    <a:pt x="11248" y="1092"/>
                  </a:lnTo>
                  <a:cubicBezTo>
                    <a:pt x="11248" y="489"/>
                    <a:pt x="10758"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73"/>
            <p:cNvSpPr/>
            <p:nvPr/>
          </p:nvSpPr>
          <p:spPr>
            <a:xfrm>
              <a:off x="5650275" y="3626200"/>
              <a:ext cx="295125" cy="295075"/>
            </a:xfrm>
            <a:custGeom>
              <a:avLst/>
              <a:gdLst/>
              <a:ahLst/>
              <a:cxnLst/>
              <a:rect l="l" t="t" r="r" b="b"/>
              <a:pathLst>
                <a:path w="11805" h="11803" extrusionOk="0">
                  <a:moveTo>
                    <a:pt x="10435" y="557"/>
                  </a:moveTo>
                  <a:cubicBezTo>
                    <a:pt x="10882" y="557"/>
                    <a:pt x="11248" y="921"/>
                    <a:pt x="11248" y="1369"/>
                  </a:cubicBezTo>
                  <a:lnTo>
                    <a:pt x="11248" y="10431"/>
                  </a:lnTo>
                  <a:cubicBezTo>
                    <a:pt x="11248" y="10879"/>
                    <a:pt x="10884" y="11243"/>
                    <a:pt x="10435" y="11243"/>
                  </a:cubicBezTo>
                  <a:lnTo>
                    <a:pt x="1374" y="11243"/>
                  </a:lnTo>
                  <a:cubicBezTo>
                    <a:pt x="926" y="11243"/>
                    <a:pt x="562" y="10879"/>
                    <a:pt x="562" y="10431"/>
                  </a:cubicBezTo>
                  <a:lnTo>
                    <a:pt x="562" y="1369"/>
                  </a:lnTo>
                  <a:cubicBezTo>
                    <a:pt x="562" y="921"/>
                    <a:pt x="926" y="557"/>
                    <a:pt x="1374" y="557"/>
                  </a:cubicBezTo>
                  <a:close/>
                  <a:moveTo>
                    <a:pt x="1373" y="0"/>
                  </a:moveTo>
                  <a:cubicBezTo>
                    <a:pt x="616" y="0"/>
                    <a:pt x="1" y="615"/>
                    <a:pt x="1" y="1371"/>
                  </a:cubicBezTo>
                  <a:lnTo>
                    <a:pt x="1" y="10432"/>
                  </a:lnTo>
                  <a:cubicBezTo>
                    <a:pt x="1" y="11188"/>
                    <a:pt x="616" y="11803"/>
                    <a:pt x="1373" y="11803"/>
                  </a:cubicBezTo>
                  <a:lnTo>
                    <a:pt x="10433" y="11803"/>
                  </a:lnTo>
                  <a:cubicBezTo>
                    <a:pt x="11190" y="11803"/>
                    <a:pt x="11804" y="11188"/>
                    <a:pt x="11804" y="10432"/>
                  </a:cubicBezTo>
                  <a:lnTo>
                    <a:pt x="11804" y="1371"/>
                  </a:lnTo>
                  <a:cubicBezTo>
                    <a:pt x="11804" y="615"/>
                    <a:pt x="11190"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73"/>
            <p:cNvSpPr/>
            <p:nvPr/>
          </p:nvSpPr>
          <p:spPr>
            <a:xfrm>
              <a:off x="5806000" y="3660975"/>
              <a:ext cx="46575" cy="69850"/>
            </a:xfrm>
            <a:custGeom>
              <a:avLst/>
              <a:gdLst/>
              <a:ahLst/>
              <a:cxnLst/>
              <a:rect l="l" t="t" r="r" b="b"/>
              <a:pathLst>
                <a:path w="1863" h="2794" extrusionOk="0">
                  <a:moveTo>
                    <a:pt x="931" y="1485"/>
                  </a:moveTo>
                  <a:cubicBezTo>
                    <a:pt x="1138" y="1485"/>
                    <a:pt x="1308" y="1653"/>
                    <a:pt x="1308" y="1860"/>
                  </a:cubicBezTo>
                  <a:cubicBezTo>
                    <a:pt x="1308" y="2066"/>
                    <a:pt x="1138" y="2235"/>
                    <a:pt x="931" y="2235"/>
                  </a:cubicBezTo>
                  <a:cubicBezTo>
                    <a:pt x="725" y="2235"/>
                    <a:pt x="556" y="2066"/>
                    <a:pt x="556" y="1860"/>
                  </a:cubicBezTo>
                  <a:cubicBezTo>
                    <a:pt x="556" y="1653"/>
                    <a:pt x="725" y="1485"/>
                    <a:pt x="931" y="1485"/>
                  </a:cubicBezTo>
                  <a:close/>
                  <a:moveTo>
                    <a:pt x="1091" y="1"/>
                  </a:moveTo>
                  <a:cubicBezTo>
                    <a:pt x="1033" y="1"/>
                    <a:pt x="974" y="19"/>
                    <a:pt x="924" y="56"/>
                  </a:cubicBezTo>
                  <a:cubicBezTo>
                    <a:pt x="892" y="79"/>
                    <a:pt x="144" y="649"/>
                    <a:pt x="12" y="1715"/>
                  </a:cubicBezTo>
                  <a:cubicBezTo>
                    <a:pt x="4" y="1763"/>
                    <a:pt x="0" y="1813"/>
                    <a:pt x="0" y="1861"/>
                  </a:cubicBezTo>
                  <a:cubicBezTo>
                    <a:pt x="0" y="2377"/>
                    <a:pt x="419" y="2794"/>
                    <a:pt x="931" y="2794"/>
                  </a:cubicBezTo>
                  <a:cubicBezTo>
                    <a:pt x="1447" y="2791"/>
                    <a:pt x="1862" y="2374"/>
                    <a:pt x="1862" y="1860"/>
                  </a:cubicBezTo>
                  <a:cubicBezTo>
                    <a:pt x="1862" y="1346"/>
                    <a:pt x="1444" y="929"/>
                    <a:pt x="931" y="929"/>
                  </a:cubicBezTo>
                  <a:cubicBezTo>
                    <a:pt x="914" y="929"/>
                    <a:pt x="898" y="929"/>
                    <a:pt x="879" y="930"/>
                  </a:cubicBezTo>
                  <a:cubicBezTo>
                    <a:pt x="1060" y="653"/>
                    <a:pt x="1250" y="505"/>
                    <a:pt x="1258" y="500"/>
                  </a:cubicBezTo>
                  <a:cubicBezTo>
                    <a:pt x="1381" y="409"/>
                    <a:pt x="1406" y="235"/>
                    <a:pt x="1315" y="112"/>
                  </a:cubicBezTo>
                  <a:cubicBezTo>
                    <a:pt x="1260" y="39"/>
                    <a:pt x="1176"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73"/>
            <p:cNvSpPr/>
            <p:nvPr/>
          </p:nvSpPr>
          <p:spPr>
            <a:xfrm>
              <a:off x="5743075" y="3660975"/>
              <a:ext cx="46650" cy="69775"/>
            </a:xfrm>
            <a:custGeom>
              <a:avLst/>
              <a:gdLst/>
              <a:ahLst/>
              <a:cxnLst/>
              <a:rect l="l" t="t" r="r" b="b"/>
              <a:pathLst>
                <a:path w="1866" h="2791" extrusionOk="0">
                  <a:moveTo>
                    <a:pt x="934" y="1484"/>
                  </a:moveTo>
                  <a:cubicBezTo>
                    <a:pt x="1141" y="1484"/>
                    <a:pt x="1309" y="1652"/>
                    <a:pt x="1309" y="1858"/>
                  </a:cubicBezTo>
                  <a:cubicBezTo>
                    <a:pt x="1309" y="2065"/>
                    <a:pt x="1141" y="2233"/>
                    <a:pt x="934" y="2233"/>
                  </a:cubicBezTo>
                  <a:cubicBezTo>
                    <a:pt x="728" y="2233"/>
                    <a:pt x="560" y="2065"/>
                    <a:pt x="560" y="1858"/>
                  </a:cubicBezTo>
                  <a:cubicBezTo>
                    <a:pt x="557" y="1653"/>
                    <a:pt x="725" y="1484"/>
                    <a:pt x="934" y="1484"/>
                  </a:cubicBezTo>
                  <a:close/>
                  <a:moveTo>
                    <a:pt x="1092" y="1"/>
                  </a:moveTo>
                  <a:cubicBezTo>
                    <a:pt x="1034" y="1"/>
                    <a:pt x="976" y="19"/>
                    <a:pt x="926" y="56"/>
                  </a:cubicBezTo>
                  <a:cubicBezTo>
                    <a:pt x="892" y="79"/>
                    <a:pt x="144" y="649"/>
                    <a:pt x="12" y="1715"/>
                  </a:cubicBezTo>
                  <a:cubicBezTo>
                    <a:pt x="5" y="1763"/>
                    <a:pt x="0" y="1813"/>
                    <a:pt x="0" y="1861"/>
                  </a:cubicBezTo>
                  <a:cubicBezTo>
                    <a:pt x="0" y="2374"/>
                    <a:pt x="421" y="2791"/>
                    <a:pt x="934" y="2791"/>
                  </a:cubicBezTo>
                  <a:cubicBezTo>
                    <a:pt x="1448" y="2791"/>
                    <a:pt x="1866" y="2372"/>
                    <a:pt x="1866" y="1860"/>
                  </a:cubicBezTo>
                  <a:cubicBezTo>
                    <a:pt x="1866" y="1346"/>
                    <a:pt x="1447" y="929"/>
                    <a:pt x="934" y="929"/>
                  </a:cubicBezTo>
                  <a:cubicBezTo>
                    <a:pt x="915" y="929"/>
                    <a:pt x="899" y="929"/>
                    <a:pt x="882" y="930"/>
                  </a:cubicBezTo>
                  <a:cubicBezTo>
                    <a:pt x="1062" y="652"/>
                    <a:pt x="1252" y="504"/>
                    <a:pt x="1258" y="500"/>
                  </a:cubicBezTo>
                  <a:cubicBezTo>
                    <a:pt x="1381" y="409"/>
                    <a:pt x="1406" y="235"/>
                    <a:pt x="1315" y="112"/>
                  </a:cubicBezTo>
                  <a:cubicBezTo>
                    <a:pt x="1260" y="39"/>
                    <a:pt x="1177"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73"/>
            <p:cNvSpPr/>
            <p:nvPr/>
          </p:nvSpPr>
          <p:spPr>
            <a:xfrm>
              <a:off x="5718975" y="3754600"/>
              <a:ext cx="84525" cy="116600"/>
            </a:xfrm>
            <a:custGeom>
              <a:avLst/>
              <a:gdLst/>
              <a:ahLst/>
              <a:cxnLst/>
              <a:rect l="l" t="t" r="r" b="b"/>
              <a:pathLst>
                <a:path w="3381" h="4664" extrusionOk="0">
                  <a:moveTo>
                    <a:pt x="1443" y="557"/>
                  </a:moveTo>
                  <a:cubicBezTo>
                    <a:pt x="1872" y="557"/>
                    <a:pt x="2215" y="721"/>
                    <a:pt x="2458" y="1047"/>
                  </a:cubicBezTo>
                  <a:cubicBezTo>
                    <a:pt x="2692" y="1359"/>
                    <a:pt x="2822" y="1817"/>
                    <a:pt x="2822" y="2331"/>
                  </a:cubicBezTo>
                  <a:cubicBezTo>
                    <a:pt x="2822" y="2829"/>
                    <a:pt x="2688" y="3280"/>
                    <a:pt x="2442" y="3599"/>
                  </a:cubicBezTo>
                  <a:cubicBezTo>
                    <a:pt x="2199" y="3917"/>
                    <a:pt x="1863" y="4088"/>
                    <a:pt x="1472" y="4096"/>
                  </a:cubicBezTo>
                  <a:cubicBezTo>
                    <a:pt x="1264" y="4100"/>
                    <a:pt x="846" y="4101"/>
                    <a:pt x="566" y="4103"/>
                  </a:cubicBezTo>
                  <a:cubicBezTo>
                    <a:pt x="565" y="3643"/>
                    <a:pt x="560" y="1033"/>
                    <a:pt x="559" y="557"/>
                  </a:cubicBezTo>
                  <a:close/>
                  <a:moveTo>
                    <a:pt x="281" y="1"/>
                  </a:moveTo>
                  <a:cubicBezTo>
                    <a:pt x="207" y="1"/>
                    <a:pt x="136" y="30"/>
                    <a:pt x="83" y="83"/>
                  </a:cubicBezTo>
                  <a:cubicBezTo>
                    <a:pt x="30" y="135"/>
                    <a:pt x="1" y="206"/>
                    <a:pt x="2" y="280"/>
                  </a:cubicBezTo>
                  <a:lnTo>
                    <a:pt x="2" y="283"/>
                  </a:lnTo>
                  <a:cubicBezTo>
                    <a:pt x="2" y="283"/>
                    <a:pt x="5" y="4362"/>
                    <a:pt x="11" y="4386"/>
                  </a:cubicBezTo>
                  <a:lnTo>
                    <a:pt x="11" y="4387"/>
                  </a:lnTo>
                  <a:cubicBezTo>
                    <a:pt x="11" y="4460"/>
                    <a:pt x="40" y="4532"/>
                    <a:pt x="93" y="4583"/>
                  </a:cubicBezTo>
                  <a:cubicBezTo>
                    <a:pt x="144" y="4634"/>
                    <a:pt x="216" y="4664"/>
                    <a:pt x="289" y="4664"/>
                  </a:cubicBezTo>
                  <a:lnTo>
                    <a:pt x="291" y="4664"/>
                  </a:lnTo>
                  <a:cubicBezTo>
                    <a:pt x="326" y="4664"/>
                    <a:pt x="1153" y="4659"/>
                    <a:pt x="1483" y="4653"/>
                  </a:cubicBezTo>
                  <a:cubicBezTo>
                    <a:pt x="2040" y="4645"/>
                    <a:pt x="2538" y="4390"/>
                    <a:pt x="2885" y="3940"/>
                  </a:cubicBezTo>
                  <a:cubicBezTo>
                    <a:pt x="3204" y="3523"/>
                    <a:pt x="3380" y="2952"/>
                    <a:pt x="3380" y="2331"/>
                  </a:cubicBezTo>
                  <a:cubicBezTo>
                    <a:pt x="3380" y="1689"/>
                    <a:pt x="3216" y="1129"/>
                    <a:pt x="2907" y="714"/>
                  </a:cubicBezTo>
                  <a:cubicBezTo>
                    <a:pt x="2556" y="247"/>
                    <a:pt x="2049" y="1"/>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73"/>
            <p:cNvSpPr/>
            <p:nvPr/>
          </p:nvSpPr>
          <p:spPr>
            <a:xfrm>
              <a:off x="5820075" y="3795925"/>
              <a:ext cx="57500" cy="97425"/>
            </a:xfrm>
            <a:custGeom>
              <a:avLst/>
              <a:gdLst/>
              <a:ahLst/>
              <a:cxnLst/>
              <a:rect l="l" t="t" r="r" b="b"/>
              <a:pathLst>
                <a:path w="2300" h="3897" extrusionOk="0">
                  <a:moveTo>
                    <a:pt x="315" y="0"/>
                  </a:moveTo>
                  <a:cubicBezTo>
                    <a:pt x="284" y="0"/>
                    <a:pt x="253" y="5"/>
                    <a:pt x="222" y="17"/>
                  </a:cubicBezTo>
                  <a:cubicBezTo>
                    <a:pt x="78" y="68"/>
                    <a:pt x="1" y="226"/>
                    <a:pt x="52" y="371"/>
                  </a:cubicBezTo>
                  <a:lnTo>
                    <a:pt x="865" y="2665"/>
                  </a:lnTo>
                  <a:lnTo>
                    <a:pt x="566" y="3528"/>
                  </a:lnTo>
                  <a:cubicBezTo>
                    <a:pt x="515" y="3672"/>
                    <a:pt x="594" y="3832"/>
                    <a:pt x="739" y="3880"/>
                  </a:cubicBezTo>
                  <a:cubicBezTo>
                    <a:pt x="768" y="3892"/>
                    <a:pt x="799" y="3896"/>
                    <a:pt x="829" y="3896"/>
                  </a:cubicBezTo>
                  <a:cubicBezTo>
                    <a:pt x="945" y="3896"/>
                    <a:pt x="1053" y="3823"/>
                    <a:pt x="1093" y="3709"/>
                  </a:cubicBezTo>
                  <a:lnTo>
                    <a:pt x="2248" y="369"/>
                  </a:lnTo>
                  <a:cubicBezTo>
                    <a:pt x="2299" y="226"/>
                    <a:pt x="2223" y="68"/>
                    <a:pt x="2077" y="18"/>
                  </a:cubicBezTo>
                  <a:cubicBezTo>
                    <a:pt x="2047" y="8"/>
                    <a:pt x="2017" y="3"/>
                    <a:pt x="1987" y="3"/>
                  </a:cubicBezTo>
                  <a:cubicBezTo>
                    <a:pt x="1871" y="3"/>
                    <a:pt x="1762" y="75"/>
                    <a:pt x="1723" y="189"/>
                  </a:cubicBezTo>
                  <a:lnTo>
                    <a:pt x="1157" y="1825"/>
                  </a:lnTo>
                  <a:lnTo>
                    <a:pt x="578" y="186"/>
                  </a:lnTo>
                  <a:cubicBezTo>
                    <a:pt x="537" y="72"/>
                    <a:pt x="430"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73"/>
            <p:cNvSpPr/>
            <p:nvPr/>
          </p:nvSpPr>
          <p:spPr>
            <a:xfrm>
              <a:off x="5619725" y="3595600"/>
              <a:ext cx="356275" cy="356250"/>
            </a:xfrm>
            <a:custGeom>
              <a:avLst/>
              <a:gdLst/>
              <a:ahLst/>
              <a:cxnLst/>
              <a:rect l="l" t="t" r="r" b="b"/>
              <a:pathLst>
                <a:path w="14251" h="14250" extrusionOk="0">
                  <a:moveTo>
                    <a:pt x="278" y="0"/>
                  </a:moveTo>
                  <a:cubicBezTo>
                    <a:pt x="125" y="0"/>
                    <a:pt x="0" y="125"/>
                    <a:pt x="0" y="279"/>
                  </a:cubicBezTo>
                  <a:lnTo>
                    <a:pt x="0" y="13971"/>
                  </a:lnTo>
                  <a:cubicBezTo>
                    <a:pt x="0" y="14125"/>
                    <a:pt x="125" y="14249"/>
                    <a:pt x="278" y="14249"/>
                  </a:cubicBezTo>
                  <a:lnTo>
                    <a:pt x="13972" y="14249"/>
                  </a:lnTo>
                  <a:cubicBezTo>
                    <a:pt x="14126" y="14249"/>
                    <a:pt x="14250" y="14125"/>
                    <a:pt x="14250" y="13971"/>
                  </a:cubicBezTo>
                  <a:lnTo>
                    <a:pt x="14250" y="8377"/>
                  </a:lnTo>
                  <a:cubicBezTo>
                    <a:pt x="14250" y="8223"/>
                    <a:pt x="14126" y="8098"/>
                    <a:pt x="13972" y="8098"/>
                  </a:cubicBezTo>
                  <a:cubicBezTo>
                    <a:pt x="13819" y="8098"/>
                    <a:pt x="13694" y="8223"/>
                    <a:pt x="13694" y="8377"/>
                  </a:cubicBezTo>
                  <a:lnTo>
                    <a:pt x="13694" y="13693"/>
                  </a:lnTo>
                  <a:lnTo>
                    <a:pt x="557" y="13693"/>
                  </a:lnTo>
                  <a:lnTo>
                    <a:pt x="557" y="557"/>
                  </a:lnTo>
                  <a:lnTo>
                    <a:pt x="13694" y="557"/>
                  </a:lnTo>
                  <a:lnTo>
                    <a:pt x="13694" y="5873"/>
                  </a:lnTo>
                  <a:cubicBezTo>
                    <a:pt x="13694" y="6027"/>
                    <a:pt x="13819" y="6151"/>
                    <a:pt x="13972" y="6151"/>
                  </a:cubicBezTo>
                  <a:cubicBezTo>
                    <a:pt x="14126" y="6151"/>
                    <a:pt x="14250" y="6027"/>
                    <a:pt x="14250" y="5873"/>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73"/>
            <p:cNvSpPr/>
            <p:nvPr/>
          </p:nvSpPr>
          <p:spPr>
            <a:xfrm>
              <a:off x="5962075" y="3766750"/>
              <a:ext cx="13925" cy="13925"/>
            </a:xfrm>
            <a:custGeom>
              <a:avLst/>
              <a:gdLst/>
              <a:ahLst/>
              <a:cxnLst/>
              <a:rect l="l" t="t" r="r" b="b"/>
              <a:pathLst>
                <a:path w="557" h="557" extrusionOk="0">
                  <a:moveTo>
                    <a:pt x="278" y="1"/>
                  </a:moveTo>
                  <a:cubicBezTo>
                    <a:pt x="125" y="1"/>
                    <a:pt x="0" y="125"/>
                    <a:pt x="0" y="279"/>
                  </a:cubicBezTo>
                  <a:cubicBezTo>
                    <a:pt x="0" y="433"/>
                    <a:pt x="125" y="557"/>
                    <a:pt x="278" y="557"/>
                  </a:cubicBezTo>
                  <a:cubicBezTo>
                    <a:pt x="432" y="557"/>
                    <a:pt x="556" y="433"/>
                    <a:pt x="556" y="279"/>
                  </a:cubicBez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3" name="Google Shape;19323;p73"/>
          <p:cNvGrpSpPr/>
          <p:nvPr/>
        </p:nvGrpSpPr>
        <p:grpSpPr>
          <a:xfrm>
            <a:off x="5955304" y="3857901"/>
            <a:ext cx="334447" cy="334554"/>
            <a:chOff x="5986800" y="3595600"/>
            <a:chExt cx="356325" cy="356250"/>
          </a:xfrm>
        </p:grpSpPr>
        <p:sp>
          <p:nvSpPr>
            <p:cNvPr id="19324" name="Google Shape;19324;p73"/>
            <p:cNvSpPr/>
            <p:nvPr/>
          </p:nvSpPr>
          <p:spPr>
            <a:xfrm>
              <a:off x="5993750" y="3602550"/>
              <a:ext cx="342375" cy="342325"/>
            </a:xfrm>
            <a:custGeom>
              <a:avLst/>
              <a:gdLst/>
              <a:ahLst/>
              <a:cxnLst/>
              <a:rect l="l" t="t" r="r" b="b"/>
              <a:pathLst>
                <a:path w="13695" h="13693" extrusionOk="0">
                  <a:moveTo>
                    <a:pt x="1" y="1"/>
                  </a:moveTo>
                  <a:lnTo>
                    <a:pt x="1" y="13693"/>
                  </a:lnTo>
                  <a:lnTo>
                    <a:pt x="13695" y="13693"/>
                  </a:lnTo>
                  <a:lnTo>
                    <a:pt x="136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73"/>
            <p:cNvSpPr/>
            <p:nvPr/>
          </p:nvSpPr>
          <p:spPr>
            <a:xfrm>
              <a:off x="6024350" y="3633125"/>
              <a:ext cx="281225" cy="281150"/>
            </a:xfrm>
            <a:custGeom>
              <a:avLst/>
              <a:gdLst/>
              <a:ahLst/>
              <a:cxnLst/>
              <a:rect l="l" t="t" r="r" b="b"/>
              <a:pathLst>
                <a:path w="11249" h="11246" extrusionOk="0">
                  <a:moveTo>
                    <a:pt x="1095" y="0"/>
                  </a:moveTo>
                  <a:cubicBezTo>
                    <a:pt x="490" y="0"/>
                    <a:pt x="1" y="491"/>
                    <a:pt x="1" y="1092"/>
                  </a:cubicBezTo>
                  <a:lnTo>
                    <a:pt x="1" y="10154"/>
                  </a:lnTo>
                  <a:cubicBezTo>
                    <a:pt x="1" y="10757"/>
                    <a:pt x="491" y="11246"/>
                    <a:pt x="1095" y="11246"/>
                  </a:cubicBezTo>
                  <a:lnTo>
                    <a:pt x="10155" y="11246"/>
                  </a:lnTo>
                  <a:cubicBezTo>
                    <a:pt x="10758" y="11246"/>
                    <a:pt x="11245" y="10757"/>
                    <a:pt x="11248" y="10154"/>
                  </a:cubicBezTo>
                  <a:lnTo>
                    <a:pt x="11248" y="1092"/>
                  </a:lnTo>
                  <a:cubicBezTo>
                    <a:pt x="11248" y="489"/>
                    <a:pt x="10758"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73"/>
            <p:cNvSpPr/>
            <p:nvPr/>
          </p:nvSpPr>
          <p:spPr>
            <a:xfrm>
              <a:off x="6017400" y="3626200"/>
              <a:ext cx="295125" cy="295075"/>
            </a:xfrm>
            <a:custGeom>
              <a:avLst/>
              <a:gdLst/>
              <a:ahLst/>
              <a:cxnLst/>
              <a:rect l="l" t="t" r="r" b="b"/>
              <a:pathLst>
                <a:path w="11805" h="11803" extrusionOk="0">
                  <a:moveTo>
                    <a:pt x="10433" y="557"/>
                  </a:moveTo>
                  <a:cubicBezTo>
                    <a:pt x="10882" y="557"/>
                    <a:pt x="11245" y="921"/>
                    <a:pt x="11245" y="1369"/>
                  </a:cubicBezTo>
                  <a:lnTo>
                    <a:pt x="11245" y="10431"/>
                  </a:lnTo>
                  <a:cubicBezTo>
                    <a:pt x="11245" y="10879"/>
                    <a:pt x="10882" y="11243"/>
                    <a:pt x="10433" y="11243"/>
                  </a:cubicBezTo>
                  <a:lnTo>
                    <a:pt x="1373" y="11243"/>
                  </a:lnTo>
                  <a:cubicBezTo>
                    <a:pt x="923" y="11243"/>
                    <a:pt x="560" y="10879"/>
                    <a:pt x="560" y="10431"/>
                  </a:cubicBezTo>
                  <a:lnTo>
                    <a:pt x="560" y="1369"/>
                  </a:lnTo>
                  <a:cubicBezTo>
                    <a:pt x="560" y="921"/>
                    <a:pt x="923" y="557"/>
                    <a:pt x="1373" y="557"/>
                  </a:cubicBezTo>
                  <a:close/>
                  <a:moveTo>
                    <a:pt x="1373" y="0"/>
                  </a:moveTo>
                  <a:cubicBezTo>
                    <a:pt x="616" y="0"/>
                    <a:pt x="1" y="615"/>
                    <a:pt x="1" y="1371"/>
                  </a:cubicBezTo>
                  <a:lnTo>
                    <a:pt x="1" y="10432"/>
                  </a:lnTo>
                  <a:cubicBezTo>
                    <a:pt x="1" y="11188"/>
                    <a:pt x="616" y="11803"/>
                    <a:pt x="1373" y="11803"/>
                  </a:cubicBezTo>
                  <a:lnTo>
                    <a:pt x="10433" y="11803"/>
                  </a:lnTo>
                  <a:cubicBezTo>
                    <a:pt x="11190" y="11803"/>
                    <a:pt x="11804" y="11188"/>
                    <a:pt x="11804" y="10432"/>
                  </a:cubicBezTo>
                  <a:lnTo>
                    <a:pt x="11804" y="1371"/>
                  </a:lnTo>
                  <a:cubicBezTo>
                    <a:pt x="11804" y="615"/>
                    <a:pt x="11190"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73"/>
            <p:cNvSpPr/>
            <p:nvPr/>
          </p:nvSpPr>
          <p:spPr>
            <a:xfrm>
              <a:off x="6174950" y="3661000"/>
              <a:ext cx="44900" cy="69650"/>
            </a:xfrm>
            <a:custGeom>
              <a:avLst/>
              <a:gdLst/>
              <a:ahLst/>
              <a:cxnLst/>
              <a:rect l="l" t="t" r="r" b="b"/>
              <a:pathLst>
                <a:path w="1796" h="2786" extrusionOk="0">
                  <a:moveTo>
                    <a:pt x="278" y="1"/>
                  </a:moveTo>
                  <a:cubicBezTo>
                    <a:pt x="125" y="1"/>
                    <a:pt x="0" y="125"/>
                    <a:pt x="0" y="279"/>
                  </a:cubicBezTo>
                  <a:cubicBezTo>
                    <a:pt x="0" y="433"/>
                    <a:pt x="125" y="557"/>
                    <a:pt x="278" y="557"/>
                  </a:cubicBezTo>
                  <a:lnTo>
                    <a:pt x="1076" y="557"/>
                  </a:lnTo>
                  <a:lnTo>
                    <a:pt x="270" y="2393"/>
                  </a:lnTo>
                  <a:cubicBezTo>
                    <a:pt x="207" y="2537"/>
                    <a:pt x="271" y="2701"/>
                    <a:pt x="412" y="2761"/>
                  </a:cubicBezTo>
                  <a:cubicBezTo>
                    <a:pt x="448" y="2778"/>
                    <a:pt x="488" y="2786"/>
                    <a:pt x="524" y="2786"/>
                  </a:cubicBezTo>
                  <a:cubicBezTo>
                    <a:pt x="631" y="2786"/>
                    <a:pt x="732" y="2723"/>
                    <a:pt x="778" y="2619"/>
                  </a:cubicBezTo>
                  <a:lnTo>
                    <a:pt x="1757" y="392"/>
                  </a:lnTo>
                  <a:cubicBezTo>
                    <a:pt x="1795" y="305"/>
                    <a:pt x="1787" y="206"/>
                    <a:pt x="1735" y="128"/>
                  </a:cubicBezTo>
                  <a:cubicBezTo>
                    <a:pt x="1684" y="49"/>
                    <a:pt x="1596"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73"/>
            <p:cNvSpPr/>
            <p:nvPr/>
          </p:nvSpPr>
          <p:spPr>
            <a:xfrm>
              <a:off x="6110375" y="3660975"/>
              <a:ext cx="46650" cy="69775"/>
            </a:xfrm>
            <a:custGeom>
              <a:avLst/>
              <a:gdLst/>
              <a:ahLst/>
              <a:cxnLst/>
              <a:rect l="l" t="t" r="r" b="b"/>
              <a:pathLst>
                <a:path w="1866" h="2791" extrusionOk="0">
                  <a:moveTo>
                    <a:pt x="935" y="1484"/>
                  </a:moveTo>
                  <a:cubicBezTo>
                    <a:pt x="1141" y="1484"/>
                    <a:pt x="1310" y="1652"/>
                    <a:pt x="1310" y="1858"/>
                  </a:cubicBezTo>
                  <a:cubicBezTo>
                    <a:pt x="1310" y="2065"/>
                    <a:pt x="1141" y="2233"/>
                    <a:pt x="935" y="2233"/>
                  </a:cubicBezTo>
                  <a:cubicBezTo>
                    <a:pt x="728" y="2233"/>
                    <a:pt x="560" y="2065"/>
                    <a:pt x="560" y="1858"/>
                  </a:cubicBezTo>
                  <a:cubicBezTo>
                    <a:pt x="557" y="1653"/>
                    <a:pt x="725" y="1484"/>
                    <a:pt x="935" y="1484"/>
                  </a:cubicBezTo>
                  <a:close/>
                  <a:moveTo>
                    <a:pt x="1094" y="1"/>
                  </a:moveTo>
                  <a:cubicBezTo>
                    <a:pt x="1036" y="1"/>
                    <a:pt x="978" y="19"/>
                    <a:pt x="927" y="56"/>
                  </a:cubicBezTo>
                  <a:cubicBezTo>
                    <a:pt x="894" y="79"/>
                    <a:pt x="146" y="649"/>
                    <a:pt x="14" y="1715"/>
                  </a:cubicBezTo>
                  <a:cubicBezTo>
                    <a:pt x="6" y="1763"/>
                    <a:pt x="4" y="1813"/>
                    <a:pt x="4" y="1861"/>
                  </a:cubicBezTo>
                  <a:cubicBezTo>
                    <a:pt x="1" y="2374"/>
                    <a:pt x="421" y="2791"/>
                    <a:pt x="935" y="2791"/>
                  </a:cubicBezTo>
                  <a:cubicBezTo>
                    <a:pt x="1449" y="2791"/>
                    <a:pt x="1866" y="2372"/>
                    <a:pt x="1866" y="1860"/>
                  </a:cubicBezTo>
                  <a:cubicBezTo>
                    <a:pt x="1866" y="1346"/>
                    <a:pt x="1447" y="929"/>
                    <a:pt x="935" y="929"/>
                  </a:cubicBezTo>
                  <a:cubicBezTo>
                    <a:pt x="916" y="929"/>
                    <a:pt x="900" y="929"/>
                    <a:pt x="882" y="930"/>
                  </a:cubicBezTo>
                  <a:cubicBezTo>
                    <a:pt x="1062" y="652"/>
                    <a:pt x="1252" y="504"/>
                    <a:pt x="1260" y="500"/>
                  </a:cubicBezTo>
                  <a:cubicBezTo>
                    <a:pt x="1383" y="409"/>
                    <a:pt x="1409" y="235"/>
                    <a:pt x="1317" y="112"/>
                  </a:cubicBezTo>
                  <a:cubicBezTo>
                    <a:pt x="1263" y="39"/>
                    <a:pt x="1179" y="1"/>
                    <a:pt x="1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73"/>
            <p:cNvSpPr/>
            <p:nvPr/>
          </p:nvSpPr>
          <p:spPr>
            <a:xfrm>
              <a:off x="6073925" y="3751425"/>
              <a:ext cx="87125" cy="119700"/>
            </a:xfrm>
            <a:custGeom>
              <a:avLst/>
              <a:gdLst/>
              <a:ahLst/>
              <a:cxnLst/>
              <a:rect l="l" t="t" r="r" b="b"/>
              <a:pathLst>
                <a:path w="3485" h="4788" extrusionOk="0">
                  <a:moveTo>
                    <a:pt x="279" y="0"/>
                  </a:moveTo>
                  <a:cubicBezTo>
                    <a:pt x="125" y="0"/>
                    <a:pt x="0" y="125"/>
                    <a:pt x="0" y="278"/>
                  </a:cubicBezTo>
                  <a:lnTo>
                    <a:pt x="0" y="4510"/>
                  </a:lnTo>
                  <a:cubicBezTo>
                    <a:pt x="0" y="4663"/>
                    <a:pt x="125" y="4788"/>
                    <a:pt x="279" y="4788"/>
                  </a:cubicBezTo>
                  <a:cubicBezTo>
                    <a:pt x="432" y="4788"/>
                    <a:pt x="557" y="4663"/>
                    <a:pt x="557" y="4510"/>
                  </a:cubicBezTo>
                  <a:lnTo>
                    <a:pt x="557" y="2602"/>
                  </a:lnTo>
                  <a:lnTo>
                    <a:pt x="2929" y="2602"/>
                  </a:lnTo>
                  <a:lnTo>
                    <a:pt x="2929" y="4510"/>
                  </a:lnTo>
                  <a:cubicBezTo>
                    <a:pt x="2929" y="4663"/>
                    <a:pt x="3053" y="4788"/>
                    <a:pt x="3207" y="4788"/>
                  </a:cubicBezTo>
                  <a:cubicBezTo>
                    <a:pt x="3361" y="4788"/>
                    <a:pt x="3485" y="4663"/>
                    <a:pt x="3485" y="4510"/>
                  </a:cubicBezTo>
                  <a:lnTo>
                    <a:pt x="3485" y="278"/>
                  </a:lnTo>
                  <a:cubicBezTo>
                    <a:pt x="3485" y="125"/>
                    <a:pt x="3361" y="0"/>
                    <a:pt x="3207" y="0"/>
                  </a:cubicBezTo>
                  <a:cubicBezTo>
                    <a:pt x="3053" y="0"/>
                    <a:pt x="2929" y="125"/>
                    <a:pt x="2929" y="278"/>
                  </a:cubicBezTo>
                  <a:lnTo>
                    <a:pt x="2929" y="2043"/>
                  </a:lnTo>
                  <a:lnTo>
                    <a:pt x="557" y="2043"/>
                  </a:lnTo>
                  <a:lnTo>
                    <a:pt x="557" y="278"/>
                  </a:ln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73"/>
            <p:cNvSpPr/>
            <p:nvPr/>
          </p:nvSpPr>
          <p:spPr>
            <a:xfrm>
              <a:off x="6181650" y="3796800"/>
              <a:ext cx="74325" cy="74325"/>
            </a:xfrm>
            <a:custGeom>
              <a:avLst/>
              <a:gdLst/>
              <a:ahLst/>
              <a:cxnLst/>
              <a:rect l="l" t="t" r="r" b="b"/>
              <a:pathLst>
                <a:path w="2973" h="2973" extrusionOk="0">
                  <a:moveTo>
                    <a:pt x="1486" y="557"/>
                  </a:moveTo>
                  <a:cubicBezTo>
                    <a:pt x="1999" y="557"/>
                    <a:pt x="2416" y="974"/>
                    <a:pt x="2416" y="1487"/>
                  </a:cubicBezTo>
                  <a:cubicBezTo>
                    <a:pt x="2416" y="1999"/>
                    <a:pt x="1999" y="2416"/>
                    <a:pt x="1486" y="2416"/>
                  </a:cubicBezTo>
                  <a:cubicBezTo>
                    <a:pt x="974" y="2416"/>
                    <a:pt x="557" y="1999"/>
                    <a:pt x="557" y="1487"/>
                  </a:cubicBezTo>
                  <a:cubicBezTo>
                    <a:pt x="557" y="974"/>
                    <a:pt x="974" y="557"/>
                    <a:pt x="1486" y="557"/>
                  </a:cubicBezTo>
                  <a:close/>
                  <a:moveTo>
                    <a:pt x="1486" y="1"/>
                  </a:moveTo>
                  <a:cubicBezTo>
                    <a:pt x="666" y="1"/>
                    <a:pt x="0" y="667"/>
                    <a:pt x="0" y="1487"/>
                  </a:cubicBezTo>
                  <a:cubicBezTo>
                    <a:pt x="0" y="2307"/>
                    <a:pt x="666" y="2973"/>
                    <a:pt x="1486" y="2973"/>
                  </a:cubicBezTo>
                  <a:cubicBezTo>
                    <a:pt x="2306" y="2973"/>
                    <a:pt x="2972" y="2307"/>
                    <a:pt x="2972" y="1487"/>
                  </a:cubicBezTo>
                  <a:cubicBezTo>
                    <a:pt x="2972" y="667"/>
                    <a:pt x="2306" y="1"/>
                    <a:pt x="1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73"/>
            <p:cNvSpPr/>
            <p:nvPr/>
          </p:nvSpPr>
          <p:spPr>
            <a:xfrm>
              <a:off x="5986800" y="3595600"/>
              <a:ext cx="356325" cy="356250"/>
            </a:xfrm>
            <a:custGeom>
              <a:avLst/>
              <a:gdLst/>
              <a:ahLst/>
              <a:cxnLst/>
              <a:rect l="l" t="t" r="r" b="b"/>
              <a:pathLst>
                <a:path w="14253" h="14250" extrusionOk="0">
                  <a:moveTo>
                    <a:pt x="279" y="0"/>
                  </a:moveTo>
                  <a:cubicBezTo>
                    <a:pt x="125" y="0"/>
                    <a:pt x="1" y="125"/>
                    <a:pt x="1" y="279"/>
                  </a:cubicBezTo>
                  <a:lnTo>
                    <a:pt x="1" y="13971"/>
                  </a:lnTo>
                  <a:cubicBezTo>
                    <a:pt x="1" y="14125"/>
                    <a:pt x="125" y="14249"/>
                    <a:pt x="279" y="14249"/>
                  </a:cubicBezTo>
                  <a:lnTo>
                    <a:pt x="13973" y="14249"/>
                  </a:lnTo>
                  <a:cubicBezTo>
                    <a:pt x="14127" y="14249"/>
                    <a:pt x="14251" y="14125"/>
                    <a:pt x="14251" y="13971"/>
                  </a:cubicBezTo>
                  <a:lnTo>
                    <a:pt x="14251" y="8377"/>
                  </a:lnTo>
                  <a:cubicBezTo>
                    <a:pt x="14251" y="8223"/>
                    <a:pt x="14127" y="8098"/>
                    <a:pt x="13973" y="8098"/>
                  </a:cubicBezTo>
                  <a:cubicBezTo>
                    <a:pt x="13819" y="8098"/>
                    <a:pt x="13695" y="8223"/>
                    <a:pt x="13695" y="8377"/>
                  </a:cubicBezTo>
                  <a:lnTo>
                    <a:pt x="13695" y="13693"/>
                  </a:lnTo>
                  <a:lnTo>
                    <a:pt x="557" y="13693"/>
                  </a:lnTo>
                  <a:lnTo>
                    <a:pt x="557" y="557"/>
                  </a:lnTo>
                  <a:lnTo>
                    <a:pt x="13695" y="557"/>
                  </a:lnTo>
                  <a:lnTo>
                    <a:pt x="13695" y="5873"/>
                  </a:lnTo>
                  <a:cubicBezTo>
                    <a:pt x="13695" y="6027"/>
                    <a:pt x="13819" y="6151"/>
                    <a:pt x="13973" y="6151"/>
                  </a:cubicBezTo>
                  <a:cubicBezTo>
                    <a:pt x="14127" y="6151"/>
                    <a:pt x="14251" y="6027"/>
                    <a:pt x="14251" y="5873"/>
                  </a:cubicBezTo>
                  <a:lnTo>
                    <a:pt x="14251" y="279"/>
                  </a:lnTo>
                  <a:cubicBezTo>
                    <a:pt x="14252" y="125"/>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73"/>
            <p:cNvSpPr/>
            <p:nvPr/>
          </p:nvSpPr>
          <p:spPr>
            <a:xfrm>
              <a:off x="6329200" y="3766750"/>
              <a:ext cx="13925" cy="13925"/>
            </a:xfrm>
            <a:custGeom>
              <a:avLst/>
              <a:gdLst/>
              <a:ahLst/>
              <a:cxnLst/>
              <a:rect l="l" t="t" r="r" b="b"/>
              <a:pathLst>
                <a:path w="557" h="557" extrusionOk="0">
                  <a:moveTo>
                    <a:pt x="278" y="1"/>
                  </a:moveTo>
                  <a:cubicBezTo>
                    <a:pt x="125" y="1"/>
                    <a:pt x="0" y="125"/>
                    <a:pt x="0" y="279"/>
                  </a:cubicBezTo>
                  <a:cubicBezTo>
                    <a:pt x="0" y="433"/>
                    <a:pt x="125" y="557"/>
                    <a:pt x="278" y="557"/>
                  </a:cubicBezTo>
                  <a:cubicBezTo>
                    <a:pt x="432" y="557"/>
                    <a:pt x="556" y="433"/>
                    <a:pt x="556" y="279"/>
                  </a:cubicBez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3" name="Google Shape;19333;p73"/>
          <p:cNvGrpSpPr/>
          <p:nvPr/>
        </p:nvGrpSpPr>
        <p:grpSpPr>
          <a:xfrm>
            <a:off x="6299888" y="3857901"/>
            <a:ext cx="334400" cy="334554"/>
            <a:chOff x="6353925" y="3595600"/>
            <a:chExt cx="356275" cy="356250"/>
          </a:xfrm>
        </p:grpSpPr>
        <p:sp>
          <p:nvSpPr>
            <p:cNvPr id="19334" name="Google Shape;19334;p73"/>
            <p:cNvSpPr/>
            <p:nvPr/>
          </p:nvSpPr>
          <p:spPr>
            <a:xfrm>
              <a:off x="6360875" y="3602550"/>
              <a:ext cx="342350" cy="342325"/>
            </a:xfrm>
            <a:custGeom>
              <a:avLst/>
              <a:gdLst/>
              <a:ahLst/>
              <a:cxnLst/>
              <a:rect l="l" t="t" r="r" b="b"/>
              <a:pathLst>
                <a:path w="13694" h="13693" extrusionOk="0">
                  <a:moveTo>
                    <a:pt x="1" y="1"/>
                  </a:moveTo>
                  <a:lnTo>
                    <a:pt x="1" y="13693"/>
                  </a:lnTo>
                  <a:lnTo>
                    <a:pt x="13693" y="13693"/>
                  </a:lnTo>
                  <a:lnTo>
                    <a:pt x="136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73"/>
            <p:cNvSpPr/>
            <p:nvPr/>
          </p:nvSpPr>
          <p:spPr>
            <a:xfrm>
              <a:off x="6391450" y="3633125"/>
              <a:ext cx="281175" cy="281150"/>
            </a:xfrm>
            <a:custGeom>
              <a:avLst/>
              <a:gdLst/>
              <a:ahLst/>
              <a:cxnLst/>
              <a:rect l="l" t="t" r="r" b="b"/>
              <a:pathLst>
                <a:path w="11247" h="11246" extrusionOk="0">
                  <a:moveTo>
                    <a:pt x="1093" y="0"/>
                  </a:moveTo>
                  <a:cubicBezTo>
                    <a:pt x="490" y="0"/>
                    <a:pt x="1" y="491"/>
                    <a:pt x="1" y="1092"/>
                  </a:cubicBezTo>
                  <a:lnTo>
                    <a:pt x="1" y="10154"/>
                  </a:lnTo>
                  <a:cubicBezTo>
                    <a:pt x="1" y="10757"/>
                    <a:pt x="491" y="11246"/>
                    <a:pt x="1093" y="11246"/>
                  </a:cubicBezTo>
                  <a:lnTo>
                    <a:pt x="10154" y="11246"/>
                  </a:lnTo>
                  <a:cubicBezTo>
                    <a:pt x="10759" y="11246"/>
                    <a:pt x="11246" y="10757"/>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73"/>
            <p:cNvSpPr/>
            <p:nvPr/>
          </p:nvSpPr>
          <p:spPr>
            <a:xfrm>
              <a:off x="6384500" y="3626200"/>
              <a:ext cx="295075" cy="295075"/>
            </a:xfrm>
            <a:custGeom>
              <a:avLst/>
              <a:gdLst/>
              <a:ahLst/>
              <a:cxnLst/>
              <a:rect l="l" t="t" r="r" b="b"/>
              <a:pathLst>
                <a:path w="11803" h="11803" extrusionOk="0">
                  <a:moveTo>
                    <a:pt x="10434" y="557"/>
                  </a:moveTo>
                  <a:cubicBezTo>
                    <a:pt x="10880" y="557"/>
                    <a:pt x="11246" y="921"/>
                    <a:pt x="11246" y="1369"/>
                  </a:cubicBezTo>
                  <a:lnTo>
                    <a:pt x="11246" y="10431"/>
                  </a:lnTo>
                  <a:cubicBezTo>
                    <a:pt x="11246" y="10879"/>
                    <a:pt x="10883" y="11243"/>
                    <a:pt x="10434" y="11243"/>
                  </a:cubicBezTo>
                  <a:lnTo>
                    <a:pt x="1374" y="11243"/>
                  </a:lnTo>
                  <a:cubicBezTo>
                    <a:pt x="924" y="11243"/>
                    <a:pt x="561" y="10879"/>
                    <a:pt x="561" y="10431"/>
                  </a:cubicBezTo>
                  <a:lnTo>
                    <a:pt x="561" y="1369"/>
                  </a:lnTo>
                  <a:cubicBezTo>
                    <a:pt x="561" y="921"/>
                    <a:pt x="924" y="557"/>
                    <a:pt x="1374" y="557"/>
                  </a:cubicBezTo>
                  <a:close/>
                  <a:moveTo>
                    <a:pt x="1371" y="0"/>
                  </a:moveTo>
                  <a:cubicBezTo>
                    <a:pt x="615" y="0"/>
                    <a:pt x="0" y="615"/>
                    <a:pt x="0" y="1371"/>
                  </a:cubicBezTo>
                  <a:lnTo>
                    <a:pt x="0" y="10432"/>
                  </a:lnTo>
                  <a:cubicBezTo>
                    <a:pt x="0" y="11188"/>
                    <a:pt x="615" y="11803"/>
                    <a:pt x="1371" y="11803"/>
                  </a:cubicBezTo>
                  <a:lnTo>
                    <a:pt x="10432" y="11803"/>
                  </a:lnTo>
                  <a:cubicBezTo>
                    <a:pt x="11188" y="11803"/>
                    <a:pt x="11803" y="11188"/>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73"/>
            <p:cNvSpPr/>
            <p:nvPr/>
          </p:nvSpPr>
          <p:spPr>
            <a:xfrm>
              <a:off x="6540600" y="3660825"/>
              <a:ext cx="46325" cy="70050"/>
            </a:xfrm>
            <a:custGeom>
              <a:avLst/>
              <a:gdLst/>
              <a:ahLst/>
              <a:cxnLst/>
              <a:rect l="l" t="t" r="r" b="b"/>
              <a:pathLst>
                <a:path w="1853" h="2802" extrusionOk="0">
                  <a:moveTo>
                    <a:pt x="925" y="557"/>
                  </a:moveTo>
                  <a:cubicBezTo>
                    <a:pt x="1033" y="557"/>
                    <a:pt x="1119" y="645"/>
                    <a:pt x="1119" y="752"/>
                  </a:cubicBezTo>
                  <a:cubicBezTo>
                    <a:pt x="1119" y="860"/>
                    <a:pt x="1031" y="945"/>
                    <a:pt x="925" y="945"/>
                  </a:cubicBezTo>
                  <a:cubicBezTo>
                    <a:pt x="818" y="945"/>
                    <a:pt x="731" y="857"/>
                    <a:pt x="731" y="752"/>
                  </a:cubicBezTo>
                  <a:cubicBezTo>
                    <a:pt x="731" y="645"/>
                    <a:pt x="819" y="557"/>
                    <a:pt x="925" y="557"/>
                  </a:cubicBezTo>
                  <a:close/>
                  <a:moveTo>
                    <a:pt x="925" y="1504"/>
                  </a:moveTo>
                  <a:cubicBezTo>
                    <a:pt x="1130" y="1504"/>
                    <a:pt x="1295" y="1670"/>
                    <a:pt x="1295" y="1873"/>
                  </a:cubicBezTo>
                  <a:cubicBezTo>
                    <a:pt x="1295" y="2078"/>
                    <a:pt x="1128" y="2244"/>
                    <a:pt x="925" y="2244"/>
                  </a:cubicBezTo>
                  <a:cubicBezTo>
                    <a:pt x="924" y="2244"/>
                    <a:pt x="923" y="2244"/>
                    <a:pt x="922" y="2244"/>
                  </a:cubicBezTo>
                  <a:cubicBezTo>
                    <a:pt x="721" y="2244"/>
                    <a:pt x="556" y="2077"/>
                    <a:pt x="556" y="1873"/>
                  </a:cubicBezTo>
                  <a:cubicBezTo>
                    <a:pt x="556" y="1668"/>
                    <a:pt x="723" y="1504"/>
                    <a:pt x="925" y="1504"/>
                  </a:cubicBezTo>
                  <a:close/>
                  <a:moveTo>
                    <a:pt x="928" y="1"/>
                  </a:moveTo>
                  <a:cubicBezTo>
                    <a:pt x="513" y="1"/>
                    <a:pt x="176" y="337"/>
                    <a:pt x="176" y="752"/>
                  </a:cubicBezTo>
                  <a:cubicBezTo>
                    <a:pt x="176" y="911"/>
                    <a:pt x="226" y="1059"/>
                    <a:pt x="311" y="1182"/>
                  </a:cubicBezTo>
                  <a:cubicBezTo>
                    <a:pt x="122" y="1352"/>
                    <a:pt x="1" y="1599"/>
                    <a:pt x="1" y="1873"/>
                  </a:cubicBezTo>
                  <a:cubicBezTo>
                    <a:pt x="1" y="2384"/>
                    <a:pt x="417" y="2801"/>
                    <a:pt x="929" y="2801"/>
                  </a:cubicBezTo>
                  <a:cubicBezTo>
                    <a:pt x="1437" y="2801"/>
                    <a:pt x="1853" y="2384"/>
                    <a:pt x="1853" y="1873"/>
                  </a:cubicBezTo>
                  <a:cubicBezTo>
                    <a:pt x="1853" y="1599"/>
                    <a:pt x="1733" y="1352"/>
                    <a:pt x="1542" y="1182"/>
                  </a:cubicBezTo>
                  <a:cubicBezTo>
                    <a:pt x="1627" y="1059"/>
                    <a:pt x="1677" y="913"/>
                    <a:pt x="1677" y="752"/>
                  </a:cubicBezTo>
                  <a:cubicBezTo>
                    <a:pt x="1677" y="337"/>
                    <a:pt x="1340"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73"/>
            <p:cNvSpPr/>
            <p:nvPr/>
          </p:nvSpPr>
          <p:spPr>
            <a:xfrm>
              <a:off x="6477200" y="3660975"/>
              <a:ext cx="46600" cy="69775"/>
            </a:xfrm>
            <a:custGeom>
              <a:avLst/>
              <a:gdLst/>
              <a:ahLst/>
              <a:cxnLst/>
              <a:rect l="l" t="t" r="r" b="b"/>
              <a:pathLst>
                <a:path w="1864" h="2791" extrusionOk="0">
                  <a:moveTo>
                    <a:pt x="932" y="1484"/>
                  </a:moveTo>
                  <a:cubicBezTo>
                    <a:pt x="1139" y="1484"/>
                    <a:pt x="1307" y="1652"/>
                    <a:pt x="1307" y="1858"/>
                  </a:cubicBezTo>
                  <a:cubicBezTo>
                    <a:pt x="1307" y="2065"/>
                    <a:pt x="1139" y="2233"/>
                    <a:pt x="932" y="2233"/>
                  </a:cubicBezTo>
                  <a:cubicBezTo>
                    <a:pt x="726" y="2233"/>
                    <a:pt x="557" y="2065"/>
                    <a:pt x="557" y="1858"/>
                  </a:cubicBezTo>
                  <a:cubicBezTo>
                    <a:pt x="557" y="1653"/>
                    <a:pt x="726" y="1484"/>
                    <a:pt x="932" y="1484"/>
                  </a:cubicBezTo>
                  <a:close/>
                  <a:moveTo>
                    <a:pt x="1092" y="1"/>
                  </a:moveTo>
                  <a:cubicBezTo>
                    <a:pt x="1034" y="1"/>
                    <a:pt x="975" y="19"/>
                    <a:pt x="925" y="56"/>
                  </a:cubicBezTo>
                  <a:cubicBezTo>
                    <a:pt x="891" y="79"/>
                    <a:pt x="143" y="649"/>
                    <a:pt x="11" y="1715"/>
                  </a:cubicBezTo>
                  <a:cubicBezTo>
                    <a:pt x="4" y="1763"/>
                    <a:pt x="1" y="1813"/>
                    <a:pt x="1" y="1861"/>
                  </a:cubicBezTo>
                  <a:cubicBezTo>
                    <a:pt x="1" y="2374"/>
                    <a:pt x="418" y="2791"/>
                    <a:pt x="932" y="2791"/>
                  </a:cubicBezTo>
                  <a:cubicBezTo>
                    <a:pt x="1446" y="2791"/>
                    <a:pt x="1863" y="2372"/>
                    <a:pt x="1863" y="1860"/>
                  </a:cubicBezTo>
                  <a:cubicBezTo>
                    <a:pt x="1863" y="1346"/>
                    <a:pt x="1445" y="929"/>
                    <a:pt x="932" y="929"/>
                  </a:cubicBezTo>
                  <a:cubicBezTo>
                    <a:pt x="913" y="929"/>
                    <a:pt x="897" y="929"/>
                    <a:pt x="879" y="930"/>
                  </a:cubicBezTo>
                  <a:cubicBezTo>
                    <a:pt x="1059" y="652"/>
                    <a:pt x="1250" y="504"/>
                    <a:pt x="1257" y="500"/>
                  </a:cubicBezTo>
                  <a:cubicBezTo>
                    <a:pt x="1380" y="409"/>
                    <a:pt x="1406" y="235"/>
                    <a:pt x="1314" y="112"/>
                  </a:cubicBezTo>
                  <a:cubicBezTo>
                    <a:pt x="1260" y="39"/>
                    <a:pt x="1177"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73"/>
            <p:cNvSpPr/>
            <p:nvPr/>
          </p:nvSpPr>
          <p:spPr>
            <a:xfrm>
              <a:off x="6477100" y="3752450"/>
              <a:ext cx="58075" cy="118750"/>
            </a:xfrm>
            <a:custGeom>
              <a:avLst/>
              <a:gdLst/>
              <a:ahLst/>
              <a:cxnLst/>
              <a:rect l="l" t="t" r="r" b="b"/>
              <a:pathLst>
                <a:path w="2323" h="4750" extrusionOk="0">
                  <a:moveTo>
                    <a:pt x="279" y="0"/>
                  </a:moveTo>
                  <a:cubicBezTo>
                    <a:pt x="125" y="0"/>
                    <a:pt x="1" y="125"/>
                    <a:pt x="1" y="278"/>
                  </a:cubicBezTo>
                  <a:lnTo>
                    <a:pt x="1" y="4472"/>
                  </a:lnTo>
                  <a:cubicBezTo>
                    <a:pt x="1" y="4625"/>
                    <a:pt x="125" y="4750"/>
                    <a:pt x="279" y="4750"/>
                  </a:cubicBezTo>
                  <a:lnTo>
                    <a:pt x="2044" y="4750"/>
                  </a:lnTo>
                  <a:cubicBezTo>
                    <a:pt x="2198" y="4750"/>
                    <a:pt x="2323" y="4625"/>
                    <a:pt x="2323" y="4472"/>
                  </a:cubicBezTo>
                  <a:cubicBezTo>
                    <a:pt x="2323" y="4318"/>
                    <a:pt x="2198" y="4193"/>
                    <a:pt x="2044" y="4193"/>
                  </a:cubicBezTo>
                  <a:lnTo>
                    <a:pt x="557" y="4193"/>
                  </a:lnTo>
                  <a:lnTo>
                    <a:pt x="557" y="2653"/>
                  </a:lnTo>
                  <a:lnTo>
                    <a:pt x="1916" y="2653"/>
                  </a:lnTo>
                  <a:cubicBezTo>
                    <a:pt x="2069" y="2653"/>
                    <a:pt x="2194" y="2529"/>
                    <a:pt x="2194" y="2375"/>
                  </a:cubicBezTo>
                  <a:cubicBezTo>
                    <a:pt x="2194" y="2221"/>
                    <a:pt x="2069" y="2097"/>
                    <a:pt x="1916" y="2097"/>
                  </a:cubicBezTo>
                  <a:lnTo>
                    <a:pt x="557" y="2097"/>
                  </a:lnTo>
                  <a:lnTo>
                    <a:pt x="557" y="558"/>
                  </a:lnTo>
                  <a:lnTo>
                    <a:pt x="2044" y="558"/>
                  </a:lnTo>
                  <a:lnTo>
                    <a:pt x="2044" y="557"/>
                  </a:lnTo>
                  <a:cubicBezTo>
                    <a:pt x="2198" y="557"/>
                    <a:pt x="2323" y="432"/>
                    <a:pt x="2323" y="278"/>
                  </a:cubicBezTo>
                  <a:cubicBezTo>
                    <a:pt x="2323" y="125"/>
                    <a:pt x="2198" y="0"/>
                    <a:pt x="2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73"/>
            <p:cNvSpPr/>
            <p:nvPr/>
          </p:nvSpPr>
          <p:spPr>
            <a:xfrm>
              <a:off x="6555075" y="3797350"/>
              <a:ext cx="32775" cy="73750"/>
            </a:xfrm>
            <a:custGeom>
              <a:avLst/>
              <a:gdLst/>
              <a:ahLst/>
              <a:cxnLst/>
              <a:rect l="l" t="t" r="r" b="b"/>
              <a:pathLst>
                <a:path w="1311" h="2950" extrusionOk="0">
                  <a:moveTo>
                    <a:pt x="278" y="1"/>
                  </a:moveTo>
                  <a:cubicBezTo>
                    <a:pt x="125" y="1"/>
                    <a:pt x="0" y="125"/>
                    <a:pt x="0" y="279"/>
                  </a:cubicBezTo>
                  <a:lnTo>
                    <a:pt x="0" y="2671"/>
                  </a:lnTo>
                  <a:cubicBezTo>
                    <a:pt x="0" y="2825"/>
                    <a:pt x="125" y="2949"/>
                    <a:pt x="278" y="2949"/>
                  </a:cubicBezTo>
                  <a:cubicBezTo>
                    <a:pt x="432" y="2949"/>
                    <a:pt x="556" y="2825"/>
                    <a:pt x="556" y="2671"/>
                  </a:cubicBezTo>
                  <a:lnTo>
                    <a:pt x="556" y="1248"/>
                  </a:lnTo>
                  <a:cubicBezTo>
                    <a:pt x="556" y="1096"/>
                    <a:pt x="616" y="943"/>
                    <a:pt x="722" y="831"/>
                  </a:cubicBezTo>
                  <a:cubicBezTo>
                    <a:pt x="819" y="724"/>
                    <a:pt x="946" y="643"/>
                    <a:pt x="1081" y="604"/>
                  </a:cubicBezTo>
                  <a:cubicBezTo>
                    <a:pt x="1227" y="560"/>
                    <a:pt x="1310" y="403"/>
                    <a:pt x="1267" y="257"/>
                  </a:cubicBezTo>
                  <a:cubicBezTo>
                    <a:pt x="1231" y="137"/>
                    <a:pt x="1120" y="59"/>
                    <a:pt x="1001" y="59"/>
                  </a:cubicBezTo>
                  <a:cubicBezTo>
                    <a:pt x="974" y="59"/>
                    <a:pt x="947" y="63"/>
                    <a:pt x="921" y="71"/>
                  </a:cubicBezTo>
                  <a:cubicBezTo>
                    <a:pt x="791" y="109"/>
                    <a:pt x="668" y="169"/>
                    <a:pt x="555" y="245"/>
                  </a:cubicBezTo>
                  <a:cubicBezTo>
                    <a:pt x="536" y="107"/>
                    <a:pt x="42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73"/>
            <p:cNvSpPr/>
            <p:nvPr/>
          </p:nvSpPr>
          <p:spPr>
            <a:xfrm>
              <a:off x="6353925" y="3595600"/>
              <a:ext cx="356275" cy="356250"/>
            </a:xfrm>
            <a:custGeom>
              <a:avLst/>
              <a:gdLst/>
              <a:ahLst/>
              <a:cxnLst/>
              <a:rect l="l" t="t" r="r" b="b"/>
              <a:pathLst>
                <a:path w="14251" h="14250" extrusionOk="0">
                  <a:moveTo>
                    <a:pt x="279" y="0"/>
                  </a:moveTo>
                  <a:cubicBezTo>
                    <a:pt x="125" y="0"/>
                    <a:pt x="1" y="125"/>
                    <a:pt x="1" y="279"/>
                  </a:cubicBezTo>
                  <a:lnTo>
                    <a:pt x="1" y="13971"/>
                  </a:lnTo>
                  <a:cubicBezTo>
                    <a:pt x="1" y="14125"/>
                    <a:pt x="125" y="14249"/>
                    <a:pt x="279" y="14249"/>
                  </a:cubicBezTo>
                  <a:lnTo>
                    <a:pt x="13973" y="14249"/>
                  </a:lnTo>
                  <a:cubicBezTo>
                    <a:pt x="14127" y="14249"/>
                    <a:pt x="14251" y="14125"/>
                    <a:pt x="14251" y="13971"/>
                  </a:cubicBezTo>
                  <a:lnTo>
                    <a:pt x="14251" y="8377"/>
                  </a:lnTo>
                  <a:cubicBezTo>
                    <a:pt x="14251" y="8223"/>
                    <a:pt x="14127" y="8098"/>
                    <a:pt x="13973" y="8098"/>
                  </a:cubicBezTo>
                  <a:cubicBezTo>
                    <a:pt x="13818" y="8098"/>
                    <a:pt x="13695" y="8223"/>
                    <a:pt x="13695" y="8377"/>
                  </a:cubicBezTo>
                  <a:lnTo>
                    <a:pt x="13695" y="13693"/>
                  </a:lnTo>
                  <a:lnTo>
                    <a:pt x="557" y="13693"/>
                  </a:lnTo>
                  <a:lnTo>
                    <a:pt x="557" y="557"/>
                  </a:lnTo>
                  <a:lnTo>
                    <a:pt x="13695" y="557"/>
                  </a:lnTo>
                  <a:lnTo>
                    <a:pt x="13695" y="5873"/>
                  </a:lnTo>
                  <a:cubicBezTo>
                    <a:pt x="13695" y="6027"/>
                    <a:pt x="13818" y="6151"/>
                    <a:pt x="13973" y="6151"/>
                  </a:cubicBezTo>
                  <a:cubicBezTo>
                    <a:pt x="14127" y="6151"/>
                    <a:pt x="14251" y="6027"/>
                    <a:pt x="14251" y="5873"/>
                  </a:cubicBezTo>
                  <a:lnTo>
                    <a:pt x="14251" y="279"/>
                  </a:lnTo>
                  <a:cubicBezTo>
                    <a:pt x="14251" y="125"/>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73"/>
            <p:cNvSpPr/>
            <p:nvPr/>
          </p:nvSpPr>
          <p:spPr>
            <a:xfrm>
              <a:off x="6696275" y="3766750"/>
              <a:ext cx="13925" cy="13925"/>
            </a:xfrm>
            <a:custGeom>
              <a:avLst/>
              <a:gdLst/>
              <a:ahLst/>
              <a:cxnLst/>
              <a:rect l="l" t="t" r="r" b="b"/>
              <a:pathLst>
                <a:path w="557" h="557" extrusionOk="0">
                  <a:moveTo>
                    <a:pt x="279" y="1"/>
                  </a:moveTo>
                  <a:cubicBezTo>
                    <a:pt x="124" y="1"/>
                    <a:pt x="1" y="125"/>
                    <a:pt x="1" y="279"/>
                  </a:cubicBezTo>
                  <a:cubicBezTo>
                    <a:pt x="1" y="433"/>
                    <a:pt x="124"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3" name="Google Shape;19343;p73"/>
          <p:cNvGrpSpPr/>
          <p:nvPr/>
        </p:nvGrpSpPr>
        <p:grpSpPr>
          <a:xfrm>
            <a:off x="6644471" y="3857901"/>
            <a:ext cx="334400" cy="334554"/>
            <a:chOff x="6721050" y="3595600"/>
            <a:chExt cx="356275" cy="356250"/>
          </a:xfrm>
        </p:grpSpPr>
        <p:sp>
          <p:nvSpPr>
            <p:cNvPr id="19344" name="Google Shape;19344;p73"/>
            <p:cNvSpPr/>
            <p:nvPr/>
          </p:nvSpPr>
          <p:spPr>
            <a:xfrm>
              <a:off x="6727975" y="3602550"/>
              <a:ext cx="342325" cy="342325"/>
            </a:xfrm>
            <a:custGeom>
              <a:avLst/>
              <a:gdLst/>
              <a:ahLst/>
              <a:cxnLst/>
              <a:rect l="l" t="t" r="r" b="b"/>
              <a:pathLst>
                <a:path w="13693" h="13693" extrusionOk="0">
                  <a:moveTo>
                    <a:pt x="1" y="1"/>
                  </a:moveTo>
                  <a:lnTo>
                    <a:pt x="1" y="13693"/>
                  </a:lnTo>
                  <a:lnTo>
                    <a:pt x="13693" y="13693"/>
                  </a:lnTo>
                  <a:lnTo>
                    <a:pt x="136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73"/>
            <p:cNvSpPr/>
            <p:nvPr/>
          </p:nvSpPr>
          <p:spPr>
            <a:xfrm>
              <a:off x="6758575" y="3633125"/>
              <a:ext cx="281175" cy="281150"/>
            </a:xfrm>
            <a:custGeom>
              <a:avLst/>
              <a:gdLst/>
              <a:ahLst/>
              <a:cxnLst/>
              <a:rect l="l" t="t" r="r" b="b"/>
              <a:pathLst>
                <a:path w="11247" h="11246" extrusionOk="0">
                  <a:moveTo>
                    <a:pt x="1093" y="0"/>
                  </a:moveTo>
                  <a:cubicBezTo>
                    <a:pt x="490" y="0"/>
                    <a:pt x="1" y="491"/>
                    <a:pt x="1" y="1092"/>
                  </a:cubicBezTo>
                  <a:lnTo>
                    <a:pt x="1" y="10154"/>
                  </a:lnTo>
                  <a:cubicBezTo>
                    <a:pt x="1" y="10757"/>
                    <a:pt x="491" y="11246"/>
                    <a:pt x="1093" y="11246"/>
                  </a:cubicBezTo>
                  <a:lnTo>
                    <a:pt x="10154" y="11246"/>
                  </a:lnTo>
                  <a:cubicBezTo>
                    <a:pt x="10756" y="11246"/>
                    <a:pt x="11245" y="10757"/>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73"/>
            <p:cNvSpPr/>
            <p:nvPr/>
          </p:nvSpPr>
          <p:spPr>
            <a:xfrm>
              <a:off x="6751625" y="3626200"/>
              <a:ext cx="295075" cy="295075"/>
            </a:xfrm>
            <a:custGeom>
              <a:avLst/>
              <a:gdLst/>
              <a:ahLst/>
              <a:cxnLst/>
              <a:rect l="l" t="t" r="r" b="b"/>
              <a:pathLst>
                <a:path w="11803" h="11803" extrusionOk="0">
                  <a:moveTo>
                    <a:pt x="10432" y="557"/>
                  </a:moveTo>
                  <a:cubicBezTo>
                    <a:pt x="10880" y="557"/>
                    <a:pt x="11245" y="921"/>
                    <a:pt x="11245" y="1369"/>
                  </a:cubicBezTo>
                  <a:lnTo>
                    <a:pt x="11245" y="10431"/>
                  </a:lnTo>
                  <a:cubicBezTo>
                    <a:pt x="11245" y="10879"/>
                    <a:pt x="10880" y="11243"/>
                    <a:pt x="10432" y="11243"/>
                  </a:cubicBezTo>
                  <a:lnTo>
                    <a:pt x="1371" y="11243"/>
                  </a:lnTo>
                  <a:cubicBezTo>
                    <a:pt x="923" y="11243"/>
                    <a:pt x="558" y="10879"/>
                    <a:pt x="558" y="10431"/>
                  </a:cubicBezTo>
                  <a:lnTo>
                    <a:pt x="558" y="1369"/>
                  </a:lnTo>
                  <a:cubicBezTo>
                    <a:pt x="558" y="921"/>
                    <a:pt x="923" y="557"/>
                    <a:pt x="1371" y="557"/>
                  </a:cubicBezTo>
                  <a:close/>
                  <a:moveTo>
                    <a:pt x="1371" y="0"/>
                  </a:moveTo>
                  <a:cubicBezTo>
                    <a:pt x="615" y="0"/>
                    <a:pt x="0" y="615"/>
                    <a:pt x="0" y="1371"/>
                  </a:cubicBezTo>
                  <a:lnTo>
                    <a:pt x="0" y="10432"/>
                  </a:lnTo>
                  <a:cubicBezTo>
                    <a:pt x="0" y="11188"/>
                    <a:pt x="615" y="11803"/>
                    <a:pt x="1371" y="11803"/>
                  </a:cubicBezTo>
                  <a:lnTo>
                    <a:pt x="10432" y="11803"/>
                  </a:lnTo>
                  <a:cubicBezTo>
                    <a:pt x="11188" y="11803"/>
                    <a:pt x="11803" y="11188"/>
                    <a:pt x="11803" y="10432"/>
                  </a:cubicBezTo>
                  <a:lnTo>
                    <a:pt x="11803" y="1371"/>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73"/>
            <p:cNvSpPr/>
            <p:nvPr/>
          </p:nvSpPr>
          <p:spPr>
            <a:xfrm>
              <a:off x="6907375" y="3661000"/>
              <a:ext cx="46675" cy="70025"/>
            </a:xfrm>
            <a:custGeom>
              <a:avLst/>
              <a:gdLst/>
              <a:ahLst/>
              <a:cxnLst/>
              <a:rect l="l" t="t" r="r" b="b"/>
              <a:pathLst>
                <a:path w="1867" h="2801" extrusionOk="0">
                  <a:moveTo>
                    <a:pt x="931" y="560"/>
                  </a:moveTo>
                  <a:cubicBezTo>
                    <a:pt x="1141" y="560"/>
                    <a:pt x="1309" y="730"/>
                    <a:pt x="1309" y="936"/>
                  </a:cubicBezTo>
                  <a:cubicBezTo>
                    <a:pt x="1309" y="1146"/>
                    <a:pt x="1139" y="1314"/>
                    <a:pt x="931" y="1314"/>
                  </a:cubicBezTo>
                  <a:cubicBezTo>
                    <a:pt x="723" y="1314"/>
                    <a:pt x="555" y="1146"/>
                    <a:pt x="555" y="936"/>
                  </a:cubicBezTo>
                  <a:cubicBezTo>
                    <a:pt x="555" y="728"/>
                    <a:pt x="723" y="560"/>
                    <a:pt x="931" y="560"/>
                  </a:cubicBezTo>
                  <a:close/>
                  <a:moveTo>
                    <a:pt x="934" y="1"/>
                  </a:moveTo>
                  <a:cubicBezTo>
                    <a:pt x="419" y="1"/>
                    <a:pt x="0" y="421"/>
                    <a:pt x="0" y="935"/>
                  </a:cubicBezTo>
                  <a:cubicBezTo>
                    <a:pt x="0" y="1449"/>
                    <a:pt x="417" y="1870"/>
                    <a:pt x="931" y="1870"/>
                  </a:cubicBezTo>
                  <a:cubicBezTo>
                    <a:pt x="950" y="1870"/>
                    <a:pt x="968" y="1870"/>
                    <a:pt x="987" y="1868"/>
                  </a:cubicBezTo>
                  <a:lnTo>
                    <a:pt x="987" y="1868"/>
                  </a:lnTo>
                  <a:cubicBezTo>
                    <a:pt x="804" y="2146"/>
                    <a:pt x="614" y="2295"/>
                    <a:pt x="608" y="2299"/>
                  </a:cubicBezTo>
                  <a:cubicBezTo>
                    <a:pt x="485" y="2392"/>
                    <a:pt x="460" y="2566"/>
                    <a:pt x="551" y="2687"/>
                  </a:cubicBezTo>
                  <a:cubicBezTo>
                    <a:pt x="606" y="2761"/>
                    <a:pt x="690" y="2800"/>
                    <a:pt x="775" y="2800"/>
                  </a:cubicBezTo>
                  <a:cubicBezTo>
                    <a:pt x="833" y="2800"/>
                    <a:pt x="890" y="2781"/>
                    <a:pt x="942" y="2745"/>
                  </a:cubicBezTo>
                  <a:cubicBezTo>
                    <a:pt x="974" y="2721"/>
                    <a:pt x="1725" y="2150"/>
                    <a:pt x="1857" y="1081"/>
                  </a:cubicBezTo>
                  <a:cubicBezTo>
                    <a:pt x="1864" y="1033"/>
                    <a:pt x="1867" y="985"/>
                    <a:pt x="1867" y="935"/>
                  </a:cubicBezTo>
                  <a:cubicBezTo>
                    <a:pt x="1867" y="421"/>
                    <a:pt x="1448" y="1"/>
                    <a:pt x="9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73"/>
            <p:cNvSpPr/>
            <p:nvPr/>
          </p:nvSpPr>
          <p:spPr>
            <a:xfrm>
              <a:off x="6844250" y="3660925"/>
              <a:ext cx="46675" cy="69825"/>
            </a:xfrm>
            <a:custGeom>
              <a:avLst/>
              <a:gdLst/>
              <a:ahLst/>
              <a:cxnLst/>
              <a:rect l="l" t="t" r="r" b="b"/>
              <a:pathLst>
                <a:path w="1867" h="2793" extrusionOk="0">
                  <a:moveTo>
                    <a:pt x="935" y="1487"/>
                  </a:moveTo>
                  <a:cubicBezTo>
                    <a:pt x="1142" y="1487"/>
                    <a:pt x="1310" y="1655"/>
                    <a:pt x="1310" y="1862"/>
                  </a:cubicBezTo>
                  <a:cubicBezTo>
                    <a:pt x="1310" y="2068"/>
                    <a:pt x="1142" y="2237"/>
                    <a:pt x="935" y="2237"/>
                  </a:cubicBezTo>
                  <a:cubicBezTo>
                    <a:pt x="729" y="2237"/>
                    <a:pt x="560" y="2068"/>
                    <a:pt x="560" y="1862"/>
                  </a:cubicBezTo>
                  <a:cubicBezTo>
                    <a:pt x="560" y="1655"/>
                    <a:pt x="729" y="1487"/>
                    <a:pt x="935" y="1487"/>
                  </a:cubicBezTo>
                  <a:close/>
                  <a:moveTo>
                    <a:pt x="1093" y="1"/>
                  </a:moveTo>
                  <a:cubicBezTo>
                    <a:pt x="1035" y="1"/>
                    <a:pt x="977" y="18"/>
                    <a:pt x="926" y="55"/>
                  </a:cubicBezTo>
                  <a:cubicBezTo>
                    <a:pt x="893" y="80"/>
                    <a:pt x="144" y="648"/>
                    <a:pt x="13" y="1715"/>
                  </a:cubicBezTo>
                  <a:cubicBezTo>
                    <a:pt x="5" y="1764"/>
                    <a:pt x="1" y="1812"/>
                    <a:pt x="1" y="1862"/>
                  </a:cubicBezTo>
                  <a:cubicBezTo>
                    <a:pt x="1" y="2376"/>
                    <a:pt x="421" y="2793"/>
                    <a:pt x="935" y="2793"/>
                  </a:cubicBezTo>
                  <a:cubicBezTo>
                    <a:pt x="1449" y="2793"/>
                    <a:pt x="1866" y="2374"/>
                    <a:pt x="1866" y="1862"/>
                  </a:cubicBezTo>
                  <a:cubicBezTo>
                    <a:pt x="1866" y="1348"/>
                    <a:pt x="1449" y="929"/>
                    <a:pt x="935" y="929"/>
                  </a:cubicBezTo>
                  <a:cubicBezTo>
                    <a:pt x="916" y="929"/>
                    <a:pt x="900" y="929"/>
                    <a:pt x="882" y="931"/>
                  </a:cubicBezTo>
                  <a:cubicBezTo>
                    <a:pt x="1062" y="654"/>
                    <a:pt x="1253" y="506"/>
                    <a:pt x="1259" y="500"/>
                  </a:cubicBezTo>
                  <a:cubicBezTo>
                    <a:pt x="1382" y="409"/>
                    <a:pt x="1407" y="235"/>
                    <a:pt x="1316" y="112"/>
                  </a:cubicBezTo>
                  <a:cubicBezTo>
                    <a:pt x="1261" y="39"/>
                    <a:pt x="1177" y="1"/>
                    <a:pt x="1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73"/>
            <p:cNvSpPr/>
            <p:nvPr/>
          </p:nvSpPr>
          <p:spPr>
            <a:xfrm>
              <a:off x="6812200" y="3751425"/>
              <a:ext cx="72350" cy="119700"/>
            </a:xfrm>
            <a:custGeom>
              <a:avLst/>
              <a:gdLst/>
              <a:ahLst/>
              <a:cxnLst/>
              <a:rect l="l" t="t" r="r" b="b"/>
              <a:pathLst>
                <a:path w="2894" h="4788" extrusionOk="0">
                  <a:moveTo>
                    <a:pt x="279" y="0"/>
                  </a:moveTo>
                  <a:cubicBezTo>
                    <a:pt x="125" y="0"/>
                    <a:pt x="0" y="125"/>
                    <a:pt x="0" y="278"/>
                  </a:cubicBezTo>
                  <a:cubicBezTo>
                    <a:pt x="0" y="432"/>
                    <a:pt x="125" y="557"/>
                    <a:pt x="279" y="557"/>
                  </a:cubicBezTo>
                  <a:lnTo>
                    <a:pt x="1164" y="557"/>
                  </a:lnTo>
                  <a:lnTo>
                    <a:pt x="1164" y="4510"/>
                  </a:lnTo>
                  <a:cubicBezTo>
                    <a:pt x="1164" y="4663"/>
                    <a:pt x="1289" y="4788"/>
                    <a:pt x="1443" y="4788"/>
                  </a:cubicBezTo>
                  <a:cubicBezTo>
                    <a:pt x="1596" y="4788"/>
                    <a:pt x="1721" y="4663"/>
                    <a:pt x="1721" y="4510"/>
                  </a:cubicBezTo>
                  <a:lnTo>
                    <a:pt x="1721" y="557"/>
                  </a:lnTo>
                  <a:lnTo>
                    <a:pt x="2615" y="557"/>
                  </a:lnTo>
                  <a:cubicBezTo>
                    <a:pt x="2769" y="557"/>
                    <a:pt x="2894" y="432"/>
                    <a:pt x="2894" y="278"/>
                  </a:cubicBezTo>
                  <a:cubicBezTo>
                    <a:pt x="2894" y="125"/>
                    <a:pt x="2769" y="0"/>
                    <a:pt x="2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73"/>
            <p:cNvSpPr/>
            <p:nvPr/>
          </p:nvSpPr>
          <p:spPr>
            <a:xfrm>
              <a:off x="6892550" y="3796550"/>
              <a:ext cx="93575" cy="74650"/>
            </a:xfrm>
            <a:custGeom>
              <a:avLst/>
              <a:gdLst/>
              <a:ahLst/>
              <a:cxnLst/>
              <a:rect l="l" t="t" r="r" b="b"/>
              <a:pathLst>
                <a:path w="3743" h="2986" extrusionOk="0">
                  <a:moveTo>
                    <a:pt x="278" y="0"/>
                  </a:moveTo>
                  <a:cubicBezTo>
                    <a:pt x="125" y="0"/>
                    <a:pt x="0" y="125"/>
                    <a:pt x="0" y="279"/>
                  </a:cubicBezTo>
                  <a:lnTo>
                    <a:pt x="0" y="2708"/>
                  </a:lnTo>
                  <a:cubicBezTo>
                    <a:pt x="0" y="2861"/>
                    <a:pt x="125" y="2986"/>
                    <a:pt x="278" y="2986"/>
                  </a:cubicBezTo>
                  <a:cubicBezTo>
                    <a:pt x="432" y="2986"/>
                    <a:pt x="557" y="2861"/>
                    <a:pt x="557" y="2708"/>
                  </a:cubicBezTo>
                  <a:lnTo>
                    <a:pt x="557" y="1093"/>
                  </a:lnTo>
                  <a:cubicBezTo>
                    <a:pt x="557" y="809"/>
                    <a:pt x="789" y="580"/>
                    <a:pt x="1075" y="580"/>
                  </a:cubicBezTo>
                  <a:cubicBezTo>
                    <a:pt x="1360" y="580"/>
                    <a:pt x="1593" y="812"/>
                    <a:pt x="1593" y="1093"/>
                  </a:cubicBezTo>
                  <a:lnTo>
                    <a:pt x="1593" y="2694"/>
                  </a:lnTo>
                  <a:cubicBezTo>
                    <a:pt x="1593" y="2848"/>
                    <a:pt x="1716" y="2973"/>
                    <a:pt x="1871" y="2973"/>
                  </a:cubicBezTo>
                  <a:cubicBezTo>
                    <a:pt x="2025" y="2973"/>
                    <a:pt x="2149" y="2848"/>
                    <a:pt x="2149" y="2694"/>
                  </a:cubicBezTo>
                  <a:lnTo>
                    <a:pt x="2149" y="1093"/>
                  </a:lnTo>
                  <a:cubicBezTo>
                    <a:pt x="2149" y="809"/>
                    <a:pt x="2381" y="580"/>
                    <a:pt x="2666" y="580"/>
                  </a:cubicBezTo>
                  <a:cubicBezTo>
                    <a:pt x="2952" y="580"/>
                    <a:pt x="3185" y="812"/>
                    <a:pt x="3185" y="1093"/>
                  </a:cubicBezTo>
                  <a:lnTo>
                    <a:pt x="3185" y="2694"/>
                  </a:lnTo>
                  <a:cubicBezTo>
                    <a:pt x="3185" y="2848"/>
                    <a:pt x="3309" y="2973"/>
                    <a:pt x="3463" y="2973"/>
                  </a:cubicBezTo>
                  <a:cubicBezTo>
                    <a:pt x="3617" y="2973"/>
                    <a:pt x="3741" y="2848"/>
                    <a:pt x="3741" y="2694"/>
                  </a:cubicBezTo>
                  <a:lnTo>
                    <a:pt x="3741" y="1093"/>
                  </a:lnTo>
                  <a:cubicBezTo>
                    <a:pt x="3742" y="501"/>
                    <a:pt x="3259" y="22"/>
                    <a:pt x="2666" y="22"/>
                  </a:cubicBezTo>
                  <a:cubicBezTo>
                    <a:pt x="2352" y="22"/>
                    <a:pt x="2066" y="157"/>
                    <a:pt x="1871" y="374"/>
                  </a:cubicBezTo>
                  <a:cubicBezTo>
                    <a:pt x="1674" y="157"/>
                    <a:pt x="1390" y="22"/>
                    <a:pt x="1075" y="22"/>
                  </a:cubicBezTo>
                  <a:cubicBezTo>
                    <a:pt x="877" y="22"/>
                    <a:pt x="694" y="75"/>
                    <a:pt x="535" y="169"/>
                  </a:cubicBezTo>
                  <a:cubicBezTo>
                    <a:pt x="492" y="69"/>
                    <a:pt x="394"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73"/>
            <p:cNvSpPr/>
            <p:nvPr/>
          </p:nvSpPr>
          <p:spPr>
            <a:xfrm>
              <a:off x="6721050" y="3595600"/>
              <a:ext cx="356275" cy="356250"/>
            </a:xfrm>
            <a:custGeom>
              <a:avLst/>
              <a:gdLst/>
              <a:ahLst/>
              <a:cxnLst/>
              <a:rect l="l" t="t" r="r" b="b"/>
              <a:pathLst>
                <a:path w="14251" h="14250" extrusionOk="0">
                  <a:moveTo>
                    <a:pt x="279" y="0"/>
                  </a:moveTo>
                  <a:cubicBezTo>
                    <a:pt x="125" y="0"/>
                    <a:pt x="1" y="125"/>
                    <a:pt x="1" y="279"/>
                  </a:cubicBezTo>
                  <a:lnTo>
                    <a:pt x="1" y="13971"/>
                  </a:lnTo>
                  <a:cubicBezTo>
                    <a:pt x="1" y="14125"/>
                    <a:pt x="125" y="14249"/>
                    <a:pt x="279" y="14249"/>
                  </a:cubicBezTo>
                  <a:lnTo>
                    <a:pt x="13973" y="14249"/>
                  </a:lnTo>
                  <a:cubicBezTo>
                    <a:pt x="14127" y="14249"/>
                    <a:pt x="14251" y="14125"/>
                    <a:pt x="14251" y="13971"/>
                  </a:cubicBezTo>
                  <a:lnTo>
                    <a:pt x="14251" y="8377"/>
                  </a:lnTo>
                  <a:cubicBezTo>
                    <a:pt x="14251" y="8223"/>
                    <a:pt x="14127" y="8098"/>
                    <a:pt x="13973" y="8098"/>
                  </a:cubicBezTo>
                  <a:cubicBezTo>
                    <a:pt x="13818" y="8098"/>
                    <a:pt x="13695" y="8223"/>
                    <a:pt x="13695" y="8377"/>
                  </a:cubicBezTo>
                  <a:lnTo>
                    <a:pt x="13695" y="13693"/>
                  </a:lnTo>
                  <a:lnTo>
                    <a:pt x="557" y="13693"/>
                  </a:lnTo>
                  <a:lnTo>
                    <a:pt x="557" y="557"/>
                  </a:lnTo>
                  <a:lnTo>
                    <a:pt x="13695" y="557"/>
                  </a:lnTo>
                  <a:lnTo>
                    <a:pt x="13695" y="5873"/>
                  </a:lnTo>
                  <a:cubicBezTo>
                    <a:pt x="13695" y="6027"/>
                    <a:pt x="13818" y="6151"/>
                    <a:pt x="13973" y="6151"/>
                  </a:cubicBezTo>
                  <a:cubicBezTo>
                    <a:pt x="14127" y="6151"/>
                    <a:pt x="14251" y="6027"/>
                    <a:pt x="14251" y="5873"/>
                  </a:cubicBezTo>
                  <a:lnTo>
                    <a:pt x="14251" y="279"/>
                  </a:lnTo>
                  <a:cubicBezTo>
                    <a:pt x="14251" y="125"/>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73"/>
            <p:cNvSpPr/>
            <p:nvPr/>
          </p:nvSpPr>
          <p:spPr>
            <a:xfrm>
              <a:off x="7063400" y="3766750"/>
              <a:ext cx="13925" cy="13925"/>
            </a:xfrm>
            <a:custGeom>
              <a:avLst/>
              <a:gdLst/>
              <a:ahLst/>
              <a:cxnLst/>
              <a:rect l="l" t="t" r="r" b="b"/>
              <a:pathLst>
                <a:path w="557" h="557" extrusionOk="0">
                  <a:moveTo>
                    <a:pt x="279" y="1"/>
                  </a:moveTo>
                  <a:cubicBezTo>
                    <a:pt x="124" y="1"/>
                    <a:pt x="1" y="125"/>
                    <a:pt x="1" y="279"/>
                  </a:cubicBezTo>
                  <a:cubicBezTo>
                    <a:pt x="1" y="433"/>
                    <a:pt x="124"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3" name="Google Shape;19353;p73"/>
          <p:cNvGrpSpPr/>
          <p:nvPr/>
        </p:nvGrpSpPr>
        <p:grpSpPr>
          <a:xfrm>
            <a:off x="5955351" y="1604249"/>
            <a:ext cx="334400" cy="334578"/>
            <a:chOff x="5986850" y="1195800"/>
            <a:chExt cx="356275" cy="356275"/>
          </a:xfrm>
        </p:grpSpPr>
        <p:sp>
          <p:nvSpPr>
            <p:cNvPr id="19354" name="Google Shape;19354;p73"/>
            <p:cNvSpPr/>
            <p:nvPr/>
          </p:nvSpPr>
          <p:spPr>
            <a:xfrm>
              <a:off x="5993750" y="1202750"/>
              <a:ext cx="342375" cy="342375"/>
            </a:xfrm>
            <a:custGeom>
              <a:avLst/>
              <a:gdLst/>
              <a:ahLst/>
              <a:cxnLst/>
              <a:rect l="l" t="t" r="r" b="b"/>
              <a:pathLst>
                <a:path w="13695" h="13695" extrusionOk="0">
                  <a:moveTo>
                    <a:pt x="1" y="0"/>
                  </a:moveTo>
                  <a:lnTo>
                    <a:pt x="1" y="13694"/>
                  </a:lnTo>
                  <a:lnTo>
                    <a:pt x="13695" y="13694"/>
                  </a:lnTo>
                  <a:lnTo>
                    <a:pt x="136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73"/>
            <p:cNvSpPr/>
            <p:nvPr/>
          </p:nvSpPr>
          <p:spPr>
            <a:xfrm>
              <a:off x="6024350" y="1233300"/>
              <a:ext cx="281225" cy="281175"/>
            </a:xfrm>
            <a:custGeom>
              <a:avLst/>
              <a:gdLst/>
              <a:ahLst/>
              <a:cxnLst/>
              <a:rect l="l" t="t" r="r" b="b"/>
              <a:pathLst>
                <a:path w="11249" h="11247" extrusionOk="0">
                  <a:moveTo>
                    <a:pt x="1095" y="1"/>
                  </a:moveTo>
                  <a:cubicBezTo>
                    <a:pt x="490" y="1"/>
                    <a:pt x="1" y="491"/>
                    <a:pt x="1" y="1093"/>
                  </a:cubicBezTo>
                  <a:lnTo>
                    <a:pt x="1" y="10154"/>
                  </a:lnTo>
                  <a:cubicBezTo>
                    <a:pt x="1" y="10759"/>
                    <a:pt x="491" y="11247"/>
                    <a:pt x="1095" y="11247"/>
                  </a:cubicBezTo>
                  <a:lnTo>
                    <a:pt x="10155" y="11247"/>
                  </a:lnTo>
                  <a:cubicBezTo>
                    <a:pt x="10758" y="11247"/>
                    <a:pt x="11245" y="10759"/>
                    <a:pt x="11248" y="10154"/>
                  </a:cubicBezTo>
                  <a:lnTo>
                    <a:pt x="11248" y="1093"/>
                  </a:lnTo>
                  <a:cubicBezTo>
                    <a:pt x="11248" y="490"/>
                    <a:pt x="10758"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73"/>
            <p:cNvSpPr/>
            <p:nvPr/>
          </p:nvSpPr>
          <p:spPr>
            <a:xfrm>
              <a:off x="6017400" y="1226400"/>
              <a:ext cx="295125" cy="295100"/>
            </a:xfrm>
            <a:custGeom>
              <a:avLst/>
              <a:gdLst/>
              <a:ahLst/>
              <a:cxnLst/>
              <a:rect l="l" t="t" r="r" b="b"/>
              <a:pathLst>
                <a:path w="11805" h="11804" extrusionOk="0">
                  <a:moveTo>
                    <a:pt x="10435" y="558"/>
                  </a:moveTo>
                  <a:cubicBezTo>
                    <a:pt x="10883" y="558"/>
                    <a:pt x="11245" y="924"/>
                    <a:pt x="11245" y="1372"/>
                  </a:cubicBezTo>
                  <a:lnTo>
                    <a:pt x="11245" y="10432"/>
                  </a:lnTo>
                  <a:cubicBezTo>
                    <a:pt x="11245" y="10880"/>
                    <a:pt x="10882" y="11245"/>
                    <a:pt x="10433" y="11245"/>
                  </a:cubicBezTo>
                  <a:lnTo>
                    <a:pt x="1373" y="11245"/>
                  </a:lnTo>
                  <a:cubicBezTo>
                    <a:pt x="923" y="11245"/>
                    <a:pt x="560" y="10880"/>
                    <a:pt x="560" y="10432"/>
                  </a:cubicBezTo>
                  <a:lnTo>
                    <a:pt x="560" y="1372"/>
                  </a:lnTo>
                  <a:cubicBezTo>
                    <a:pt x="560" y="923"/>
                    <a:pt x="923" y="558"/>
                    <a:pt x="1373" y="558"/>
                  </a:cubicBezTo>
                  <a:lnTo>
                    <a:pt x="10433" y="558"/>
                  </a:lnTo>
                  <a:cubicBezTo>
                    <a:pt x="10433" y="558"/>
                    <a:pt x="10434" y="558"/>
                    <a:pt x="10435" y="558"/>
                  </a:cubicBezTo>
                  <a:close/>
                  <a:moveTo>
                    <a:pt x="1373" y="0"/>
                  </a:moveTo>
                  <a:cubicBezTo>
                    <a:pt x="616" y="0"/>
                    <a:pt x="1" y="615"/>
                    <a:pt x="1" y="1372"/>
                  </a:cubicBezTo>
                  <a:lnTo>
                    <a:pt x="1" y="10432"/>
                  </a:lnTo>
                  <a:cubicBezTo>
                    <a:pt x="1" y="11187"/>
                    <a:pt x="616" y="11804"/>
                    <a:pt x="1373" y="11804"/>
                  </a:cubicBezTo>
                  <a:lnTo>
                    <a:pt x="10433" y="11804"/>
                  </a:lnTo>
                  <a:cubicBezTo>
                    <a:pt x="11190" y="11804"/>
                    <a:pt x="11804" y="11189"/>
                    <a:pt x="11804" y="10432"/>
                  </a:cubicBezTo>
                  <a:lnTo>
                    <a:pt x="11804" y="1372"/>
                  </a:lnTo>
                  <a:cubicBezTo>
                    <a:pt x="11804" y="615"/>
                    <a:pt x="11190"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73"/>
            <p:cNvSpPr/>
            <p:nvPr/>
          </p:nvSpPr>
          <p:spPr>
            <a:xfrm>
              <a:off x="6141625" y="1261225"/>
              <a:ext cx="46625" cy="69800"/>
            </a:xfrm>
            <a:custGeom>
              <a:avLst/>
              <a:gdLst/>
              <a:ahLst/>
              <a:cxnLst/>
              <a:rect l="l" t="t" r="r" b="b"/>
              <a:pathLst>
                <a:path w="1865" h="2792" extrusionOk="0">
                  <a:moveTo>
                    <a:pt x="935" y="1483"/>
                  </a:moveTo>
                  <a:cubicBezTo>
                    <a:pt x="1140" y="1483"/>
                    <a:pt x="1310" y="1651"/>
                    <a:pt x="1310" y="1858"/>
                  </a:cubicBezTo>
                  <a:cubicBezTo>
                    <a:pt x="1310" y="2065"/>
                    <a:pt x="1142" y="2234"/>
                    <a:pt x="935" y="2234"/>
                  </a:cubicBezTo>
                  <a:cubicBezTo>
                    <a:pt x="727" y="2234"/>
                    <a:pt x="559" y="2065"/>
                    <a:pt x="559" y="1858"/>
                  </a:cubicBezTo>
                  <a:cubicBezTo>
                    <a:pt x="559" y="1651"/>
                    <a:pt x="727" y="1483"/>
                    <a:pt x="935" y="1483"/>
                  </a:cubicBezTo>
                  <a:close/>
                  <a:moveTo>
                    <a:pt x="1091" y="0"/>
                  </a:moveTo>
                  <a:cubicBezTo>
                    <a:pt x="1034" y="0"/>
                    <a:pt x="975" y="18"/>
                    <a:pt x="925" y="55"/>
                  </a:cubicBezTo>
                  <a:cubicBezTo>
                    <a:pt x="893" y="79"/>
                    <a:pt x="144" y="648"/>
                    <a:pt x="13" y="1716"/>
                  </a:cubicBezTo>
                  <a:cubicBezTo>
                    <a:pt x="5" y="1762"/>
                    <a:pt x="1" y="1812"/>
                    <a:pt x="1" y="1862"/>
                  </a:cubicBezTo>
                  <a:cubicBezTo>
                    <a:pt x="1" y="2373"/>
                    <a:pt x="418" y="2792"/>
                    <a:pt x="932" y="2792"/>
                  </a:cubicBezTo>
                  <a:cubicBezTo>
                    <a:pt x="1448" y="2792"/>
                    <a:pt x="1865" y="2373"/>
                    <a:pt x="1865" y="1860"/>
                  </a:cubicBezTo>
                  <a:cubicBezTo>
                    <a:pt x="1865" y="1345"/>
                    <a:pt x="1445" y="928"/>
                    <a:pt x="932" y="928"/>
                  </a:cubicBezTo>
                  <a:cubicBezTo>
                    <a:pt x="915" y="928"/>
                    <a:pt x="898" y="928"/>
                    <a:pt x="879" y="929"/>
                  </a:cubicBezTo>
                  <a:cubicBezTo>
                    <a:pt x="1061" y="654"/>
                    <a:pt x="1251" y="505"/>
                    <a:pt x="1259" y="500"/>
                  </a:cubicBezTo>
                  <a:cubicBezTo>
                    <a:pt x="1382" y="408"/>
                    <a:pt x="1407" y="234"/>
                    <a:pt x="1316" y="112"/>
                  </a:cubicBezTo>
                  <a:cubicBezTo>
                    <a:pt x="1261" y="39"/>
                    <a:pt x="1177" y="0"/>
                    <a:pt x="10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73"/>
            <p:cNvSpPr/>
            <p:nvPr/>
          </p:nvSpPr>
          <p:spPr>
            <a:xfrm>
              <a:off x="6114875" y="1351675"/>
              <a:ext cx="100950" cy="119725"/>
            </a:xfrm>
            <a:custGeom>
              <a:avLst/>
              <a:gdLst/>
              <a:ahLst/>
              <a:cxnLst/>
              <a:rect l="l" t="t" r="r" b="b"/>
              <a:pathLst>
                <a:path w="4038" h="4789" extrusionOk="0">
                  <a:moveTo>
                    <a:pt x="2395" y="1"/>
                  </a:moveTo>
                  <a:cubicBezTo>
                    <a:pt x="1075" y="1"/>
                    <a:pt x="1" y="1074"/>
                    <a:pt x="1" y="2395"/>
                  </a:cubicBezTo>
                  <a:cubicBezTo>
                    <a:pt x="1" y="3714"/>
                    <a:pt x="1075" y="4788"/>
                    <a:pt x="2395" y="4788"/>
                  </a:cubicBezTo>
                  <a:cubicBezTo>
                    <a:pt x="2914" y="4788"/>
                    <a:pt x="3381" y="4619"/>
                    <a:pt x="3740" y="4298"/>
                  </a:cubicBezTo>
                  <a:cubicBezTo>
                    <a:pt x="3810" y="4235"/>
                    <a:pt x="3876" y="4166"/>
                    <a:pt x="3939" y="4092"/>
                  </a:cubicBezTo>
                  <a:cubicBezTo>
                    <a:pt x="4037" y="3974"/>
                    <a:pt x="4023" y="3799"/>
                    <a:pt x="3904" y="3699"/>
                  </a:cubicBezTo>
                  <a:cubicBezTo>
                    <a:pt x="3852" y="3655"/>
                    <a:pt x="3789" y="3634"/>
                    <a:pt x="3726" y="3634"/>
                  </a:cubicBezTo>
                  <a:cubicBezTo>
                    <a:pt x="3647" y="3634"/>
                    <a:pt x="3568" y="3668"/>
                    <a:pt x="3513" y="3734"/>
                  </a:cubicBezTo>
                  <a:cubicBezTo>
                    <a:pt x="3469" y="3787"/>
                    <a:pt x="3419" y="3837"/>
                    <a:pt x="3370" y="3882"/>
                  </a:cubicBezTo>
                  <a:cubicBezTo>
                    <a:pt x="3110" y="4115"/>
                    <a:pt x="2781" y="4232"/>
                    <a:pt x="2395" y="4232"/>
                  </a:cubicBezTo>
                  <a:cubicBezTo>
                    <a:pt x="1380" y="4232"/>
                    <a:pt x="557" y="3408"/>
                    <a:pt x="557" y="2395"/>
                  </a:cubicBezTo>
                  <a:cubicBezTo>
                    <a:pt x="557" y="1381"/>
                    <a:pt x="1380" y="557"/>
                    <a:pt x="2395" y="557"/>
                  </a:cubicBezTo>
                  <a:cubicBezTo>
                    <a:pt x="2762" y="557"/>
                    <a:pt x="3118" y="664"/>
                    <a:pt x="3421" y="869"/>
                  </a:cubicBezTo>
                  <a:cubicBezTo>
                    <a:pt x="3469" y="902"/>
                    <a:pt x="3524" y="917"/>
                    <a:pt x="3578" y="917"/>
                  </a:cubicBezTo>
                  <a:cubicBezTo>
                    <a:pt x="3667" y="917"/>
                    <a:pt x="3754" y="875"/>
                    <a:pt x="3807" y="794"/>
                  </a:cubicBezTo>
                  <a:cubicBezTo>
                    <a:pt x="3894" y="667"/>
                    <a:pt x="3860" y="494"/>
                    <a:pt x="3733" y="408"/>
                  </a:cubicBezTo>
                  <a:cubicBezTo>
                    <a:pt x="3337" y="141"/>
                    <a:pt x="2873"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73"/>
            <p:cNvSpPr/>
            <p:nvPr/>
          </p:nvSpPr>
          <p:spPr>
            <a:xfrm>
              <a:off x="5986850" y="1195800"/>
              <a:ext cx="356275" cy="356275"/>
            </a:xfrm>
            <a:custGeom>
              <a:avLst/>
              <a:gdLst/>
              <a:ahLst/>
              <a:cxnLst/>
              <a:rect l="l" t="t" r="r" b="b"/>
              <a:pathLst>
                <a:path w="14251" h="14251" extrusionOk="0">
                  <a:moveTo>
                    <a:pt x="278" y="0"/>
                  </a:moveTo>
                  <a:cubicBezTo>
                    <a:pt x="125" y="0"/>
                    <a:pt x="0" y="125"/>
                    <a:pt x="0" y="278"/>
                  </a:cubicBezTo>
                  <a:lnTo>
                    <a:pt x="0" y="13972"/>
                  </a:lnTo>
                  <a:cubicBezTo>
                    <a:pt x="0" y="14126"/>
                    <a:pt x="125" y="14250"/>
                    <a:pt x="278" y="14250"/>
                  </a:cubicBezTo>
                  <a:lnTo>
                    <a:pt x="13972" y="14250"/>
                  </a:lnTo>
                  <a:cubicBezTo>
                    <a:pt x="14126" y="14250"/>
                    <a:pt x="14250" y="14126"/>
                    <a:pt x="14250" y="13972"/>
                  </a:cubicBezTo>
                  <a:lnTo>
                    <a:pt x="14250" y="278"/>
                  </a:lnTo>
                  <a:cubicBezTo>
                    <a:pt x="14250" y="125"/>
                    <a:pt x="14125" y="0"/>
                    <a:pt x="13971" y="0"/>
                  </a:cubicBezTo>
                  <a:lnTo>
                    <a:pt x="8378" y="0"/>
                  </a:lnTo>
                  <a:cubicBezTo>
                    <a:pt x="8224" y="0"/>
                    <a:pt x="8100" y="125"/>
                    <a:pt x="8100" y="278"/>
                  </a:cubicBezTo>
                  <a:cubicBezTo>
                    <a:pt x="8100" y="432"/>
                    <a:pt x="8223" y="557"/>
                    <a:pt x="8378" y="557"/>
                  </a:cubicBezTo>
                  <a:lnTo>
                    <a:pt x="13694" y="557"/>
                  </a:lnTo>
                  <a:lnTo>
                    <a:pt x="13694" y="13694"/>
                  </a:lnTo>
                  <a:lnTo>
                    <a:pt x="557" y="13694"/>
                  </a:lnTo>
                  <a:lnTo>
                    <a:pt x="557" y="557"/>
                  </a:lnTo>
                  <a:lnTo>
                    <a:pt x="5874" y="557"/>
                  </a:lnTo>
                  <a:cubicBezTo>
                    <a:pt x="6028" y="557"/>
                    <a:pt x="6152" y="432"/>
                    <a:pt x="6152" y="278"/>
                  </a:cubicBezTo>
                  <a:cubicBezTo>
                    <a:pt x="6152" y="125"/>
                    <a:pt x="6028" y="0"/>
                    <a:pt x="5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73"/>
            <p:cNvSpPr/>
            <p:nvPr/>
          </p:nvSpPr>
          <p:spPr>
            <a:xfrm>
              <a:off x="6157950" y="1195800"/>
              <a:ext cx="13950" cy="13925"/>
            </a:xfrm>
            <a:custGeom>
              <a:avLst/>
              <a:gdLst/>
              <a:ahLst/>
              <a:cxnLst/>
              <a:rect l="l" t="t" r="r" b="b"/>
              <a:pathLst>
                <a:path w="558" h="557" extrusionOk="0">
                  <a:moveTo>
                    <a:pt x="279" y="0"/>
                  </a:moveTo>
                  <a:cubicBezTo>
                    <a:pt x="125" y="0"/>
                    <a:pt x="1" y="125"/>
                    <a:pt x="1" y="278"/>
                  </a:cubicBezTo>
                  <a:cubicBezTo>
                    <a:pt x="1" y="432"/>
                    <a:pt x="125" y="557"/>
                    <a:pt x="279" y="557"/>
                  </a:cubicBezTo>
                  <a:cubicBezTo>
                    <a:pt x="433" y="557"/>
                    <a:pt x="557" y="432"/>
                    <a:pt x="557" y="278"/>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1" name="Google Shape;19361;p73"/>
          <p:cNvGrpSpPr/>
          <p:nvPr/>
        </p:nvGrpSpPr>
        <p:grpSpPr>
          <a:xfrm>
            <a:off x="6989031" y="3857901"/>
            <a:ext cx="334376" cy="334554"/>
            <a:chOff x="7088150" y="3595600"/>
            <a:chExt cx="356250" cy="356250"/>
          </a:xfrm>
        </p:grpSpPr>
        <p:sp>
          <p:nvSpPr>
            <p:cNvPr id="19362" name="Google Shape;19362;p73"/>
            <p:cNvSpPr/>
            <p:nvPr/>
          </p:nvSpPr>
          <p:spPr>
            <a:xfrm>
              <a:off x="7095100" y="3602550"/>
              <a:ext cx="342325" cy="342325"/>
            </a:xfrm>
            <a:custGeom>
              <a:avLst/>
              <a:gdLst/>
              <a:ahLst/>
              <a:cxnLst/>
              <a:rect l="l" t="t" r="r" b="b"/>
              <a:pathLst>
                <a:path w="13693" h="13693" extrusionOk="0">
                  <a:moveTo>
                    <a:pt x="1" y="1"/>
                  </a:moveTo>
                  <a:lnTo>
                    <a:pt x="1" y="13693"/>
                  </a:lnTo>
                  <a:lnTo>
                    <a:pt x="13693" y="13693"/>
                  </a:lnTo>
                  <a:lnTo>
                    <a:pt x="136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73"/>
            <p:cNvSpPr/>
            <p:nvPr/>
          </p:nvSpPr>
          <p:spPr>
            <a:xfrm>
              <a:off x="7125675" y="3633125"/>
              <a:ext cx="281150" cy="281150"/>
            </a:xfrm>
            <a:custGeom>
              <a:avLst/>
              <a:gdLst/>
              <a:ahLst/>
              <a:cxnLst/>
              <a:rect l="l" t="t" r="r" b="b"/>
              <a:pathLst>
                <a:path w="11246" h="11246" extrusionOk="0">
                  <a:moveTo>
                    <a:pt x="1092" y="0"/>
                  </a:moveTo>
                  <a:cubicBezTo>
                    <a:pt x="489" y="0"/>
                    <a:pt x="0" y="491"/>
                    <a:pt x="0" y="1092"/>
                  </a:cubicBezTo>
                  <a:lnTo>
                    <a:pt x="0" y="10154"/>
                  </a:lnTo>
                  <a:cubicBezTo>
                    <a:pt x="0" y="10757"/>
                    <a:pt x="491" y="11246"/>
                    <a:pt x="1092" y="11246"/>
                  </a:cubicBezTo>
                  <a:lnTo>
                    <a:pt x="10155" y="11246"/>
                  </a:lnTo>
                  <a:cubicBezTo>
                    <a:pt x="10757" y="11246"/>
                    <a:pt x="11246" y="10757"/>
                    <a:pt x="11246" y="10154"/>
                  </a:cubicBezTo>
                  <a:lnTo>
                    <a:pt x="11246" y="1092"/>
                  </a:lnTo>
                  <a:cubicBezTo>
                    <a:pt x="11246" y="489"/>
                    <a:pt x="10755"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73"/>
            <p:cNvSpPr/>
            <p:nvPr/>
          </p:nvSpPr>
          <p:spPr>
            <a:xfrm>
              <a:off x="7118700" y="3626200"/>
              <a:ext cx="295100" cy="295075"/>
            </a:xfrm>
            <a:custGeom>
              <a:avLst/>
              <a:gdLst/>
              <a:ahLst/>
              <a:cxnLst/>
              <a:rect l="l" t="t" r="r" b="b"/>
              <a:pathLst>
                <a:path w="11804" h="11803" extrusionOk="0">
                  <a:moveTo>
                    <a:pt x="10433" y="557"/>
                  </a:moveTo>
                  <a:cubicBezTo>
                    <a:pt x="10882" y="557"/>
                    <a:pt x="11247" y="921"/>
                    <a:pt x="11247" y="1369"/>
                  </a:cubicBezTo>
                  <a:lnTo>
                    <a:pt x="11247" y="10431"/>
                  </a:lnTo>
                  <a:cubicBezTo>
                    <a:pt x="11247" y="10879"/>
                    <a:pt x="10882" y="11243"/>
                    <a:pt x="10434" y="11243"/>
                  </a:cubicBezTo>
                  <a:lnTo>
                    <a:pt x="1371" y="11243"/>
                  </a:lnTo>
                  <a:cubicBezTo>
                    <a:pt x="923" y="11243"/>
                    <a:pt x="559" y="10879"/>
                    <a:pt x="559" y="10431"/>
                  </a:cubicBezTo>
                  <a:lnTo>
                    <a:pt x="559" y="1369"/>
                  </a:lnTo>
                  <a:cubicBezTo>
                    <a:pt x="559" y="921"/>
                    <a:pt x="923" y="557"/>
                    <a:pt x="1371" y="557"/>
                  </a:cubicBezTo>
                  <a:close/>
                  <a:moveTo>
                    <a:pt x="1371" y="0"/>
                  </a:moveTo>
                  <a:cubicBezTo>
                    <a:pt x="616" y="0"/>
                    <a:pt x="1" y="615"/>
                    <a:pt x="1" y="1371"/>
                  </a:cubicBezTo>
                  <a:lnTo>
                    <a:pt x="1" y="10432"/>
                  </a:lnTo>
                  <a:cubicBezTo>
                    <a:pt x="1" y="11188"/>
                    <a:pt x="616" y="11803"/>
                    <a:pt x="1371" y="11803"/>
                  </a:cubicBezTo>
                  <a:lnTo>
                    <a:pt x="10433" y="11803"/>
                  </a:lnTo>
                  <a:cubicBezTo>
                    <a:pt x="11188" y="11803"/>
                    <a:pt x="11803" y="11188"/>
                    <a:pt x="11803" y="10432"/>
                  </a:cubicBezTo>
                  <a:lnTo>
                    <a:pt x="11803" y="1371"/>
                  </a:lnTo>
                  <a:cubicBezTo>
                    <a:pt x="11803" y="615"/>
                    <a:pt x="11188"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73"/>
            <p:cNvSpPr/>
            <p:nvPr/>
          </p:nvSpPr>
          <p:spPr>
            <a:xfrm>
              <a:off x="7274500" y="3661075"/>
              <a:ext cx="44850" cy="69600"/>
            </a:xfrm>
            <a:custGeom>
              <a:avLst/>
              <a:gdLst/>
              <a:ahLst/>
              <a:cxnLst/>
              <a:rect l="l" t="t" r="r" b="b"/>
              <a:pathLst>
                <a:path w="1794" h="2784" extrusionOk="0">
                  <a:moveTo>
                    <a:pt x="898" y="557"/>
                  </a:moveTo>
                  <a:cubicBezTo>
                    <a:pt x="1085" y="557"/>
                    <a:pt x="1237" y="708"/>
                    <a:pt x="1237" y="897"/>
                  </a:cubicBezTo>
                  <a:lnTo>
                    <a:pt x="1237" y="1887"/>
                  </a:lnTo>
                  <a:cubicBezTo>
                    <a:pt x="1237" y="2074"/>
                    <a:pt x="1085" y="2228"/>
                    <a:pt x="898" y="2228"/>
                  </a:cubicBezTo>
                  <a:cubicBezTo>
                    <a:pt x="709" y="2226"/>
                    <a:pt x="556" y="2074"/>
                    <a:pt x="556" y="1885"/>
                  </a:cubicBezTo>
                  <a:lnTo>
                    <a:pt x="556" y="897"/>
                  </a:lnTo>
                  <a:cubicBezTo>
                    <a:pt x="556" y="708"/>
                    <a:pt x="709" y="557"/>
                    <a:pt x="898" y="557"/>
                  </a:cubicBezTo>
                  <a:close/>
                  <a:moveTo>
                    <a:pt x="898" y="1"/>
                  </a:moveTo>
                  <a:cubicBezTo>
                    <a:pt x="403" y="1"/>
                    <a:pt x="0" y="403"/>
                    <a:pt x="0" y="897"/>
                  </a:cubicBezTo>
                  <a:lnTo>
                    <a:pt x="0" y="1887"/>
                  </a:lnTo>
                  <a:cubicBezTo>
                    <a:pt x="0" y="2381"/>
                    <a:pt x="403" y="2784"/>
                    <a:pt x="898" y="2784"/>
                  </a:cubicBezTo>
                  <a:cubicBezTo>
                    <a:pt x="1391" y="2783"/>
                    <a:pt x="1794" y="2380"/>
                    <a:pt x="1794" y="1885"/>
                  </a:cubicBezTo>
                  <a:lnTo>
                    <a:pt x="1794" y="897"/>
                  </a:lnTo>
                  <a:cubicBezTo>
                    <a:pt x="1794" y="403"/>
                    <a:pt x="1391" y="1"/>
                    <a:pt x="8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73"/>
            <p:cNvSpPr/>
            <p:nvPr/>
          </p:nvSpPr>
          <p:spPr>
            <a:xfrm>
              <a:off x="7213175" y="3661000"/>
              <a:ext cx="44900" cy="69650"/>
            </a:xfrm>
            <a:custGeom>
              <a:avLst/>
              <a:gdLst/>
              <a:ahLst/>
              <a:cxnLst/>
              <a:rect l="l" t="t" r="r" b="b"/>
              <a:pathLst>
                <a:path w="1796" h="2786" extrusionOk="0">
                  <a:moveTo>
                    <a:pt x="279" y="1"/>
                  </a:moveTo>
                  <a:cubicBezTo>
                    <a:pt x="125" y="1"/>
                    <a:pt x="1" y="125"/>
                    <a:pt x="1" y="279"/>
                  </a:cubicBezTo>
                  <a:cubicBezTo>
                    <a:pt x="1" y="433"/>
                    <a:pt x="125" y="560"/>
                    <a:pt x="279" y="560"/>
                  </a:cubicBezTo>
                  <a:lnTo>
                    <a:pt x="1077" y="560"/>
                  </a:lnTo>
                  <a:lnTo>
                    <a:pt x="270" y="2395"/>
                  </a:lnTo>
                  <a:cubicBezTo>
                    <a:pt x="207" y="2537"/>
                    <a:pt x="272" y="2701"/>
                    <a:pt x="412" y="2761"/>
                  </a:cubicBezTo>
                  <a:cubicBezTo>
                    <a:pt x="449" y="2778"/>
                    <a:pt x="488" y="2786"/>
                    <a:pt x="525" y="2786"/>
                  </a:cubicBezTo>
                  <a:cubicBezTo>
                    <a:pt x="632" y="2786"/>
                    <a:pt x="733" y="2723"/>
                    <a:pt x="778" y="2619"/>
                  </a:cubicBezTo>
                  <a:lnTo>
                    <a:pt x="1758" y="392"/>
                  </a:lnTo>
                  <a:cubicBezTo>
                    <a:pt x="1796" y="305"/>
                    <a:pt x="1787" y="206"/>
                    <a:pt x="1736" y="128"/>
                  </a:cubicBezTo>
                  <a:cubicBezTo>
                    <a:pt x="1684" y="49"/>
                    <a:pt x="1597" y="1"/>
                    <a:pt x="1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73"/>
            <p:cNvSpPr/>
            <p:nvPr/>
          </p:nvSpPr>
          <p:spPr>
            <a:xfrm>
              <a:off x="7182475" y="3751450"/>
              <a:ext cx="83100" cy="119675"/>
            </a:xfrm>
            <a:custGeom>
              <a:avLst/>
              <a:gdLst/>
              <a:ahLst/>
              <a:cxnLst/>
              <a:rect l="l" t="t" r="r" b="b"/>
              <a:pathLst>
                <a:path w="3324" h="4787" extrusionOk="0">
                  <a:moveTo>
                    <a:pt x="317" y="0"/>
                  </a:moveTo>
                  <a:cubicBezTo>
                    <a:pt x="265" y="0"/>
                    <a:pt x="212" y="15"/>
                    <a:pt x="166" y="46"/>
                  </a:cubicBezTo>
                  <a:cubicBezTo>
                    <a:pt x="37" y="129"/>
                    <a:pt x="0" y="302"/>
                    <a:pt x="85" y="431"/>
                  </a:cubicBezTo>
                  <a:lnTo>
                    <a:pt x="1391" y="2432"/>
                  </a:lnTo>
                  <a:lnTo>
                    <a:pt x="1387" y="4509"/>
                  </a:lnTo>
                  <a:cubicBezTo>
                    <a:pt x="1387" y="4662"/>
                    <a:pt x="1511" y="4787"/>
                    <a:pt x="1665" y="4787"/>
                  </a:cubicBezTo>
                  <a:cubicBezTo>
                    <a:pt x="1819" y="4787"/>
                    <a:pt x="1943" y="4662"/>
                    <a:pt x="1943" y="4509"/>
                  </a:cubicBezTo>
                  <a:lnTo>
                    <a:pt x="1948" y="2430"/>
                  </a:lnTo>
                  <a:lnTo>
                    <a:pt x="3243" y="441"/>
                  </a:lnTo>
                  <a:cubicBezTo>
                    <a:pt x="3324" y="312"/>
                    <a:pt x="3287" y="141"/>
                    <a:pt x="3160" y="56"/>
                  </a:cubicBezTo>
                  <a:cubicBezTo>
                    <a:pt x="3113" y="26"/>
                    <a:pt x="3061" y="12"/>
                    <a:pt x="3009" y="12"/>
                  </a:cubicBezTo>
                  <a:cubicBezTo>
                    <a:pt x="2917" y="12"/>
                    <a:pt x="2828" y="56"/>
                    <a:pt x="2775" y="138"/>
                  </a:cubicBezTo>
                  <a:lnTo>
                    <a:pt x="1668" y="1840"/>
                  </a:lnTo>
                  <a:lnTo>
                    <a:pt x="549" y="127"/>
                  </a:lnTo>
                  <a:cubicBezTo>
                    <a:pt x="496" y="45"/>
                    <a:pt x="408"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73"/>
            <p:cNvSpPr/>
            <p:nvPr/>
          </p:nvSpPr>
          <p:spPr>
            <a:xfrm>
              <a:off x="7281300" y="3776850"/>
              <a:ext cx="67850" cy="94275"/>
            </a:xfrm>
            <a:custGeom>
              <a:avLst/>
              <a:gdLst/>
              <a:ahLst/>
              <a:cxnLst/>
              <a:rect l="l" t="t" r="r" b="b"/>
              <a:pathLst>
                <a:path w="2714" h="3771" extrusionOk="0">
                  <a:moveTo>
                    <a:pt x="1358" y="1616"/>
                  </a:moveTo>
                  <a:cubicBezTo>
                    <a:pt x="1798" y="1616"/>
                    <a:pt x="2157" y="1974"/>
                    <a:pt x="2157" y="2415"/>
                  </a:cubicBezTo>
                  <a:cubicBezTo>
                    <a:pt x="2157" y="2856"/>
                    <a:pt x="1798" y="3214"/>
                    <a:pt x="1358" y="3214"/>
                  </a:cubicBezTo>
                  <a:cubicBezTo>
                    <a:pt x="916" y="3214"/>
                    <a:pt x="557" y="2856"/>
                    <a:pt x="557" y="2415"/>
                  </a:cubicBezTo>
                  <a:cubicBezTo>
                    <a:pt x="557" y="1974"/>
                    <a:pt x="916" y="1616"/>
                    <a:pt x="1358" y="1616"/>
                  </a:cubicBezTo>
                  <a:close/>
                  <a:moveTo>
                    <a:pt x="279" y="1"/>
                  </a:moveTo>
                  <a:cubicBezTo>
                    <a:pt x="125" y="1"/>
                    <a:pt x="0" y="125"/>
                    <a:pt x="0" y="279"/>
                  </a:cubicBezTo>
                  <a:lnTo>
                    <a:pt x="0" y="3493"/>
                  </a:lnTo>
                  <a:cubicBezTo>
                    <a:pt x="0" y="3646"/>
                    <a:pt x="125" y="3771"/>
                    <a:pt x="279" y="3771"/>
                  </a:cubicBezTo>
                  <a:cubicBezTo>
                    <a:pt x="428" y="3771"/>
                    <a:pt x="548" y="3657"/>
                    <a:pt x="557" y="3510"/>
                  </a:cubicBezTo>
                  <a:cubicBezTo>
                    <a:pt x="782" y="3674"/>
                    <a:pt x="1059" y="3771"/>
                    <a:pt x="1358" y="3771"/>
                  </a:cubicBezTo>
                  <a:cubicBezTo>
                    <a:pt x="2106" y="3771"/>
                    <a:pt x="2713" y="3163"/>
                    <a:pt x="2713" y="2415"/>
                  </a:cubicBezTo>
                  <a:cubicBezTo>
                    <a:pt x="2713" y="1668"/>
                    <a:pt x="2106" y="1059"/>
                    <a:pt x="1358" y="1059"/>
                  </a:cubicBezTo>
                  <a:cubicBezTo>
                    <a:pt x="1059" y="1059"/>
                    <a:pt x="782" y="1156"/>
                    <a:pt x="557" y="1321"/>
                  </a:cubicBezTo>
                  <a:lnTo>
                    <a:pt x="557" y="279"/>
                  </a:ln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73"/>
            <p:cNvSpPr/>
            <p:nvPr/>
          </p:nvSpPr>
          <p:spPr>
            <a:xfrm>
              <a:off x="7088150" y="3595600"/>
              <a:ext cx="356250" cy="356250"/>
            </a:xfrm>
            <a:custGeom>
              <a:avLst/>
              <a:gdLst/>
              <a:ahLst/>
              <a:cxnLst/>
              <a:rect l="l" t="t" r="r" b="b"/>
              <a:pathLst>
                <a:path w="14250" h="14250" extrusionOk="0">
                  <a:moveTo>
                    <a:pt x="279" y="0"/>
                  </a:moveTo>
                  <a:cubicBezTo>
                    <a:pt x="125" y="0"/>
                    <a:pt x="0" y="125"/>
                    <a:pt x="0" y="279"/>
                  </a:cubicBezTo>
                  <a:lnTo>
                    <a:pt x="0" y="13971"/>
                  </a:lnTo>
                  <a:cubicBezTo>
                    <a:pt x="0" y="14125"/>
                    <a:pt x="125" y="14249"/>
                    <a:pt x="279" y="14249"/>
                  </a:cubicBezTo>
                  <a:lnTo>
                    <a:pt x="13971" y="14249"/>
                  </a:lnTo>
                  <a:cubicBezTo>
                    <a:pt x="14125" y="14249"/>
                    <a:pt x="14249" y="14125"/>
                    <a:pt x="14249" y="13971"/>
                  </a:cubicBezTo>
                  <a:lnTo>
                    <a:pt x="14249" y="8377"/>
                  </a:lnTo>
                  <a:cubicBezTo>
                    <a:pt x="14249" y="8223"/>
                    <a:pt x="14125" y="8098"/>
                    <a:pt x="13971" y="8098"/>
                  </a:cubicBezTo>
                  <a:cubicBezTo>
                    <a:pt x="13817" y="8098"/>
                    <a:pt x="13693" y="8223"/>
                    <a:pt x="13693" y="8377"/>
                  </a:cubicBezTo>
                  <a:lnTo>
                    <a:pt x="13693" y="13693"/>
                  </a:lnTo>
                  <a:lnTo>
                    <a:pt x="557" y="13693"/>
                  </a:lnTo>
                  <a:lnTo>
                    <a:pt x="557" y="557"/>
                  </a:lnTo>
                  <a:lnTo>
                    <a:pt x="13693" y="557"/>
                  </a:lnTo>
                  <a:lnTo>
                    <a:pt x="13693" y="5873"/>
                  </a:lnTo>
                  <a:cubicBezTo>
                    <a:pt x="13693" y="6027"/>
                    <a:pt x="13817" y="6151"/>
                    <a:pt x="13971" y="6151"/>
                  </a:cubicBezTo>
                  <a:cubicBezTo>
                    <a:pt x="14125" y="6151"/>
                    <a:pt x="14249" y="6027"/>
                    <a:pt x="14249" y="5873"/>
                  </a:cubicBezTo>
                  <a:lnTo>
                    <a:pt x="14249" y="279"/>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73"/>
            <p:cNvSpPr/>
            <p:nvPr/>
          </p:nvSpPr>
          <p:spPr>
            <a:xfrm>
              <a:off x="7430450" y="3766750"/>
              <a:ext cx="13950" cy="13925"/>
            </a:xfrm>
            <a:custGeom>
              <a:avLst/>
              <a:gdLst/>
              <a:ahLst/>
              <a:cxnLst/>
              <a:rect l="l" t="t" r="r" b="b"/>
              <a:pathLst>
                <a:path w="558" h="557"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1" name="Google Shape;19371;p73"/>
          <p:cNvGrpSpPr/>
          <p:nvPr/>
        </p:nvGrpSpPr>
        <p:grpSpPr>
          <a:xfrm>
            <a:off x="2165097" y="3019614"/>
            <a:ext cx="334400" cy="334578"/>
            <a:chOff x="1948650" y="2702950"/>
            <a:chExt cx="356275" cy="356275"/>
          </a:xfrm>
        </p:grpSpPr>
        <p:sp>
          <p:nvSpPr>
            <p:cNvPr id="19372" name="Google Shape;19372;p73"/>
            <p:cNvSpPr/>
            <p:nvPr/>
          </p:nvSpPr>
          <p:spPr>
            <a:xfrm>
              <a:off x="1955600" y="2709900"/>
              <a:ext cx="342375" cy="342350"/>
            </a:xfrm>
            <a:custGeom>
              <a:avLst/>
              <a:gdLst/>
              <a:ahLst/>
              <a:cxnLst/>
              <a:rect l="l" t="t" r="r" b="b"/>
              <a:pathLst>
                <a:path w="13695" h="13694" extrusionOk="0">
                  <a:moveTo>
                    <a:pt x="1" y="0"/>
                  </a:moveTo>
                  <a:lnTo>
                    <a:pt x="1" y="13694"/>
                  </a:lnTo>
                  <a:lnTo>
                    <a:pt x="13695" y="13694"/>
                  </a:lnTo>
                  <a:lnTo>
                    <a:pt x="136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73"/>
            <p:cNvSpPr/>
            <p:nvPr/>
          </p:nvSpPr>
          <p:spPr>
            <a:xfrm>
              <a:off x="1986250" y="2740450"/>
              <a:ext cx="281150" cy="281200"/>
            </a:xfrm>
            <a:custGeom>
              <a:avLst/>
              <a:gdLst/>
              <a:ahLst/>
              <a:cxnLst/>
              <a:rect l="l" t="t" r="r" b="b"/>
              <a:pathLst>
                <a:path w="11246" h="11248" extrusionOk="0">
                  <a:moveTo>
                    <a:pt x="1092" y="1"/>
                  </a:moveTo>
                  <a:cubicBezTo>
                    <a:pt x="488" y="1"/>
                    <a:pt x="0" y="491"/>
                    <a:pt x="0" y="1093"/>
                  </a:cubicBezTo>
                  <a:lnTo>
                    <a:pt x="0" y="10154"/>
                  </a:lnTo>
                  <a:cubicBezTo>
                    <a:pt x="0" y="10759"/>
                    <a:pt x="489" y="11248"/>
                    <a:pt x="1092" y="11248"/>
                  </a:cubicBezTo>
                  <a:lnTo>
                    <a:pt x="10152" y="11248"/>
                  </a:lnTo>
                  <a:cubicBezTo>
                    <a:pt x="10755" y="11248"/>
                    <a:pt x="11245" y="10759"/>
                    <a:pt x="11246" y="10154"/>
                  </a:cubicBezTo>
                  <a:lnTo>
                    <a:pt x="11246" y="1093"/>
                  </a:lnTo>
                  <a:cubicBezTo>
                    <a:pt x="11246" y="490"/>
                    <a:pt x="10755" y="1"/>
                    <a:pt x="10152"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73"/>
            <p:cNvSpPr/>
            <p:nvPr/>
          </p:nvSpPr>
          <p:spPr>
            <a:xfrm>
              <a:off x="1979250" y="2733575"/>
              <a:ext cx="295125" cy="295075"/>
            </a:xfrm>
            <a:custGeom>
              <a:avLst/>
              <a:gdLst/>
              <a:ahLst/>
              <a:cxnLst/>
              <a:rect l="l" t="t" r="r" b="b"/>
              <a:pathLst>
                <a:path w="11805" h="11803" extrusionOk="0">
                  <a:moveTo>
                    <a:pt x="10435" y="558"/>
                  </a:moveTo>
                  <a:cubicBezTo>
                    <a:pt x="10883" y="558"/>
                    <a:pt x="11246" y="921"/>
                    <a:pt x="11246" y="1371"/>
                  </a:cubicBezTo>
                  <a:lnTo>
                    <a:pt x="11246" y="10432"/>
                  </a:lnTo>
                  <a:cubicBezTo>
                    <a:pt x="11246" y="10880"/>
                    <a:pt x="10882" y="11245"/>
                    <a:pt x="10432" y="11245"/>
                  </a:cubicBezTo>
                  <a:lnTo>
                    <a:pt x="1372" y="11245"/>
                  </a:lnTo>
                  <a:cubicBezTo>
                    <a:pt x="924" y="11245"/>
                    <a:pt x="560" y="10880"/>
                    <a:pt x="560" y="10432"/>
                  </a:cubicBezTo>
                  <a:lnTo>
                    <a:pt x="560" y="1371"/>
                  </a:lnTo>
                  <a:cubicBezTo>
                    <a:pt x="560" y="923"/>
                    <a:pt x="924" y="558"/>
                    <a:pt x="1372" y="558"/>
                  </a:cubicBezTo>
                  <a:lnTo>
                    <a:pt x="10432" y="558"/>
                  </a:lnTo>
                  <a:cubicBezTo>
                    <a:pt x="10433" y="558"/>
                    <a:pt x="10434" y="558"/>
                    <a:pt x="10435" y="558"/>
                  </a:cubicBezTo>
                  <a:close/>
                  <a:moveTo>
                    <a:pt x="1372" y="0"/>
                  </a:moveTo>
                  <a:cubicBezTo>
                    <a:pt x="617" y="0"/>
                    <a:pt x="1" y="615"/>
                    <a:pt x="1" y="1371"/>
                  </a:cubicBezTo>
                  <a:lnTo>
                    <a:pt x="1" y="10432"/>
                  </a:lnTo>
                  <a:cubicBezTo>
                    <a:pt x="1" y="11188"/>
                    <a:pt x="615" y="11803"/>
                    <a:pt x="1372" y="11803"/>
                  </a:cubicBezTo>
                  <a:lnTo>
                    <a:pt x="10432" y="11803"/>
                  </a:lnTo>
                  <a:cubicBezTo>
                    <a:pt x="11189" y="11803"/>
                    <a:pt x="11804" y="11188"/>
                    <a:pt x="11804" y="10432"/>
                  </a:cubicBezTo>
                  <a:lnTo>
                    <a:pt x="11804" y="1371"/>
                  </a:lnTo>
                  <a:cubicBezTo>
                    <a:pt x="11804" y="614"/>
                    <a:pt x="11189"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73"/>
            <p:cNvSpPr/>
            <p:nvPr/>
          </p:nvSpPr>
          <p:spPr>
            <a:xfrm>
              <a:off x="2149425" y="2768425"/>
              <a:ext cx="25825" cy="69600"/>
            </a:xfrm>
            <a:custGeom>
              <a:avLst/>
              <a:gdLst/>
              <a:ahLst/>
              <a:cxnLst/>
              <a:rect l="l" t="t" r="r" b="b"/>
              <a:pathLst>
                <a:path w="1033" h="2784" extrusionOk="0">
                  <a:moveTo>
                    <a:pt x="278" y="0"/>
                  </a:moveTo>
                  <a:cubicBezTo>
                    <a:pt x="125" y="0"/>
                    <a:pt x="0" y="125"/>
                    <a:pt x="0" y="278"/>
                  </a:cubicBezTo>
                  <a:cubicBezTo>
                    <a:pt x="0" y="432"/>
                    <a:pt x="125" y="557"/>
                    <a:pt x="278" y="557"/>
                  </a:cubicBezTo>
                  <a:lnTo>
                    <a:pt x="476" y="557"/>
                  </a:lnTo>
                  <a:lnTo>
                    <a:pt x="476" y="2505"/>
                  </a:lnTo>
                  <a:cubicBezTo>
                    <a:pt x="476" y="2659"/>
                    <a:pt x="600" y="2784"/>
                    <a:pt x="754" y="2784"/>
                  </a:cubicBezTo>
                  <a:cubicBezTo>
                    <a:pt x="908" y="2784"/>
                    <a:pt x="1032" y="2659"/>
                    <a:pt x="1032" y="2505"/>
                  </a:cubicBezTo>
                  <a:lnTo>
                    <a:pt x="1032" y="278"/>
                  </a:lnTo>
                  <a:cubicBezTo>
                    <a:pt x="1032" y="125"/>
                    <a:pt x="908" y="0"/>
                    <a:pt x="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73"/>
            <p:cNvSpPr/>
            <p:nvPr/>
          </p:nvSpPr>
          <p:spPr>
            <a:xfrm>
              <a:off x="2078375" y="2768375"/>
              <a:ext cx="44900" cy="69575"/>
            </a:xfrm>
            <a:custGeom>
              <a:avLst/>
              <a:gdLst/>
              <a:ahLst/>
              <a:cxnLst/>
              <a:rect l="l" t="t" r="r" b="b"/>
              <a:pathLst>
                <a:path w="1796" h="2783" extrusionOk="0">
                  <a:moveTo>
                    <a:pt x="278" y="1"/>
                  </a:moveTo>
                  <a:cubicBezTo>
                    <a:pt x="125" y="1"/>
                    <a:pt x="0" y="125"/>
                    <a:pt x="0" y="279"/>
                  </a:cubicBezTo>
                  <a:cubicBezTo>
                    <a:pt x="0" y="433"/>
                    <a:pt x="125" y="557"/>
                    <a:pt x="278" y="557"/>
                  </a:cubicBezTo>
                  <a:lnTo>
                    <a:pt x="1076" y="557"/>
                  </a:lnTo>
                  <a:lnTo>
                    <a:pt x="270" y="2392"/>
                  </a:lnTo>
                  <a:cubicBezTo>
                    <a:pt x="207" y="2534"/>
                    <a:pt x="271" y="2698"/>
                    <a:pt x="412" y="2758"/>
                  </a:cubicBezTo>
                  <a:cubicBezTo>
                    <a:pt x="448" y="2775"/>
                    <a:pt x="488" y="2783"/>
                    <a:pt x="524" y="2783"/>
                  </a:cubicBezTo>
                  <a:cubicBezTo>
                    <a:pt x="630" y="2783"/>
                    <a:pt x="732" y="2720"/>
                    <a:pt x="778" y="2616"/>
                  </a:cubicBezTo>
                  <a:lnTo>
                    <a:pt x="1757" y="389"/>
                  </a:lnTo>
                  <a:cubicBezTo>
                    <a:pt x="1795" y="302"/>
                    <a:pt x="1787" y="203"/>
                    <a:pt x="1735" y="125"/>
                  </a:cubicBezTo>
                  <a:cubicBezTo>
                    <a:pt x="1684" y="48"/>
                    <a:pt x="1596"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73"/>
            <p:cNvSpPr/>
            <p:nvPr/>
          </p:nvSpPr>
          <p:spPr>
            <a:xfrm>
              <a:off x="2062825" y="2858825"/>
              <a:ext cx="51000" cy="119675"/>
            </a:xfrm>
            <a:custGeom>
              <a:avLst/>
              <a:gdLst/>
              <a:ahLst/>
              <a:cxnLst/>
              <a:rect l="l" t="t" r="r" b="b"/>
              <a:pathLst>
                <a:path w="2040" h="4787" extrusionOk="0">
                  <a:moveTo>
                    <a:pt x="278" y="1"/>
                  </a:moveTo>
                  <a:cubicBezTo>
                    <a:pt x="125" y="1"/>
                    <a:pt x="0" y="125"/>
                    <a:pt x="0" y="279"/>
                  </a:cubicBezTo>
                  <a:lnTo>
                    <a:pt x="0" y="4507"/>
                  </a:lnTo>
                  <a:cubicBezTo>
                    <a:pt x="0" y="4642"/>
                    <a:pt x="97" y="4757"/>
                    <a:pt x="231" y="4781"/>
                  </a:cubicBezTo>
                  <a:cubicBezTo>
                    <a:pt x="245" y="4784"/>
                    <a:pt x="784" y="4786"/>
                    <a:pt x="1264" y="4786"/>
                  </a:cubicBezTo>
                  <a:cubicBezTo>
                    <a:pt x="1450" y="4786"/>
                    <a:pt x="1627" y="4786"/>
                    <a:pt x="1761" y="4785"/>
                  </a:cubicBezTo>
                  <a:cubicBezTo>
                    <a:pt x="1915" y="4785"/>
                    <a:pt x="2040" y="4658"/>
                    <a:pt x="2037" y="4504"/>
                  </a:cubicBezTo>
                  <a:cubicBezTo>
                    <a:pt x="2037" y="4350"/>
                    <a:pt x="1912" y="4226"/>
                    <a:pt x="1758" y="4226"/>
                  </a:cubicBezTo>
                  <a:cubicBezTo>
                    <a:pt x="1395" y="4229"/>
                    <a:pt x="870" y="4230"/>
                    <a:pt x="556" y="4230"/>
                  </a:cubicBezTo>
                  <a:lnTo>
                    <a:pt x="556" y="279"/>
                  </a:ln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73"/>
            <p:cNvSpPr/>
            <p:nvPr/>
          </p:nvSpPr>
          <p:spPr>
            <a:xfrm>
              <a:off x="2133575" y="2903325"/>
              <a:ext cx="57225" cy="75225"/>
            </a:xfrm>
            <a:custGeom>
              <a:avLst/>
              <a:gdLst/>
              <a:ahLst/>
              <a:cxnLst/>
              <a:rect l="l" t="t" r="r" b="b"/>
              <a:pathLst>
                <a:path w="2289" h="3009" extrusionOk="0">
                  <a:moveTo>
                    <a:pt x="278" y="1"/>
                  </a:moveTo>
                  <a:cubicBezTo>
                    <a:pt x="125" y="1"/>
                    <a:pt x="0" y="125"/>
                    <a:pt x="0" y="279"/>
                  </a:cubicBezTo>
                  <a:lnTo>
                    <a:pt x="0" y="1844"/>
                  </a:lnTo>
                  <a:cubicBezTo>
                    <a:pt x="0" y="2487"/>
                    <a:pt x="521" y="3008"/>
                    <a:pt x="1164" y="3008"/>
                  </a:cubicBezTo>
                  <a:cubicBezTo>
                    <a:pt x="1783" y="3008"/>
                    <a:pt x="2289" y="2503"/>
                    <a:pt x="2289" y="1882"/>
                  </a:cubicBezTo>
                  <a:lnTo>
                    <a:pt x="2289" y="279"/>
                  </a:lnTo>
                  <a:cubicBezTo>
                    <a:pt x="2289" y="125"/>
                    <a:pt x="2164" y="1"/>
                    <a:pt x="2010" y="1"/>
                  </a:cubicBezTo>
                  <a:cubicBezTo>
                    <a:pt x="1857" y="1"/>
                    <a:pt x="1732" y="125"/>
                    <a:pt x="1732" y="279"/>
                  </a:cubicBezTo>
                  <a:lnTo>
                    <a:pt x="1732" y="1882"/>
                  </a:lnTo>
                  <a:cubicBezTo>
                    <a:pt x="1732" y="2196"/>
                    <a:pt x="1479" y="2452"/>
                    <a:pt x="1164" y="2452"/>
                  </a:cubicBezTo>
                  <a:cubicBezTo>
                    <a:pt x="829" y="2452"/>
                    <a:pt x="557" y="2180"/>
                    <a:pt x="557" y="1844"/>
                  </a:cubicBezTo>
                  <a:lnTo>
                    <a:pt x="557" y="279"/>
                  </a:ln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73"/>
            <p:cNvSpPr/>
            <p:nvPr/>
          </p:nvSpPr>
          <p:spPr>
            <a:xfrm>
              <a:off x="1948650" y="2702950"/>
              <a:ext cx="356275" cy="356275"/>
            </a:xfrm>
            <a:custGeom>
              <a:avLst/>
              <a:gdLst/>
              <a:ahLst/>
              <a:cxnLst/>
              <a:rect l="l" t="t" r="r" b="b"/>
              <a:pathLst>
                <a:path w="14251" h="14251" extrusionOk="0">
                  <a:moveTo>
                    <a:pt x="279" y="0"/>
                  </a:moveTo>
                  <a:cubicBezTo>
                    <a:pt x="125" y="0"/>
                    <a:pt x="1" y="124"/>
                    <a:pt x="1" y="278"/>
                  </a:cubicBezTo>
                  <a:lnTo>
                    <a:pt x="1" y="13972"/>
                  </a:lnTo>
                  <a:cubicBezTo>
                    <a:pt x="1" y="14126"/>
                    <a:pt x="125" y="14250"/>
                    <a:pt x="279" y="14250"/>
                  </a:cubicBezTo>
                  <a:lnTo>
                    <a:pt x="13973" y="14250"/>
                  </a:lnTo>
                  <a:cubicBezTo>
                    <a:pt x="14126" y="14250"/>
                    <a:pt x="14251" y="14126"/>
                    <a:pt x="14251" y="13972"/>
                  </a:cubicBezTo>
                  <a:lnTo>
                    <a:pt x="14251" y="8376"/>
                  </a:lnTo>
                  <a:cubicBezTo>
                    <a:pt x="14251" y="8224"/>
                    <a:pt x="14126" y="8098"/>
                    <a:pt x="13973" y="8098"/>
                  </a:cubicBezTo>
                  <a:cubicBezTo>
                    <a:pt x="13819" y="8098"/>
                    <a:pt x="13694" y="8224"/>
                    <a:pt x="13694" y="8376"/>
                  </a:cubicBezTo>
                  <a:lnTo>
                    <a:pt x="13694" y="13694"/>
                  </a:lnTo>
                  <a:lnTo>
                    <a:pt x="557" y="13694"/>
                  </a:lnTo>
                  <a:lnTo>
                    <a:pt x="557" y="556"/>
                  </a:lnTo>
                  <a:lnTo>
                    <a:pt x="13694" y="556"/>
                  </a:lnTo>
                  <a:lnTo>
                    <a:pt x="13694" y="5873"/>
                  </a:lnTo>
                  <a:cubicBezTo>
                    <a:pt x="13694" y="6026"/>
                    <a:pt x="13819" y="6151"/>
                    <a:pt x="13973" y="6151"/>
                  </a:cubicBezTo>
                  <a:cubicBezTo>
                    <a:pt x="14126" y="6151"/>
                    <a:pt x="14251" y="6026"/>
                    <a:pt x="14251" y="5873"/>
                  </a:cubicBezTo>
                  <a:lnTo>
                    <a:pt x="14251" y="278"/>
                  </a:lnTo>
                  <a:cubicBezTo>
                    <a:pt x="14251" y="124"/>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73"/>
            <p:cNvSpPr/>
            <p:nvPr/>
          </p:nvSpPr>
          <p:spPr>
            <a:xfrm>
              <a:off x="2291000" y="2874125"/>
              <a:ext cx="13925" cy="13900"/>
            </a:xfrm>
            <a:custGeom>
              <a:avLst/>
              <a:gdLst/>
              <a:ahLst/>
              <a:cxnLst/>
              <a:rect l="l" t="t" r="r" b="b"/>
              <a:pathLst>
                <a:path w="557" h="556" extrusionOk="0">
                  <a:moveTo>
                    <a:pt x="279" y="1"/>
                  </a:moveTo>
                  <a:cubicBezTo>
                    <a:pt x="125" y="1"/>
                    <a:pt x="0" y="125"/>
                    <a:pt x="0" y="279"/>
                  </a:cubicBezTo>
                  <a:cubicBezTo>
                    <a:pt x="0" y="431"/>
                    <a:pt x="125" y="556"/>
                    <a:pt x="279" y="556"/>
                  </a:cubicBezTo>
                  <a:cubicBezTo>
                    <a:pt x="432" y="556"/>
                    <a:pt x="557" y="431"/>
                    <a:pt x="557" y="279"/>
                  </a:cubicBez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1" name="Google Shape;19381;p73"/>
          <p:cNvGrpSpPr/>
          <p:nvPr/>
        </p:nvGrpSpPr>
        <p:grpSpPr>
          <a:xfrm>
            <a:off x="2509680" y="3019614"/>
            <a:ext cx="334400" cy="334578"/>
            <a:chOff x="2315775" y="2702950"/>
            <a:chExt cx="356275" cy="356275"/>
          </a:xfrm>
        </p:grpSpPr>
        <p:sp>
          <p:nvSpPr>
            <p:cNvPr id="19382" name="Google Shape;19382;p73"/>
            <p:cNvSpPr/>
            <p:nvPr/>
          </p:nvSpPr>
          <p:spPr>
            <a:xfrm>
              <a:off x="2322700" y="2709900"/>
              <a:ext cx="342375" cy="342350"/>
            </a:xfrm>
            <a:custGeom>
              <a:avLst/>
              <a:gdLst/>
              <a:ahLst/>
              <a:cxnLst/>
              <a:rect l="l" t="t" r="r" b="b"/>
              <a:pathLst>
                <a:path w="13695" h="13694" extrusionOk="0">
                  <a:moveTo>
                    <a:pt x="0" y="0"/>
                  </a:moveTo>
                  <a:lnTo>
                    <a:pt x="0" y="13694"/>
                  </a:lnTo>
                  <a:lnTo>
                    <a:pt x="13694" y="13694"/>
                  </a:lnTo>
                  <a:lnTo>
                    <a:pt x="13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73"/>
            <p:cNvSpPr/>
            <p:nvPr/>
          </p:nvSpPr>
          <p:spPr>
            <a:xfrm>
              <a:off x="2353300" y="2740450"/>
              <a:ext cx="281200" cy="281200"/>
            </a:xfrm>
            <a:custGeom>
              <a:avLst/>
              <a:gdLst/>
              <a:ahLst/>
              <a:cxnLst/>
              <a:rect l="l" t="t" r="r" b="b"/>
              <a:pathLst>
                <a:path w="11248" h="11248" extrusionOk="0">
                  <a:moveTo>
                    <a:pt x="1094" y="1"/>
                  </a:moveTo>
                  <a:cubicBezTo>
                    <a:pt x="489" y="1"/>
                    <a:pt x="0" y="491"/>
                    <a:pt x="0" y="1093"/>
                  </a:cubicBezTo>
                  <a:lnTo>
                    <a:pt x="0" y="10154"/>
                  </a:lnTo>
                  <a:cubicBezTo>
                    <a:pt x="0" y="10759"/>
                    <a:pt x="491" y="11248"/>
                    <a:pt x="1094" y="11248"/>
                  </a:cubicBezTo>
                  <a:lnTo>
                    <a:pt x="10154" y="11248"/>
                  </a:lnTo>
                  <a:cubicBezTo>
                    <a:pt x="10759" y="11248"/>
                    <a:pt x="11248" y="10759"/>
                    <a:pt x="11248" y="10154"/>
                  </a:cubicBezTo>
                  <a:lnTo>
                    <a:pt x="11248" y="1093"/>
                  </a:lnTo>
                  <a:cubicBezTo>
                    <a:pt x="11248" y="490"/>
                    <a:pt x="10757"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73"/>
            <p:cNvSpPr/>
            <p:nvPr/>
          </p:nvSpPr>
          <p:spPr>
            <a:xfrm>
              <a:off x="2346350" y="2733500"/>
              <a:ext cx="295100" cy="295125"/>
            </a:xfrm>
            <a:custGeom>
              <a:avLst/>
              <a:gdLst/>
              <a:ahLst/>
              <a:cxnLst/>
              <a:rect l="l" t="t" r="r" b="b"/>
              <a:pathLst>
                <a:path w="11804" h="11805" extrusionOk="0">
                  <a:moveTo>
                    <a:pt x="10432" y="561"/>
                  </a:moveTo>
                  <a:cubicBezTo>
                    <a:pt x="10881" y="561"/>
                    <a:pt x="11244" y="926"/>
                    <a:pt x="11244" y="1374"/>
                  </a:cubicBezTo>
                  <a:lnTo>
                    <a:pt x="11244" y="10435"/>
                  </a:lnTo>
                  <a:cubicBezTo>
                    <a:pt x="11244" y="10883"/>
                    <a:pt x="10881" y="11248"/>
                    <a:pt x="10432" y="11248"/>
                  </a:cubicBezTo>
                  <a:lnTo>
                    <a:pt x="1372" y="11248"/>
                  </a:lnTo>
                  <a:cubicBezTo>
                    <a:pt x="922" y="11248"/>
                    <a:pt x="559" y="10883"/>
                    <a:pt x="559" y="10435"/>
                  </a:cubicBezTo>
                  <a:lnTo>
                    <a:pt x="559" y="1374"/>
                  </a:lnTo>
                  <a:cubicBezTo>
                    <a:pt x="559" y="926"/>
                    <a:pt x="922" y="561"/>
                    <a:pt x="1372" y="561"/>
                  </a:cubicBezTo>
                  <a:close/>
                  <a:moveTo>
                    <a:pt x="1372" y="1"/>
                  </a:moveTo>
                  <a:cubicBezTo>
                    <a:pt x="615" y="1"/>
                    <a:pt x="0" y="615"/>
                    <a:pt x="0" y="1372"/>
                  </a:cubicBezTo>
                  <a:lnTo>
                    <a:pt x="0" y="10432"/>
                  </a:lnTo>
                  <a:cubicBezTo>
                    <a:pt x="0" y="11189"/>
                    <a:pt x="615" y="11804"/>
                    <a:pt x="1372" y="11804"/>
                  </a:cubicBezTo>
                  <a:lnTo>
                    <a:pt x="10432" y="11804"/>
                  </a:lnTo>
                  <a:cubicBezTo>
                    <a:pt x="11189" y="11804"/>
                    <a:pt x="11804" y="11189"/>
                    <a:pt x="11804" y="10432"/>
                  </a:cubicBezTo>
                  <a:lnTo>
                    <a:pt x="11804" y="1372"/>
                  </a:lnTo>
                  <a:cubicBezTo>
                    <a:pt x="11804" y="615"/>
                    <a:pt x="11189"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73"/>
            <p:cNvSpPr/>
            <p:nvPr/>
          </p:nvSpPr>
          <p:spPr>
            <a:xfrm>
              <a:off x="2502950" y="2768375"/>
              <a:ext cx="44650" cy="69625"/>
            </a:xfrm>
            <a:custGeom>
              <a:avLst/>
              <a:gdLst/>
              <a:ahLst/>
              <a:cxnLst/>
              <a:rect l="l" t="t" r="r" b="b"/>
              <a:pathLst>
                <a:path w="1786" h="2785" extrusionOk="0">
                  <a:moveTo>
                    <a:pt x="855" y="1"/>
                  </a:moveTo>
                  <a:cubicBezTo>
                    <a:pt x="453" y="1"/>
                    <a:pt x="108" y="286"/>
                    <a:pt x="30" y="677"/>
                  </a:cubicBezTo>
                  <a:cubicBezTo>
                    <a:pt x="1" y="830"/>
                    <a:pt x="101" y="976"/>
                    <a:pt x="250" y="1005"/>
                  </a:cubicBezTo>
                  <a:cubicBezTo>
                    <a:pt x="268" y="1009"/>
                    <a:pt x="286" y="1010"/>
                    <a:pt x="303" y="1010"/>
                  </a:cubicBezTo>
                  <a:cubicBezTo>
                    <a:pt x="434" y="1010"/>
                    <a:pt x="551" y="918"/>
                    <a:pt x="578" y="786"/>
                  </a:cubicBezTo>
                  <a:cubicBezTo>
                    <a:pt x="603" y="654"/>
                    <a:pt x="720" y="559"/>
                    <a:pt x="856" y="559"/>
                  </a:cubicBezTo>
                  <a:cubicBezTo>
                    <a:pt x="1017" y="559"/>
                    <a:pt x="1137" y="709"/>
                    <a:pt x="1137" y="841"/>
                  </a:cubicBezTo>
                  <a:cubicBezTo>
                    <a:pt x="1137" y="952"/>
                    <a:pt x="1035" y="1114"/>
                    <a:pt x="944" y="1241"/>
                  </a:cubicBezTo>
                  <a:cubicBezTo>
                    <a:pt x="250" y="2223"/>
                    <a:pt x="168" y="2339"/>
                    <a:pt x="166" y="2343"/>
                  </a:cubicBezTo>
                  <a:cubicBezTo>
                    <a:pt x="103" y="2427"/>
                    <a:pt x="96" y="2538"/>
                    <a:pt x="144" y="2632"/>
                  </a:cubicBezTo>
                  <a:cubicBezTo>
                    <a:pt x="191" y="2726"/>
                    <a:pt x="286" y="2784"/>
                    <a:pt x="390" y="2784"/>
                  </a:cubicBezTo>
                  <a:lnTo>
                    <a:pt x="1508" y="2784"/>
                  </a:lnTo>
                  <a:cubicBezTo>
                    <a:pt x="1661" y="2784"/>
                    <a:pt x="1786" y="2660"/>
                    <a:pt x="1786" y="2506"/>
                  </a:cubicBezTo>
                  <a:cubicBezTo>
                    <a:pt x="1786" y="2352"/>
                    <a:pt x="1661" y="2228"/>
                    <a:pt x="1508" y="2228"/>
                  </a:cubicBezTo>
                  <a:lnTo>
                    <a:pt x="929" y="2228"/>
                  </a:lnTo>
                  <a:cubicBezTo>
                    <a:pt x="1040" y="2068"/>
                    <a:pt x="1193" y="1853"/>
                    <a:pt x="1399" y="1562"/>
                  </a:cubicBezTo>
                  <a:cubicBezTo>
                    <a:pt x="1553" y="1343"/>
                    <a:pt x="1693" y="1106"/>
                    <a:pt x="1693" y="841"/>
                  </a:cubicBezTo>
                  <a:cubicBezTo>
                    <a:pt x="1693" y="384"/>
                    <a:pt x="1310"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73"/>
            <p:cNvSpPr/>
            <p:nvPr/>
          </p:nvSpPr>
          <p:spPr>
            <a:xfrm>
              <a:off x="2440150" y="2768375"/>
              <a:ext cx="44950" cy="69625"/>
            </a:xfrm>
            <a:custGeom>
              <a:avLst/>
              <a:gdLst/>
              <a:ahLst/>
              <a:cxnLst/>
              <a:rect l="l" t="t" r="r" b="b"/>
              <a:pathLst>
                <a:path w="1798" h="2785" extrusionOk="0">
                  <a:moveTo>
                    <a:pt x="280" y="1"/>
                  </a:moveTo>
                  <a:cubicBezTo>
                    <a:pt x="126" y="1"/>
                    <a:pt x="2" y="125"/>
                    <a:pt x="2" y="279"/>
                  </a:cubicBezTo>
                  <a:cubicBezTo>
                    <a:pt x="1" y="434"/>
                    <a:pt x="126" y="559"/>
                    <a:pt x="280" y="559"/>
                  </a:cubicBezTo>
                  <a:lnTo>
                    <a:pt x="1078" y="559"/>
                  </a:lnTo>
                  <a:lnTo>
                    <a:pt x="271" y="2395"/>
                  </a:lnTo>
                  <a:cubicBezTo>
                    <a:pt x="208" y="2535"/>
                    <a:pt x="273" y="2699"/>
                    <a:pt x="413" y="2761"/>
                  </a:cubicBezTo>
                  <a:cubicBezTo>
                    <a:pt x="450" y="2777"/>
                    <a:pt x="490" y="2784"/>
                    <a:pt x="526" y="2784"/>
                  </a:cubicBezTo>
                  <a:cubicBezTo>
                    <a:pt x="633" y="2784"/>
                    <a:pt x="734" y="2723"/>
                    <a:pt x="779" y="2617"/>
                  </a:cubicBezTo>
                  <a:lnTo>
                    <a:pt x="1759" y="390"/>
                  </a:lnTo>
                  <a:cubicBezTo>
                    <a:pt x="1797" y="304"/>
                    <a:pt x="1788" y="206"/>
                    <a:pt x="1737" y="127"/>
                  </a:cubicBezTo>
                  <a:cubicBezTo>
                    <a:pt x="1686" y="48"/>
                    <a:pt x="1598"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73"/>
            <p:cNvSpPr/>
            <p:nvPr/>
          </p:nvSpPr>
          <p:spPr>
            <a:xfrm>
              <a:off x="2315775" y="2702950"/>
              <a:ext cx="356275" cy="356275"/>
            </a:xfrm>
            <a:custGeom>
              <a:avLst/>
              <a:gdLst/>
              <a:ahLst/>
              <a:cxnLst/>
              <a:rect l="l" t="t" r="r" b="b"/>
              <a:pathLst>
                <a:path w="14251" h="14251" extrusionOk="0">
                  <a:moveTo>
                    <a:pt x="279" y="0"/>
                  </a:moveTo>
                  <a:cubicBezTo>
                    <a:pt x="125" y="0"/>
                    <a:pt x="1" y="124"/>
                    <a:pt x="1" y="278"/>
                  </a:cubicBezTo>
                  <a:lnTo>
                    <a:pt x="1" y="5873"/>
                  </a:lnTo>
                  <a:cubicBezTo>
                    <a:pt x="1" y="6026"/>
                    <a:pt x="125" y="6151"/>
                    <a:pt x="279" y="6151"/>
                  </a:cubicBezTo>
                  <a:cubicBezTo>
                    <a:pt x="432" y="6151"/>
                    <a:pt x="557" y="6026"/>
                    <a:pt x="557" y="5873"/>
                  </a:cubicBezTo>
                  <a:lnTo>
                    <a:pt x="557" y="556"/>
                  </a:lnTo>
                  <a:lnTo>
                    <a:pt x="13694" y="556"/>
                  </a:lnTo>
                  <a:lnTo>
                    <a:pt x="13694" y="13694"/>
                  </a:lnTo>
                  <a:lnTo>
                    <a:pt x="557" y="13694"/>
                  </a:lnTo>
                  <a:lnTo>
                    <a:pt x="557" y="8376"/>
                  </a:lnTo>
                  <a:cubicBezTo>
                    <a:pt x="557" y="8224"/>
                    <a:pt x="432" y="8098"/>
                    <a:pt x="279" y="8098"/>
                  </a:cubicBezTo>
                  <a:cubicBezTo>
                    <a:pt x="125" y="8098"/>
                    <a:pt x="1" y="8224"/>
                    <a:pt x="1" y="8376"/>
                  </a:cubicBezTo>
                  <a:lnTo>
                    <a:pt x="1" y="13972"/>
                  </a:lnTo>
                  <a:cubicBezTo>
                    <a:pt x="1" y="14126"/>
                    <a:pt x="125" y="14250"/>
                    <a:pt x="279" y="14250"/>
                  </a:cubicBezTo>
                  <a:lnTo>
                    <a:pt x="13973" y="14250"/>
                  </a:lnTo>
                  <a:cubicBezTo>
                    <a:pt x="14126" y="14250"/>
                    <a:pt x="14251" y="14126"/>
                    <a:pt x="14251" y="13972"/>
                  </a:cubicBezTo>
                  <a:lnTo>
                    <a:pt x="14251" y="278"/>
                  </a:lnTo>
                  <a:cubicBezTo>
                    <a:pt x="14251" y="124"/>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73"/>
            <p:cNvSpPr/>
            <p:nvPr/>
          </p:nvSpPr>
          <p:spPr>
            <a:xfrm>
              <a:off x="2315775" y="2874125"/>
              <a:ext cx="13925" cy="13900"/>
            </a:xfrm>
            <a:custGeom>
              <a:avLst/>
              <a:gdLst/>
              <a:ahLst/>
              <a:cxnLst/>
              <a:rect l="l" t="t" r="r" b="b"/>
              <a:pathLst>
                <a:path w="557" h="556" extrusionOk="0">
                  <a:moveTo>
                    <a:pt x="279" y="1"/>
                  </a:moveTo>
                  <a:cubicBezTo>
                    <a:pt x="125" y="1"/>
                    <a:pt x="1" y="125"/>
                    <a:pt x="1" y="279"/>
                  </a:cubicBezTo>
                  <a:cubicBezTo>
                    <a:pt x="1" y="431"/>
                    <a:pt x="125" y="556"/>
                    <a:pt x="279" y="556"/>
                  </a:cubicBezTo>
                  <a:cubicBezTo>
                    <a:pt x="432" y="556"/>
                    <a:pt x="557" y="431"/>
                    <a:pt x="557" y="279"/>
                  </a:cubicBezTo>
                  <a:cubicBezTo>
                    <a:pt x="557" y="125"/>
                    <a:pt x="431"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73"/>
            <p:cNvSpPr/>
            <p:nvPr/>
          </p:nvSpPr>
          <p:spPr>
            <a:xfrm>
              <a:off x="2423525" y="2858800"/>
              <a:ext cx="87150" cy="119700"/>
            </a:xfrm>
            <a:custGeom>
              <a:avLst/>
              <a:gdLst/>
              <a:ahLst/>
              <a:cxnLst/>
              <a:rect l="l" t="t" r="r" b="b"/>
              <a:pathLst>
                <a:path w="3486" h="4788" extrusionOk="0">
                  <a:moveTo>
                    <a:pt x="279" y="0"/>
                  </a:moveTo>
                  <a:cubicBezTo>
                    <a:pt x="125" y="0"/>
                    <a:pt x="1" y="125"/>
                    <a:pt x="1" y="278"/>
                  </a:cubicBezTo>
                  <a:lnTo>
                    <a:pt x="1" y="4510"/>
                  </a:lnTo>
                  <a:cubicBezTo>
                    <a:pt x="1" y="4663"/>
                    <a:pt x="125" y="4788"/>
                    <a:pt x="279" y="4788"/>
                  </a:cubicBezTo>
                  <a:cubicBezTo>
                    <a:pt x="433" y="4788"/>
                    <a:pt x="557" y="4663"/>
                    <a:pt x="557" y="4510"/>
                  </a:cubicBezTo>
                  <a:lnTo>
                    <a:pt x="557" y="2600"/>
                  </a:lnTo>
                  <a:lnTo>
                    <a:pt x="2929" y="2600"/>
                  </a:lnTo>
                  <a:lnTo>
                    <a:pt x="2929" y="4510"/>
                  </a:lnTo>
                  <a:cubicBezTo>
                    <a:pt x="2929" y="4663"/>
                    <a:pt x="3054" y="4788"/>
                    <a:pt x="3207" y="4788"/>
                  </a:cubicBezTo>
                  <a:cubicBezTo>
                    <a:pt x="3361" y="4788"/>
                    <a:pt x="3485" y="4663"/>
                    <a:pt x="3485" y="4510"/>
                  </a:cubicBezTo>
                  <a:lnTo>
                    <a:pt x="3485" y="278"/>
                  </a:lnTo>
                  <a:cubicBezTo>
                    <a:pt x="3485" y="125"/>
                    <a:pt x="3361" y="0"/>
                    <a:pt x="3207" y="0"/>
                  </a:cubicBezTo>
                  <a:cubicBezTo>
                    <a:pt x="3054" y="0"/>
                    <a:pt x="2929" y="125"/>
                    <a:pt x="2929" y="278"/>
                  </a:cubicBezTo>
                  <a:lnTo>
                    <a:pt x="2929" y="2043"/>
                  </a:lnTo>
                  <a:lnTo>
                    <a:pt x="557" y="2043"/>
                  </a:lnTo>
                  <a:lnTo>
                    <a:pt x="557" y="278"/>
                  </a:ln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73"/>
            <p:cNvSpPr/>
            <p:nvPr/>
          </p:nvSpPr>
          <p:spPr>
            <a:xfrm>
              <a:off x="2528250" y="2884550"/>
              <a:ext cx="36050" cy="93950"/>
            </a:xfrm>
            <a:custGeom>
              <a:avLst/>
              <a:gdLst/>
              <a:ahLst/>
              <a:cxnLst/>
              <a:rect l="l" t="t" r="r" b="b"/>
              <a:pathLst>
                <a:path w="1442" h="3758" extrusionOk="0">
                  <a:moveTo>
                    <a:pt x="1163" y="1"/>
                  </a:moveTo>
                  <a:cubicBezTo>
                    <a:pt x="951" y="1"/>
                    <a:pt x="750" y="83"/>
                    <a:pt x="599" y="235"/>
                  </a:cubicBezTo>
                  <a:cubicBezTo>
                    <a:pt x="447" y="384"/>
                    <a:pt x="365" y="587"/>
                    <a:pt x="365" y="797"/>
                  </a:cubicBezTo>
                  <a:lnTo>
                    <a:pt x="365" y="1095"/>
                  </a:lnTo>
                  <a:lnTo>
                    <a:pt x="279" y="1095"/>
                  </a:lnTo>
                  <a:cubicBezTo>
                    <a:pt x="125" y="1095"/>
                    <a:pt x="1" y="1219"/>
                    <a:pt x="1" y="1373"/>
                  </a:cubicBezTo>
                  <a:cubicBezTo>
                    <a:pt x="1" y="1526"/>
                    <a:pt x="125" y="1651"/>
                    <a:pt x="279" y="1651"/>
                  </a:cubicBezTo>
                  <a:lnTo>
                    <a:pt x="365" y="1651"/>
                  </a:lnTo>
                  <a:lnTo>
                    <a:pt x="365" y="3480"/>
                  </a:lnTo>
                  <a:cubicBezTo>
                    <a:pt x="365" y="3633"/>
                    <a:pt x="490" y="3758"/>
                    <a:pt x="643" y="3758"/>
                  </a:cubicBezTo>
                  <a:cubicBezTo>
                    <a:pt x="797" y="3758"/>
                    <a:pt x="922" y="3633"/>
                    <a:pt x="922" y="3480"/>
                  </a:cubicBezTo>
                  <a:lnTo>
                    <a:pt x="922" y="1651"/>
                  </a:lnTo>
                  <a:lnTo>
                    <a:pt x="1122" y="1651"/>
                  </a:lnTo>
                  <a:cubicBezTo>
                    <a:pt x="1277" y="1651"/>
                    <a:pt x="1400" y="1526"/>
                    <a:pt x="1400" y="1373"/>
                  </a:cubicBezTo>
                  <a:cubicBezTo>
                    <a:pt x="1400" y="1219"/>
                    <a:pt x="1276" y="1095"/>
                    <a:pt x="1122" y="1095"/>
                  </a:cubicBezTo>
                  <a:lnTo>
                    <a:pt x="922" y="1095"/>
                  </a:lnTo>
                  <a:lnTo>
                    <a:pt x="922" y="797"/>
                  </a:lnTo>
                  <a:cubicBezTo>
                    <a:pt x="922" y="734"/>
                    <a:pt x="948" y="673"/>
                    <a:pt x="993" y="628"/>
                  </a:cubicBezTo>
                  <a:cubicBezTo>
                    <a:pt x="1039" y="582"/>
                    <a:pt x="1099" y="557"/>
                    <a:pt x="1163" y="557"/>
                  </a:cubicBezTo>
                  <a:cubicBezTo>
                    <a:pt x="1317" y="557"/>
                    <a:pt x="1441" y="431"/>
                    <a:pt x="1441" y="279"/>
                  </a:cubicBezTo>
                  <a:cubicBezTo>
                    <a:pt x="1441" y="125"/>
                    <a:pt x="1317" y="1"/>
                    <a:pt x="1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1" name="Google Shape;19391;p73"/>
          <p:cNvGrpSpPr/>
          <p:nvPr/>
        </p:nvGrpSpPr>
        <p:grpSpPr>
          <a:xfrm>
            <a:off x="2854240" y="3019614"/>
            <a:ext cx="334400" cy="334578"/>
            <a:chOff x="2682875" y="2702950"/>
            <a:chExt cx="356275" cy="356275"/>
          </a:xfrm>
        </p:grpSpPr>
        <p:sp>
          <p:nvSpPr>
            <p:cNvPr id="19392" name="Google Shape;19392;p73"/>
            <p:cNvSpPr/>
            <p:nvPr/>
          </p:nvSpPr>
          <p:spPr>
            <a:xfrm>
              <a:off x="2689825" y="2709900"/>
              <a:ext cx="342325" cy="342350"/>
            </a:xfrm>
            <a:custGeom>
              <a:avLst/>
              <a:gdLst/>
              <a:ahLst/>
              <a:cxnLst/>
              <a:rect l="l" t="t" r="r" b="b"/>
              <a:pathLst>
                <a:path w="13693" h="13694" extrusionOk="0">
                  <a:moveTo>
                    <a:pt x="0" y="0"/>
                  </a:moveTo>
                  <a:lnTo>
                    <a:pt x="0" y="13694"/>
                  </a:lnTo>
                  <a:lnTo>
                    <a:pt x="13693" y="13694"/>
                  </a:lnTo>
                  <a:lnTo>
                    <a:pt x="13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73"/>
            <p:cNvSpPr/>
            <p:nvPr/>
          </p:nvSpPr>
          <p:spPr>
            <a:xfrm>
              <a:off x="2720425" y="2740450"/>
              <a:ext cx="281200" cy="281200"/>
            </a:xfrm>
            <a:custGeom>
              <a:avLst/>
              <a:gdLst/>
              <a:ahLst/>
              <a:cxnLst/>
              <a:rect l="l" t="t" r="r" b="b"/>
              <a:pathLst>
                <a:path w="11248" h="11248" extrusionOk="0">
                  <a:moveTo>
                    <a:pt x="1094" y="1"/>
                  </a:moveTo>
                  <a:cubicBezTo>
                    <a:pt x="489" y="1"/>
                    <a:pt x="0" y="491"/>
                    <a:pt x="0" y="1093"/>
                  </a:cubicBezTo>
                  <a:lnTo>
                    <a:pt x="0" y="10154"/>
                  </a:lnTo>
                  <a:cubicBezTo>
                    <a:pt x="0" y="10759"/>
                    <a:pt x="491" y="11248"/>
                    <a:pt x="1094" y="11248"/>
                  </a:cubicBezTo>
                  <a:lnTo>
                    <a:pt x="10154" y="11248"/>
                  </a:lnTo>
                  <a:cubicBezTo>
                    <a:pt x="10757" y="11248"/>
                    <a:pt x="11245" y="10759"/>
                    <a:pt x="11248" y="10154"/>
                  </a:cubicBezTo>
                  <a:lnTo>
                    <a:pt x="11248" y="1093"/>
                  </a:lnTo>
                  <a:cubicBezTo>
                    <a:pt x="11248" y="490"/>
                    <a:pt x="10757"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73"/>
            <p:cNvSpPr/>
            <p:nvPr/>
          </p:nvSpPr>
          <p:spPr>
            <a:xfrm>
              <a:off x="2713475" y="2733500"/>
              <a:ext cx="295100" cy="295125"/>
            </a:xfrm>
            <a:custGeom>
              <a:avLst/>
              <a:gdLst/>
              <a:ahLst/>
              <a:cxnLst/>
              <a:rect l="l" t="t" r="r" b="b"/>
              <a:pathLst>
                <a:path w="11804" h="11805" extrusionOk="0">
                  <a:moveTo>
                    <a:pt x="10430" y="561"/>
                  </a:moveTo>
                  <a:cubicBezTo>
                    <a:pt x="10878" y="561"/>
                    <a:pt x="11243" y="926"/>
                    <a:pt x="11243" y="1374"/>
                  </a:cubicBezTo>
                  <a:lnTo>
                    <a:pt x="11243" y="10435"/>
                  </a:lnTo>
                  <a:cubicBezTo>
                    <a:pt x="11243" y="10883"/>
                    <a:pt x="10878" y="11248"/>
                    <a:pt x="10430" y="11248"/>
                  </a:cubicBezTo>
                  <a:lnTo>
                    <a:pt x="1369" y="11248"/>
                  </a:lnTo>
                  <a:cubicBezTo>
                    <a:pt x="922" y="11248"/>
                    <a:pt x="556" y="10883"/>
                    <a:pt x="556" y="10435"/>
                  </a:cubicBezTo>
                  <a:lnTo>
                    <a:pt x="556" y="1374"/>
                  </a:lnTo>
                  <a:cubicBezTo>
                    <a:pt x="556" y="926"/>
                    <a:pt x="921" y="561"/>
                    <a:pt x="1369" y="561"/>
                  </a:cubicBezTo>
                  <a:close/>
                  <a:moveTo>
                    <a:pt x="1372" y="1"/>
                  </a:moveTo>
                  <a:cubicBezTo>
                    <a:pt x="615" y="1"/>
                    <a:pt x="0" y="615"/>
                    <a:pt x="0" y="1372"/>
                  </a:cubicBezTo>
                  <a:lnTo>
                    <a:pt x="0" y="10432"/>
                  </a:lnTo>
                  <a:cubicBezTo>
                    <a:pt x="0" y="11189"/>
                    <a:pt x="615" y="11804"/>
                    <a:pt x="1372" y="11804"/>
                  </a:cubicBezTo>
                  <a:lnTo>
                    <a:pt x="10432" y="11804"/>
                  </a:lnTo>
                  <a:cubicBezTo>
                    <a:pt x="11189" y="11804"/>
                    <a:pt x="11804" y="11189"/>
                    <a:pt x="11804" y="10432"/>
                  </a:cubicBezTo>
                  <a:lnTo>
                    <a:pt x="11804" y="1372"/>
                  </a:lnTo>
                  <a:cubicBezTo>
                    <a:pt x="11804" y="615"/>
                    <a:pt x="11189"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73"/>
            <p:cNvSpPr/>
            <p:nvPr/>
          </p:nvSpPr>
          <p:spPr>
            <a:xfrm>
              <a:off x="2872325" y="2768425"/>
              <a:ext cx="42125" cy="69575"/>
            </a:xfrm>
            <a:custGeom>
              <a:avLst/>
              <a:gdLst/>
              <a:ahLst/>
              <a:cxnLst/>
              <a:rect l="l" t="t" r="r" b="b"/>
              <a:pathLst>
                <a:path w="1685" h="2783" extrusionOk="0">
                  <a:moveTo>
                    <a:pt x="849" y="0"/>
                  </a:moveTo>
                  <a:cubicBezTo>
                    <a:pt x="451" y="0"/>
                    <a:pt x="107" y="284"/>
                    <a:pt x="30" y="674"/>
                  </a:cubicBezTo>
                  <a:cubicBezTo>
                    <a:pt x="0" y="825"/>
                    <a:pt x="98" y="971"/>
                    <a:pt x="249" y="1002"/>
                  </a:cubicBezTo>
                  <a:cubicBezTo>
                    <a:pt x="267" y="1005"/>
                    <a:pt x="285" y="1007"/>
                    <a:pt x="302" y="1007"/>
                  </a:cubicBezTo>
                  <a:cubicBezTo>
                    <a:pt x="433" y="1007"/>
                    <a:pt x="550" y="914"/>
                    <a:pt x="577" y="782"/>
                  </a:cubicBezTo>
                  <a:cubicBezTo>
                    <a:pt x="604" y="652"/>
                    <a:pt x="718" y="558"/>
                    <a:pt x="849" y="558"/>
                  </a:cubicBezTo>
                  <a:cubicBezTo>
                    <a:pt x="1003" y="558"/>
                    <a:pt x="1128" y="683"/>
                    <a:pt x="1128" y="836"/>
                  </a:cubicBezTo>
                  <a:cubicBezTo>
                    <a:pt x="1128" y="990"/>
                    <a:pt x="1003" y="1114"/>
                    <a:pt x="849" y="1114"/>
                  </a:cubicBezTo>
                  <a:cubicBezTo>
                    <a:pt x="696" y="1114"/>
                    <a:pt x="571" y="1239"/>
                    <a:pt x="571" y="1393"/>
                  </a:cubicBezTo>
                  <a:cubicBezTo>
                    <a:pt x="571" y="1546"/>
                    <a:pt x="696" y="1671"/>
                    <a:pt x="849" y="1671"/>
                  </a:cubicBezTo>
                  <a:cubicBezTo>
                    <a:pt x="1003" y="1671"/>
                    <a:pt x="1128" y="1795"/>
                    <a:pt x="1128" y="1949"/>
                  </a:cubicBezTo>
                  <a:cubicBezTo>
                    <a:pt x="1128" y="2101"/>
                    <a:pt x="1002" y="2226"/>
                    <a:pt x="849" y="2226"/>
                  </a:cubicBezTo>
                  <a:cubicBezTo>
                    <a:pt x="713" y="2226"/>
                    <a:pt x="593" y="2123"/>
                    <a:pt x="574" y="1986"/>
                  </a:cubicBezTo>
                  <a:cubicBezTo>
                    <a:pt x="571" y="1974"/>
                    <a:pt x="571" y="1961"/>
                    <a:pt x="571" y="1948"/>
                  </a:cubicBezTo>
                  <a:cubicBezTo>
                    <a:pt x="571" y="1794"/>
                    <a:pt x="447" y="1669"/>
                    <a:pt x="293" y="1669"/>
                  </a:cubicBezTo>
                  <a:cubicBezTo>
                    <a:pt x="139" y="1669"/>
                    <a:pt x="15" y="1794"/>
                    <a:pt x="15" y="1948"/>
                  </a:cubicBezTo>
                  <a:cubicBezTo>
                    <a:pt x="15" y="1986"/>
                    <a:pt x="18" y="2027"/>
                    <a:pt x="22" y="2063"/>
                  </a:cubicBezTo>
                  <a:cubicBezTo>
                    <a:pt x="79" y="2473"/>
                    <a:pt x="437" y="2782"/>
                    <a:pt x="849" y="2782"/>
                  </a:cubicBezTo>
                  <a:cubicBezTo>
                    <a:pt x="1311" y="2782"/>
                    <a:pt x="1684" y="2407"/>
                    <a:pt x="1684" y="1948"/>
                  </a:cubicBezTo>
                  <a:cubicBezTo>
                    <a:pt x="1684" y="1734"/>
                    <a:pt x="1603" y="1539"/>
                    <a:pt x="1470" y="1391"/>
                  </a:cubicBezTo>
                  <a:cubicBezTo>
                    <a:pt x="1602" y="1243"/>
                    <a:pt x="1684" y="1049"/>
                    <a:pt x="1684" y="835"/>
                  </a:cubicBezTo>
                  <a:cubicBezTo>
                    <a:pt x="1684" y="374"/>
                    <a:pt x="1309" y="0"/>
                    <a:pt x="8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73"/>
            <p:cNvSpPr/>
            <p:nvPr/>
          </p:nvSpPr>
          <p:spPr>
            <a:xfrm>
              <a:off x="2807600" y="2768375"/>
              <a:ext cx="44900" cy="69625"/>
            </a:xfrm>
            <a:custGeom>
              <a:avLst/>
              <a:gdLst/>
              <a:ahLst/>
              <a:cxnLst/>
              <a:rect l="l" t="t" r="r" b="b"/>
              <a:pathLst>
                <a:path w="1796" h="2785" extrusionOk="0">
                  <a:moveTo>
                    <a:pt x="279" y="1"/>
                  </a:moveTo>
                  <a:cubicBezTo>
                    <a:pt x="125" y="1"/>
                    <a:pt x="1" y="125"/>
                    <a:pt x="1" y="279"/>
                  </a:cubicBezTo>
                  <a:cubicBezTo>
                    <a:pt x="1" y="434"/>
                    <a:pt x="125" y="559"/>
                    <a:pt x="279" y="559"/>
                  </a:cubicBezTo>
                  <a:lnTo>
                    <a:pt x="1077" y="559"/>
                  </a:lnTo>
                  <a:lnTo>
                    <a:pt x="269" y="2395"/>
                  </a:lnTo>
                  <a:cubicBezTo>
                    <a:pt x="207" y="2535"/>
                    <a:pt x="272" y="2699"/>
                    <a:pt x="412" y="2761"/>
                  </a:cubicBezTo>
                  <a:cubicBezTo>
                    <a:pt x="449" y="2777"/>
                    <a:pt x="487" y="2784"/>
                    <a:pt x="523" y="2784"/>
                  </a:cubicBezTo>
                  <a:cubicBezTo>
                    <a:pt x="632" y="2784"/>
                    <a:pt x="733" y="2723"/>
                    <a:pt x="778" y="2617"/>
                  </a:cubicBezTo>
                  <a:lnTo>
                    <a:pt x="1758" y="390"/>
                  </a:lnTo>
                  <a:cubicBezTo>
                    <a:pt x="1796" y="304"/>
                    <a:pt x="1787" y="206"/>
                    <a:pt x="1736" y="127"/>
                  </a:cubicBezTo>
                  <a:cubicBezTo>
                    <a:pt x="1684" y="48"/>
                    <a:pt x="1597" y="1"/>
                    <a:pt x="1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73"/>
            <p:cNvSpPr/>
            <p:nvPr/>
          </p:nvSpPr>
          <p:spPr>
            <a:xfrm>
              <a:off x="2780325" y="2858825"/>
              <a:ext cx="72375" cy="119725"/>
            </a:xfrm>
            <a:custGeom>
              <a:avLst/>
              <a:gdLst/>
              <a:ahLst/>
              <a:cxnLst/>
              <a:rect l="l" t="t" r="r" b="b"/>
              <a:pathLst>
                <a:path w="2895" h="4789" extrusionOk="0">
                  <a:moveTo>
                    <a:pt x="279" y="1"/>
                  </a:moveTo>
                  <a:cubicBezTo>
                    <a:pt x="125" y="1"/>
                    <a:pt x="1" y="125"/>
                    <a:pt x="1" y="279"/>
                  </a:cubicBezTo>
                  <a:cubicBezTo>
                    <a:pt x="1" y="433"/>
                    <a:pt x="125" y="557"/>
                    <a:pt x="279" y="557"/>
                  </a:cubicBezTo>
                  <a:lnTo>
                    <a:pt x="1165" y="557"/>
                  </a:lnTo>
                  <a:lnTo>
                    <a:pt x="1165" y="4510"/>
                  </a:lnTo>
                  <a:cubicBezTo>
                    <a:pt x="1165" y="4664"/>
                    <a:pt x="1289" y="4788"/>
                    <a:pt x="1443" y="4788"/>
                  </a:cubicBezTo>
                  <a:cubicBezTo>
                    <a:pt x="1597" y="4788"/>
                    <a:pt x="1720" y="4664"/>
                    <a:pt x="1720" y="4510"/>
                  </a:cubicBezTo>
                  <a:lnTo>
                    <a:pt x="1720" y="557"/>
                  </a:lnTo>
                  <a:lnTo>
                    <a:pt x="2616" y="557"/>
                  </a:lnTo>
                  <a:cubicBezTo>
                    <a:pt x="2770" y="557"/>
                    <a:pt x="2894" y="433"/>
                    <a:pt x="2894" y="279"/>
                  </a:cubicBezTo>
                  <a:cubicBezTo>
                    <a:pt x="2894" y="125"/>
                    <a:pt x="2770" y="1"/>
                    <a:pt x="2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73"/>
            <p:cNvSpPr/>
            <p:nvPr/>
          </p:nvSpPr>
          <p:spPr>
            <a:xfrm>
              <a:off x="2867925" y="2904725"/>
              <a:ext cx="73775" cy="73775"/>
            </a:xfrm>
            <a:custGeom>
              <a:avLst/>
              <a:gdLst/>
              <a:ahLst/>
              <a:cxnLst/>
              <a:rect l="l" t="t" r="r" b="b"/>
              <a:pathLst>
                <a:path w="2951" h="2951" extrusionOk="0">
                  <a:moveTo>
                    <a:pt x="1476" y="557"/>
                  </a:moveTo>
                  <a:cubicBezTo>
                    <a:pt x="1983" y="557"/>
                    <a:pt x="2394" y="968"/>
                    <a:pt x="2394" y="1475"/>
                  </a:cubicBezTo>
                  <a:cubicBezTo>
                    <a:pt x="2394" y="1983"/>
                    <a:pt x="1983" y="2394"/>
                    <a:pt x="1476" y="2394"/>
                  </a:cubicBezTo>
                  <a:cubicBezTo>
                    <a:pt x="970" y="2394"/>
                    <a:pt x="557" y="1983"/>
                    <a:pt x="557" y="1475"/>
                  </a:cubicBezTo>
                  <a:cubicBezTo>
                    <a:pt x="557" y="968"/>
                    <a:pt x="970" y="557"/>
                    <a:pt x="1476" y="557"/>
                  </a:cubicBezTo>
                  <a:close/>
                  <a:moveTo>
                    <a:pt x="1476" y="1"/>
                  </a:moveTo>
                  <a:cubicBezTo>
                    <a:pt x="664" y="1"/>
                    <a:pt x="1" y="662"/>
                    <a:pt x="1" y="1475"/>
                  </a:cubicBezTo>
                  <a:cubicBezTo>
                    <a:pt x="1" y="2290"/>
                    <a:pt x="662" y="2951"/>
                    <a:pt x="1476" y="2951"/>
                  </a:cubicBezTo>
                  <a:cubicBezTo>
                    <a:pt x="1823" y="2951"/>
                    <a:pt x="2143" y="2829"/>
                    <a:pt x="2394" y="2629"/>
                  </a:cubicBezTo>
                  <a:lnTo>
                    <a:pt x="2394" y="2673"/>
                  </a:lnTo>
                  <a:cubicBezTo>
                    <a:pt x="2394" y="2826"/>
                    <a:pt x="2519" y="2951"/>
                    <a:pt x="2673" y="2951"/>
                  </a:cubicBezTo>
                  <a:cubicBezTo>
                    <a:pt x="2826" y="2951"/>
                    <a:pt x="2951" y="2826"/>
                    <a:pt x="2951" y="2673"/>
                  </a:cubicBezTo>
                  <a:lnTo>
                    <a:pt x="2951" y="279"/>
                  </a:lnTo>
                  <a:cubicBezTo>
                    <a:pt x="2951" y="125"/>
                    <a:pt x="2826" y="1"/>
                    <a:pt x="2673" y="1"/>
                  </a:cubicBezTo>
                  <a:cubicBezTo>
                    <a:pt x="2519" y="1"/>
                    <a:pt x="2394" y="125"/>
                    <a:pt x="2394" y="279"/>
                  </a:cubicBezTo>
                  <a:lnTo>
                    <a:pt x="2394" y="323"/>
                  </a:lnTo>
                  <a:cubicBezTo>
                    <a:pt x="2143" y="121"/>
                    <a:pt x="1823" y="1"/>
                    <a:pt x="14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73"/>
            <p:cNvSpPr/>
            <p:nvPr/>
          </p:nvSpPr>
          <p:spPr>
            <a:xfrm>
              <a:off x="2682875" y="2702950"/>
              <a:ext cx="356275" cy="356275"/>
            </a:xfrm>
            <a:custGeom>
              <a:avLst/>
              <a:gdLst/>
              <a:ahLst/>
              <a:cxnLst/>
              <a:rect l="l" t="t" r="r" b="b"/>
              <a:pathLst>
                <a:path w="14251" h="14251" extrusionOk="0">
                  <a:moveTo>
                    <a:pt x="278" y="0"/>
                  </a:moveTo>
                  <a:cubicBezTo>
                    <a:pt x="125" y="0"/>
                    <a:pt x="0" y="124"/>
                    <a:pt x="0" y="278"/>
                  </a:cubicBezTo>
                  <a:lnTo>
                    <a:pt x="0" y="5873"/>
                  </a:lnTo>
                  <a:cubicBezTo>
                    <a:pt x="0" y="6026"/>
                    <a:pt x="125" y="6151"/>
                    <a:pt x="278" y="6151"/>
                  </a:cubicBezTo>
                  <a:cubicBezTo>
                    <a:pt x="432" y="6151"/>
                    <a:pt x="556" y="6026"/>
                    <a:pt x="556" y="5873"/>
                  </a:cubicBezTo>
                  <a:lnTo>
                    <a:pt x="556" y="556"/>
                  </a:lnTo>
                  <a:lnTo>
                    <a:pt x="13694" y="556"/>
                  </a:lnTo>
                  <a:lnTo>
                    <a:pt x="13694" y="13694"/>
                  </a:lnTo>
                  <a:lnTo>
                    <a:pt x="556" y="13694"/>
                  </a:lnTo>
                  <a:lnTo>
                    <a:pt x="556" y="8376"/>
                  </a:lnTo>
                  <a:cubicBezTo>
                    <a:pt x="556" y="8224"/>
                    <a:pt x="432" y="8098"/>
                    <a:pt x="278" y="8098"/>
                  </a:cubicBezTo>
                  <a:cubicBezTo>
                    <a:pt x="125" y="8098"/>
                    <a:pt x="0" y="8224"/>
                    <a:pt x="0" y="8376"/>
                  </a:cubicBezTo>
                  <a:lnTo>
                    <a:pt x="0" y="13972"/>
                  </a:lnTo>
                  <a:cubicBezTo>
                    <a:pt x="0" y="14126"/>
                    <a:pt x="125" y="14250"/>
                    <a:pt x="278" y="14250"/>
                  </a:cubicBezTo>
                  <a:lnTo>
                    <a:pt x="13971" y="14250"/>
                  </a:lnTo>
                  <a:cubicBezTo>
                    <a:pt x="14124" y="14250"/>
                    <a:pt x="14249" y="14126"/>
                    <a:pt x="14249" y="13972"/>
                  </a:cubicBezTo>
                  <a:lnTo>
                    <a:pt x="14249" y="278"/>
                  </a:lnTo>
                  <a:cubicBezTo>
                    <a:pt x="14250" y="124"/>
                    <a:pt x="14126"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73"/>
            <p:cNvSpPr/>
            <p:nvPr/>
          </p:nvSpPr>
          <p:spPr>
            <a:xfrm>
              <a:off x="2682875" y="2874125"/>
              <a:ext cx="13925" cy="13900"/>
            </a:xfrm>
            <a:custGeom>
              <a:avLst/>
              <a:gdLst/>
              <a:ahLst/>
              <a:cxnLst/>
              <a:rect l="l" t="t" r="r" b="b"/>
              <a:pathLst>
                <a:path w="557" h="556" extrusionOk="0">
                  <a:moveTo>
                    <a:pt x="278" y="1"/>
                  </a:moveTo>
                  <a:cubicBezTo>
                    <a:pt x="125" y="1"/>
                    <a:pt x="0" y="125"/>
                    <a:pt x="0" y="279"/>
                  </a:cubicBezTo>
                  <a:cubicBezTo>
                    <a:pt x="0" y="431"/>
                    <a:pt x="125" y="556"/>
                    <a:pt x="278" y="556"/>
                  </a:cubicBezTo>
                  <a:cubicBezTo>
                    <a:pt x="432" y="556"/>
                    <a:pt x="556" y="431"/>
                    <a:pt x="556" y="279"/>
                  </a:cubicBez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1" name="Google Shape;19401;p73"/>
          <p:cNvGrpSpPr/>
          <p:nvPr/>
        </p:nvGrpSpPr>
        <p:grpSpPr>
          <a:xfrm>
            <a:off x="3198824" y="3019614"/>
            <a:ext cx="334400" cy="334578"/>
            <a:chOff x="3050000" y="2702950"/>
            <a:chExt cx="356275" cy="356275"/>
          </a:xfrm>
        </p:grpSpPr>
        <p:sp>
          <p:nvSpPr>
            <p:cNvPr id="19402" name="Google Shape;19402;p73"/>
            <p:cNvSpPr/>
            <p:nvPr/>
          </p:nvSpPr>
          <p:spPr>
            <a:xfrm>
              <a:off x="3056950" y="2709900"/>
              <a:ext cx="342375" cy="342350"/>
            </a:xfrm>
            <a:custGeom>
              <a:avLst/>
              <a:gdLst/>
              <a:ahLst/>
              <a:cxnLst/>
              <a:rect l="l" t="t" r="r" b="b"/>
              <a:pathLst>
                <a:path w="13695" h="13694" extrusionOk="0">
                  <a:moveTo>
                    <a:pt x="0" y="0"/>
                  </a:moveTo>
                  <a:lnTo>
                    <a:pt x="0" y="13694"/>
                  </a:lnTo>
                  <a:lnTo>
                    <a:pt x="13694" y="13694"/>
                  </a:lnTo>
                  <a:lnTo>
                    <a:pt x="13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73"/>
            <p:cNvSpPr/>
            <p:nvPr/>
          </p:nvSpPr>
          <p:spPr>
            <a:xfrm>
              <a:off x="3087500" y="2740450"/>
              <a:ext cx="281175" cy="281200"/>
            </a:xfrm>
            <a:custGeom>
              <a:avLst/>
              <a:gdLst/>
              <a:ahLst/>
              <a:cxnLst/>
              <a:rect l="l" t="t" r="r" b="b"/>
              <a:pathLst>
                <a:path w="11247" h="11248" extrusionOk="0">
                  <a:moveTo>
                    <a:pt x="1093" y="1"/>
                  </a:moveTo>
                  <a:cubicBezTo>
                    <a:pt x="490" y="1"/>
                    <a:pt x="1" y="491"/>
                    <a:pt x="1" y="1093"/>
                  </a:cubicBezTo>
                  <a:lnTo>
                    <a:pt x="1" y="10154"/>
                  </a:lnTo>
                  <a:cubicBezTo>
                    <a:pt x="1" y="10759"/>
                    <a:pt x="491" y="11248"/>
                    <a:pt x="1093" y="11248"/>
                  </a:cubicBezTo>
                  <a:lnTo>
                    <a:pt x="10154" y="11248"/>
                  </a:lnTo>
                  <a:cubicBezTo>
                    <a:pt x="10759" y="11248"/>
                    <a:pt x="11247" y="10759"/>
                    <a:pt x="11247" y="10154"/>
                  </a:cubicBezTo>
                  <a:lnTo>
                    <a:pt x="11247" y="1093"/>
                  </a:lnTo>
                  <a:cubicBezTo>
                    <a:pt x="11247" y="490"/>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73"/>
            <p:cNvSpPr/>
            <p:nvPr/>
          </p:nvSpPr>
          <p:spPr>
            <a:xfrm>
              <a:off x="3080550" y="2733500"/>
              <a:ext cx="295075" cy="295125"/>
            </a:xfrm>
            <a:custGeom>
              <a:avLst/>
              <a:gdLst/>
              <a:ahLst/>
              <a:cxnLst/>
              <a:rect l="l" t="t" r="r" b="b"/>
              <a:pathLst>
                <a:path w="11803" h="11805" extrusionOk="0">
                  <a:moveTo>
                    <a:pt x="10432" y="561"/>
                  </a:moveTo>
                  <a:cubicBezTo>
                    <a:pt x="10880" y="561"/>
                    <a:pt x="11245" y="926"/>
                    <a:pt x="11245" y="1374"/>
                  </a:cubicBezTo>
                  <a:lnTo>
                    <a:pt x="11245" y="10435"/>
                  </a:lnTo>
                  <a:cubicBezTo>
                    <a:pt x="11245" y="10883"/>
                    <a:pt x="10880" y="11248"/>
                    <a:pt x="10432" y="11248"/>
                  </a:cubicBezTo>
                  <a:lnTo>
                    <a:pt x="1371" y="11248"/>
                  </a:lnTo>
                  <a:cubicBezTo>
                    <a:pt x="923" y="11248"/>
                    <a:pt x="558" y="10883"/>
                    <a:pt x="558" y="10435"/>
                  </a:cubicBezTo>
                  <a:lnTo>
                    <a:pt x="558" y="1374"/>
                  </a:lnTo>
                  <a:cubicBezTo>
                    <a:pt x="558" y="926"/>
                    <a:pt x="923" y="561"/>
                    <a:pt x="1371" y="561"/>
                  </a:cubicBezTo>
                  <a:close/>
                  <a:moveTo>
                    <a:pt x="1371" y="1"/>
                  </a:moveTo>
                  <a:cubicBezTo>
                    <a:pt x="616" y="1"/>
                    <a:pt x="1" y="615"/>
                    <a:pt x="1" y="1372"/>
                  </a:cubicBezTo>
                  <a:lnTo>
                    <a:pt x="1" y="10432"/>
                  </a:lnTo>
                  <a:cubicBezTo>
                    <a:pt x="1" y="11189"/>
                    <a:pt x="616" y="11804"/>
                    <a:pt x="1371" y="11804"/>
                  </a:cubicBezTo>
                  <a:lnTo>
                    <a:pt x="10432" y="11804"/>
                  </a:lnTo>
                  <a:cubicBezTo>
                    <a:pt x="11188" y="11804"/>
                    <a:pt x="11803" y="11189"/>
                    <a:pt x="11803" y="10432"/>
                  </a:cubicBezTo>
                  <a:lnTo>
                    <a:pt x="11803" y="1372"/>
                  </a:lnTo>
                  <a:cubicBezTo>
                    <a:pt x="11803" y="615"/>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73"/>
            <p:cNvSpPr/>
            <p:nvPr/>
          </p:nvSpPr>
          <p:spPr>
            <a:xfrm>
              <a:off x="3233000" y="2768350"/>
              <a:ext cx="49225" cy="69650"/>
            </a:xfrm>
            <a:custGeom>
              <a:avLst/>
              <a:gdLst/>
              <a:ahLst/>
              <a:cxnLst/>
              <a:rect l="l" t="t" r="r" b="b"/>
              <a:pathLst>
                <a:path w="1969" h="2786" extrusionOk="0">
                  <a:moveTo>
                    <a:pt x="1132" y="927"/>
                  </a:moveTo>
                  <a:cubicBezTo>
                    <a:pt x="1132" y="1115"/>
                    <a:pt x="1129" y="1340"/>
                    <a:pt x="1129" y="1571"/>
                  </a:cubicBezTo>
                  <a:lnTo>
                    <a:pt x="766" y="1571"/>
                  </a:lnTo>
                  <a:cubicBezTo>
                    <a:pt x="897" y="1336"/>
                    <a:pt x="1027" y="1109"/>
                    <a:pt x="1132" y="927"/>
                  </a:cubicBezTo>
                  <a:close/>
                  <a:moveTo>
                    <a:pt x="1282" y="1"/>
                  </a:moveTo>
                  <a:cubicBezTo>
                    <a:pt x="1157" y="1"/>
                    <a:pt x="1035" y="64"/>
                    <a:pt x="939" y="180"/>
                  </a:cubicBezTo>
                  <a:cubicBezTo>
                    <a:pt x="812" y="339"/>
                    <a:pt x="226" y="1394"/>
                    <a:pt x="49" y="1715"/>
                  </a:cubicBezTo>
                  <a:cubicBezTo>
                    <a:pt x="1" y="1801"/>
                    <a:pt x="2" y="1905"/>
                    <a:pt x="52" y="1992"/>
                  </a:cubicBezTo>
                  <a:cubicBezTo>
                    <a:pt x="103" y="2076"/>
                    <a:pt x="195" y="2128"/>
                    <a:pt x="292" y="2128"/>
                  </a:cubicBezTo>
                  <a:lnTo>
                    <a:pt x="1125" y="2128"/>
                  </a:lnTo>
                  <a:cubicBezTo>
                    <a:pt x="1122" y="2262"/>
                    <a:pt x="1122" y="2388"/>
                    <a:pt x="1121" y="2505"/>
                  </a:cubicBezTo>
                  <a:cubicBezTo>
                    <a:pt x="1119" y="2659"/>
                    <a:pt x="1244" y="2785"/>
                    <a:pt x="1397" y="2785"/>
                  </a:cubicBezTo>
                  <a:lnTo>
                    <a:pt x="1399" y="2785"/>
                  </a:lnTo>
                  <a:cubicBezTo>
                    <a:pt x="1551" y="2785"/>
                    <a:pt x="1676" y="2662"/>
                    <a:pt x="1677" y="2508"/>
                  </a:cubicBezTo>
                  <a:cubicBezTo>
                    <a:pt x="1677" y="2418"/>
                    <a:pt x="1678" y="2284"/>
                    <a:pt x="1681" y="2128"/>
                  </a:cubicBezTo>
                  <a:lnTo>
                    <a:pt x="1690" y="2128"/>
                  </a:lnTo>
                  <a:cubicBezTo>
                    <a:pt x="1844" y="2128"/>
                    <a:pt x="1968" y="2003"/>
                    <a:pt x="1968" y="1850"/>
                  </a:cubicBezTo>
                  <a:cubicBezTo>
                    <a:pt x="1968" y="1696"/>
                    <a:pt x="1844" y="1571"/>
                    <a:pt x="1690" y="1571"/>
                  </a:cubicBezTo>
                  <a:lnTo>
                    <a:pt x="1686" y="1571"/>
                  </a:lnTo>
                  <a:cubicBezTo>
                    <a:pt x="1690" y="1040"/>
                    <a:pt x="1690" y="492"/>
                    <a:pt x="1684" y="412"/>
                  </a:cubicBezTo>
                  <a:cubicBezTo>
                    <a:pt x="1668" y="223"/>
                    <a:pt x="1554" y="69"/>
                    <a:pt x="1393" y="18"/>
                  </a:cubicBezTo>
                  <a:cubicBezTo>
                    <a:pt x="1356" y="7"/>
                    <a:pt x="1319" y="1"/>
                    <a:pt x="1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73"/>
            <p:cNvSpPr/>
            <p:nvPr/>
          </p:nvSpPr>
          <p:spPr>
            <a:xfrm>
              <a:off x="3173975" y="2768375"/>
              <a:ext cx="44925" cy="69625"/>
            </a:xfrm>
            <a:custGeom>
              <a:avLst/>
              <a:gdLst/>
              <a:ahLst/>
              <a:cxnLst/>
              <a:rect l="l" t="t" r="r" b="b"/>
              <a:pathLst>
                <a:path w="1797" h="2785" extrusionOk="0">
                  <a:moveTo>
                    <a:pt x="280" y="1"/>
                  </a:moveTo>
                  <a:cubicBezTo>
                    <a:pt x="126" y="1"/>
                    <a:pt x="1" y="125"/>
                    <a:pt x="1" y="279"/>
                  </a:cubicBezTo>
                  <a:cubicBezTo>
                    <a:pt x="0" y="434"/>
                    <a:pt x="126" y="559"/>
                    <a:pt x="280" y="559"/>
                  </a:cubicBezTo>
                  <a:lnTo>
                    <a:pt x="1078" y="559"/>
                  </a:lnTo>
                  <a:lnTo>
                    <a:pt x="269" y="2395"/>
                  </a:lnTo>
                  <a:cubicBezTo>
                    <a:pt x="208" y="2535"/>
                    <a:pt x="272" y="2699"/>
                    <a:pt x="413" y="2761"/>
                  </a:cubicBezTo>
                  <a:cubicBezTo>
                    <a:pt x="449" y="2777"/>
                    <a:pt x="488" y="2784"/>
                    <a:pt x="524" y="2784"/>
                  </a:cubicBezTo>
                  <a:cubicBezTo>
                    <a:pt x="631" y="2784"/>
                    <a:pt x="734" y="2723"/>
                    <a:pt x="779" y="2617"/>
                  </a:cubicBezTo>
                  <a:lnTo>
                    <a:pt x="1758" y="390"/>
                  </a:lnTo>
                  <a:cubicBezTo>
                    <a:pt x="1796" y="304"/>
                    <a:pt x="1788" y="206"/>
                    <a:pt x="1736" y="127"/>
                  </a:cubicBezTo>
                  <a:cubicBezTo>
                    <a:pt x="1685" y="48"/>
                    <a:pt x="1597"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73"/>
            <p:cNvSpPr/>
            <p:nvPr/>
          </p:nvSpPr>
          <p:spPr>
            <a:xfrm>
              <a:off x="3163125" y="2858725"/>
              <a:ext cx="129750" cy="119775"/>
            </a:xfrm>
            <a:custGeom>
              <a:avLst/>
              <a:gdLst/>
              <a:ahLst/>
              <a:cxnLst/>
              <a:rect l="l" t="t" r="r" b="b"/>
              <a:pathLst>
                <a:path w="5190" h="4791" extrusionOk="0">
                  <a:moveTo>
                    <a:pt x="303" y="1"/>
                  </a:moveTo>
                  <a:cubicBezTo>
                    <a:pt x="285" y="1"/>
                    <a:pt x="267" y="3"/>
                    <a:pt x="250" y="6"/>
                  </a:cubicBezTo>
                  <a:cubicBezTo>
                    <a:pt x="100" y="35"/>
                    <a:pt x="1" y="182"/>
                    <a:pt x="30" y="334"/>
                  </a:cubicBezTo>
                  <a:lnTo>
                    <a:pt x="860" y="4502"/>
                  </a:lnTo>
                  <a:cubicBezTo>
                    <a:pt x="862" y="4516"/>
                    <a:pt x="864" y="4529"/>
                    <a:pt x="870" y="4542"/>
                  </a:cubicBezTo>
                  <a:cubicBezTo>
                    <a:pt x="923" y="4690"/>
                    <a:pt x="1065" y="4791"/>
                    <a:pt x="1222" y="4791"/>
                  </a:cubicBezTo>
                  <a:lnTo>
                    <a:pt x="1223" y="4791"/>
                  </a:lnTo>
                  <a:cubicBezTo>
                    <a:pt x="1383" y="4789"/>
                    <a:pt x="1523" y="4688"/>
                    <a:pt x="1575" y="4536"/>
                  </a:cubicBezTo>
                  <a:cubicBezTo>
                    <a:pt x="1575" y="4535"/>
                    <a:pt x="1577" y="4530"/>
                    <a:pt x="1577" y="4529"/>
                  </a:cubicBezTo>
                  <a:lnTo>
                    <a:pt x="2598" y="1227"/>
                  </a:lnTo>
                  <a:lnTo>
                    <a:pt x="3616" y="4529"/>
                  </a:lnTo>
                  <a:cubicBezTo>
                    <a:pt x="3617" y="4533"/>
                    <a:pt x="3617" y="4536"/>
                    <a:pt x="3620" y="4540"/>
                  </a:cubicBezTo>
                  <a:cubicBezTo>
                    <a:pt x="3673" y="4688"/>
                    <a:pt x="3813" y="4789"/>
                    <a:pt x="3971" y="4789"/>
                  </a:cubicBezTo>
                  <a:lnTo>
                    <a:pt x="3973" y="4789"/>
                  </a:lnTo>
                  <a:cubicBezTo>
                    <a:pt x="4132" y="4786"/>
                    <a:pt x="4273" y="4687"/>
                    <a:pt x="4324" y="4535"/>
                  </a:cubicBezTo>
                  <a:cubicBezTo>
                    <a:pt x="4327" y="4523"/>
                    <a:pt x="4331" y="4511"/>
                    <a:pt x="4333" y="4499"/>
                  </a:cubicBezTo>
                  <a:lnTo>
                    <a:pt x="5160" y="341"/>
                  </a:lnTo>
                  <a:cubicBezTo>
                    <a:pt x="5189" y="192"/>
                    <a:pt x="5093" y="46"/>
                    <a:pt x="4942" y="13"/>
                  </a:cubicBezTo>
                  <a:cubicBezTo>
                    <a:pt x="4924" y="10"/>
                    <a:pt x="4906" y="8"/>
                    <a:pt x="4889" y="8"/>
                  </a:cubicBezTo>
                  <a:cubicBezTo>
                    <a:pt x="4759" y="8"/>
                    <a:pt x="4643" y="100"/>
                    <a:pt x="4616" y="233"/>
                  </a:cubicBezTo>
                  <a:lnTo>
                    <a:pt x="3930" y="3669"/>
                  </a:lnTo>
                  <a:lnTo>
                    <a:pt x="2861" y="199"/>
                  </a:lnTo>
                  <a:cubicBezTo>
                    <a:pt x="2824" y="79"/>
                    <a:pt x="2713" y="2"/>
                    <a:pt x="2594" y="2"/>
                  </a:cubicBezTo>
                  <a:cubicBezTo>
                    <a:pt x="2568" y="2"/>
                    <a:pt x="2541" y="5"/>
                    <a:pt x="2515" y="13"/>
                  </a:cubicBezTo>
                  <a:cubicBezTo>
                    <a:pt x="2412" y="46"/>
                    <a:pt x="2340" y="131"/>
                    <a:pt x="2321" y="232"/>
                  </a:cubicBezTo>
                  <a:lnTo>
                    <a:pt x="1258" y="3669"/>
                  </a:lnTo>
                  <a:lnTo>
                    <a:pt x="577" y="226"/>
                  </a:lnTo>
                  <a:cubicBezTo>
                    <a:pt x="552" y="94"/>
                    <a:pt x="435"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73"/>
            <p:cNvSpPr/>
            <p:nvPr/>
          </p:nvSpPr>
          <p:spPr>
            <a:xfrm>
              <a:off x="3050000" y="2702950"/>
              <a:ext cx="356275" cy="356275"/>
            </a:xfrm>
            <a:custGeom>
              <a:avLst/>
              <a:gdLst/>
              <a:ahLst/>
              <a:cxnLst/>
              <a:rect l="l" t="t" r="r" b="b"/>
              <a:pathLst>
                <a:path w="14251" h="14251" extrusionOk="0">
                  <a:moveTo>
                    <a:pt x="278" y="0"/>
                  </a:moveTo>
                  <a:cubicBezTo>
                    <a:pt x="125" y="0"/>
                    <a:pt x="0" y="124"/>
                    <a:pt x="0" y="278"/>
                  </a:cubicBezTo>
                  <a:lnTo>
                    <a:pt x="0" y="5873"/>
                  </a:lnTo>
                  <a:cubicBezTo>
                    <a:pt x="0" y="6026"/>
                    <a:pt x="125" y="6151"/>
                    <a:pt x="278" y="6151"/>
                  </a:cubicBezTo>
                  <a:cubicBezTo>
                    <a:pt x="432" y="6151"/>
                    <a:pt x="556" y="6026"/>
                    <a:pt x="556" y="5873"/>
                  </a:cubicBezTo>
                  <a:lnTo>
                    <a:pt x="556" y="556"/>
                  </a:lnTo>
                  <a:lnTo>
                    <a:pt x="13694" y="556"/>
                  </a:lnTo>
                  <a:lnTo>
                    <a:pt x="13694" y="13694"/>
                  </a:lnTo>
                  <a:lnTo>
                    <a:pt x="556" y="13694"/>
                  </a:lnTo>
                  <a:lnTo>
                    <a:pt x="556" y="8376"/>
                  </a:lnTo>
                  <a:cubicBezTo>
                    <a:pt x="556" y="8224"/>
                    <a:pt x="432" y="8098"/>
                    <a:pt x="278" y="8098"/>
                  </a:cubicBezTo>
                  <a:cubicBezTo>
                    <a:pt x="125" y="8098"/>
                    <a:pt x="0" y="8224"/>
                    <a:pt x="0" y="8376"/>
                  </a:cubicBezTo>
                  <a:lnTo>
                    <a:pt x="0" y="13972"/>
                  </a:lnTo>
                  <a:cubicBezTo>
                    <a:pt x="0" y="14126"/>
                    <a:pt x="125" y="14250"/>
                    <a:pt x="278" y="14250"/>
                  </a:cubicBezTo>
                  <a:lnTo>
                    <a:pt x="13972" y="14250"/>
                  </a:lnTo>
                  <a:cubicBezTo>
                    <a:pt x="14126" y="14250"/>
                    <a:pt x="14250" y="14126"/>
                    <a:pt x="14250" y="13972"/>
                  </a:cubicBezTo>
                  <a:lnTo>
                    <a:pt x="14250" y="278"/>
                  </a:lnTo>
                  <a:cubicBezTo>
                    <a:pt x="14250" y="124"/>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73"/>
            <p:cNvSpPr/>
            <p:nvPr/>
          </p:nvSpPr>
          <p:spPr>
            <a:xfrm>
              <a:off x="3050000" y="2874125"/>
              <a:ext cx="13925" cy="13900"/>
            </a:xfrm>
            <a:custGeom>
              <a:avLst/>
              <a:gdLst/>
              <a:ahLst/>
              <a:cxnLst/>
              <a:rect l="l" t="t" r="r" b="b"/>
              <a:pathLst>
                <a:path w="557" h="556" extrusionOk="0">
                  <a:moveTo>
                    <a:pt x="278" y="1"/>
                  </a:moveTo>
                  <a:cubicBezTo>
                    <a:pt x="125" y="1"/>
                    <a:pt x="0" y="125"/>
                    <a:pt x="0" y="279"/>
                  </a:cubicBezTo>
                  <a:cubicBezTo>
                    <a:pt x="0" y="431"/>
                    <a:pt x="125" y="556"/>
                    <a:pt x="278" y="556"/>
                  </a:cubicBezTo>
                  <a:cubicBezTo>
                    <a:pt x="432" y="556"/>
                    <a:pt x="556" y="431"/>
                    <a:pt x="556" y="279"/>
                  </a:cubicBezTo>
                  <a:cubicBezTo>
                    <a:pt x="556"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0" name="Google Shape;19410;p73"/>
          <p:cNvGrpSpPr/>
          <p:nvPr/>
        </p:nvGrpSpPr>
        <p:grpSpPr>
          <a:xfrm>
            <a:off x="3543360" y="3019614"/>
            <a:ext cx="334447" cy="334578"/>
            <a:chOff x="3417075" y="2702950"/>
            <a:chExt cx="356325" cy="356275"/>
          </a:xfrm>
        </p:grpSpPr>
        <p:sp>
          <p:nvSpPr>
            <p:cNvPr id="19411" name="Google Shape;19411;p73"/>
            <p:cNvSpPr/>
            <p:nvPr/>
          </p:nvSpPr>
          <p:spPr>
            <a:xfrm>
              <a:off x="3424025" y="2709900"/>
              <a:ext cx="342350" cy="342350"/>
            </a:xfrm>
            <a:custGeom>
              <a:avLst/>
              <a:gdLst/>
              <a:ahLst/>
              <a:cxnLst/>
              <a:rect l="l" t="t" r="r" b="b"/>
              <a:pathLst>
                <a:path w="13694" h="13694" extrusionOk="0">
                  <a:moveTo>
                    <a:pt x="1" y="0"/>
                  </a:moveTo>
                  <a:lnTo>
                    <a:pt x="1" y="13694"/>
                  </a:lnTo>
                  <a:lnTo>
                    <a:pt x="13693" y="13694"/>
                  </a:lnTo>
                  <a:lnTo>
                    <a:pt x="13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73"/>
            <p:cNvSpPr/>
            <p:nvPr/>
          </p:nvSpPr>
          <p:spPr>
            <a:xfrm>
              <a:off x="3454625" y="2740450"/>
              <a:ext cx="281175" cy="281200"/>
            </a:xfrm>
            <a:custGeom>
              <a:avLst/>
              <a:gdLst/>
              <a:ahLst/>
              <a:cxnLst/>
              <a:rect l="l" t="t" r="r" b="b"/>
              <a:pathLst>
                <a:path w="11247" h="11248" extrusionOk="0">
                  <a:moveTo>
                    <a:pt x="1093" y="1"/>
                  </a:moveTo>
                  <a:cubicBezTo>
                    <a:pt x="490" y="1"/>
                    <a:pt x="1" y="491"/>
                    <a:pt x="1" y="1093"/>
                  </a:cubicBezTo>
                  <a:lnTo>
                    <a:pt x="1" y="10154"/>
                  </a:lnTo>
                  <a:cubicBezTo>
                    <a:pt x="1" y="10759"/>
                    <a:pt x="491" y="11248"/>
                    <a:pt x="1093" y="11248"/>
                  </a:cubicBezTo>
                  <a:lnTo>
                    <a:pt x="10154" y="11248"/>
                  </a:lnTo>
                  <a:cubicBezTo>
                    <a:pt x="10756" y="11248"/>
                    <a:pt x="11245" y="10759"/>
                    <a:pt x="11247" y="10154"/>
                  </a:cubicBezTo>
                  <a:lnTo>
                    <a:pt x="11247" y="1093"/>
                  </a:lnTo>
                  <a:cubicBezTo>
                    <a:pt x="11247" y="490"/>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73"/>
            <p:cNvSpPr/>
            <p:nvPr/>
          </p:nvSpPr>
          <p:spPr>
            <a:xfrm>
              <a:off x="3447675" y="2733500"/>
              <a:ext cx="295075" cy="295125"/>
            </a:xfrm>
            <a:custGeom>
              <a:avLst/>
              <a:gdLst/>
              <a:ahLst/>
              <a:cxnLst/>
              <a:rect l="l" t="t" r="r" b="b"/>
              <a:pathLst>
                <a:path w="11803" h="11805" extrusionOk="0">
                  <a:moveTo>
                    <a:pt x="10431" y="561"/>
                  </a:moveTo>
                  <a:cubicBezTo>
                    <a:pt x="10879" y="561"/>
                    <a:pt x="11243" y="926"/>
                    <a:pt x="11243" y="1374"/>
                  </a:cubicBezTo>
                  <a:lnTo>
                    <a:pt x="11243" y="10435"/>
                  </a:lnTo>
                  <a:cubicBezTo>
                    <a:pt x="11243" y="10883"/>
                    <a:pt x="10879" y="11248"/>
                    <a:pt x="10431" y="11248"/>
                  </a:cubicBezTo>
                  <a:lnTo>
                    <a:pt x="1370" y="11248"/>
                  </a:lnTo>
                  <a:cubicBezTo>
                    <a:pt x="923" y="11248"/>
                    <a:pt x="557" y="10883"/>
                    <a:pt x="557" y="10435"/>
                  </a:cubicBezTo>
                  <a:lnTo>
                    <a:pt x="557" y="1374"/>
                  </a:lnTo>
                  <a:cubicBezTo>
                    <a:pt x="557" y="926"/>
                    <a:pt x="922" y="561"/>
                    <a:pt x="1370" y="561"/>
                  </a:cubicBezTo>
                  <a:close/>
                  <a:moveTo>
                    <a:pt x="1371" y="1"/>
                  </a:moveTo>
                  <a:cubicBezTo>
                    <a:pt x="616" y="1"/>
                    <a:pt x="1" y="615"/>
                    <a:pt x="1" y="1372"/>
                  </a:cubicBezTo>
                  <a:lnTo>
                    <a:pt x="1" y="10432"/>
                  </a:lnTo>
                  <a:cubicBezTo>
                    <a:pt x="1" y="11189"/>
                    <a:pt x="616" y="11804"/>
                    <a:pt x="1371" y="11804"/>
                  </a:cubicBezTo>
                  <a:lnTo>
                    <a:pt x="10432" y="11804"/>
                  </a:lnTo>
                  <a:cubicBezTo>
                    <a:pt x="11188" y="11804"/>
                    <a:pt x="11803" y="11189"/>
                    <a:pt x="11803" y="10432"/>
                  </a:cubicBezTo>
                  <a:lnTo>
                    <a:pt x="11803" y="1372"/>
                  </a:lnTo>
                  <a:cubicBezTo>
                    <a:pt x="11803" y="615"/>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73"/>
            <p:cNvSpPr/>
            <p:nvPr/>
          </p:nvSpPr>
          <p:spPr>
            <a:xfrm>
              <a:off x="3601700" y="2768425"/>
              <a:ext cx="47800" cy="69575"/>
            </a:xfrm>
            <a:custGeom>
              <a:avLst/>
              <a:gdLst/>
              <a:ahLst/>
              <a:cxnLst/>
              <a:rect l="l" t="t" r="r" b="b"/>
              <a:pathLst>
                <a:path w="1912" h="2783" extrusionOk="0">
                  <a:moveTo>
                    <a:pt x="656" y="0"/>
                  </a:moveTo>
                  <a:cubicBezTo>
                    <a:pt x="522" y="0"/>
                    <a:pt x="405" y="98"/>
                    <a:pt x="383" y="233"/>
                  </a:cubicBezTo>
                  <a:lnTo>
                    <a:pt x="220" y="1217"/>
                  </a:lnTo>
                  <a:cubicBezTo>
                    <a:pt x="203" y="1319"/>
                    <a:pt x="245" y="1425"/>
                    <a:pt x="330" y="1486"/>
                  </a:cubicBezTo>
                  <a:cubicBezTo>
                    <a:pt x="378" y="1522"/>
                    <a:pt x="436" y="1540"/>
                    <a:pt x="495" y="1540"/>
                  </a:cubicBezTo>
                  <a:cubicBezTo>
                    <a:pt x="538" y="1540"/>
                    <a:pt x="581" y="1530"/>
                    <a:pt x="620" y="1510"/>
                  </a:cubicBezTo>
                  <a:cubicBezTo>
                    <a:pt x="623" y="1510"/>
                    <a:pt x="627" y="1507"/>
                    <a:pt x="637" y="1502"/>
                  </a:cubicBezTo>
                  <a:cubicBezTo>
                    <a:pt x="722" y="1464"/>
                    <a:pt x="787" y="1441"/>
                    <a:pt x="949" y="1441"/>
                  </a:cubicBezTo>
                  <a:cubicBezTo>
                    <a:pt x="1058" y="1441"/>
                    <a:pt x="1160" y="1485"/>
                    <a:pt x="1233" y="1564"/>
                  </a:cubicBezTo>
                  <a:cubicBezTo>
                    <a:pt x="1308" y="1642"/>
                    <a:pt x="1348" y="1747"/>
                    <a:pt x="1342" y="1854"/>
                  </a:cubicBezTo>
                  <a:cubicBezTo>
                    <a:pt x="1330" y="2057"/>
                    <a:pt x="1162" y="2220"/>
                    <a:pt x="957" y="2226"/>
                  </a:cubicBezTo>
                  <a:cubicBezTo>
                    <a:pt x="954" y="2226"/>
                    <a:pt x="951" y="2226"/>
                    <a:pt x="948" y="2226"/>
                  </a:cubicBezTo>
                  <a:cubicBezTo>
                    <a:pt x="754" y="2226"/>
                    <a:pt x="587" y="2082"/>
                    <a:pt x="560" y="1889"/>
                  </a:cubicBezTo>
                  <a:cubicBezTo>
                    <a:pt x="558" y="1871"/>
                    <a:pt x="557" y="1852"/>
                    <a:pt x="557" y="1835"/>
                  </a:cubicBezTo>
                  <a:cubicBezTo>
                    <a:pt x="557" y="1681"/>
                    <a:pt x="432" y="1557"/>
                    <a:pt x="279" y="1557"/>
                  </a:cubicBezTo>
                  <a:cubicBezTo>
                    <a:pt x="125" y="1557"/>
                    <a:pt x="1" y="1681"/>
                    <a:pt x="1" y="1835"/>
                  </a:cubicBezTo>
                  <a:cubicBezTo>
                    <a:pt x="1" y="1879"/>
                    <a:pt x="4" y="1923"/>
                    <a:pt x="9" y="1967"/>
                  </a:cubicBezTo>
                  <a:cubicBezTo>
                    <a:pt x="77" y="2435"/>
                    <a:pt x="479" y="2782"/>
                    <a:pt x="949" y="2782"/>
                  </a:cubicBezTo>
                  <a:lnTo>
                    <a:pt x="970" y="2782"/>
                  </a:lnTo>
                  <a:cubicBezTo>
                    <a:pt x="1465" y="2773"/>
                    <a:pt x="1872" y="2378"/>
                    <a:pt x="1898" y="1883"/>
                  </a:cubicBezTo>
                  <a:cubicBezTo>
                    <a:pt x="1911" y="1620"/>
                    <a:pt x="1819" y="1371"/>
                    <a:pt x="1637" y="1180"/>
                  </a:cubicBezTo>
                  <a:cubicBezTo>
                    <a:pt x="1460" y="993"/>
                    <a:pt x="1208" y="885"/>
                    <a:pt x="949" y="885"/>
                  </a:cubicBezTo>
                  <a:cubicBezTo>
                    <a:pt x="910" y="885"/>
                    <a:pt x="873" y="886"/>
                    <a:pt x="838" y="888"/>
                  </a:cubicBezTo>
                  <a:lnTo>
                    <a:pt x="894" y="557"/>
                  </a:lnTo>
                  <a:lnTo>
                    <a:pt x="1481" y="557"/>
                  </a:lnTo>
                  <a:cubicBezTo>
                    <a:pt x="1635" y="557"/>
                    <a:pt x="1759" y="432"/>
                    <a:pt x="1759" y="278"/>
                  </a:cubicBezTo>
                  <a:cubicBezTo>
                    <a:pt x="1759" y="125"/>
                    <a:pt x="1635" y="0"/>
                    <a:pt x="1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73"/>
            <p:cNvSpPr/>
            <p:nvPr/>
          </p:nvSpPr>
          <p:spPr>
            <a:xfrm>
              <a:off x="3541225" y="2768375"/>
              <a:ext cx="44950" cy="69625"/>
            </a:xfrm>
            <a:custGeom>
              <a:avLst/>
              <a:gdLst/>
              <a:ahLst/>
              <a:cxnLst/>
              <a:rect l="l" t="t" r="r" b="b"/>
              <a:pathLst>
                <a:path w="1798" h="2785" extrusionOk="0">
                  <a:moveTo>
                    <a:pt x="279" y="1"/>
                  </a:moveTo>
                  <a:cubicBezTo>
                    <a:pt x="125" y="1"/>
                    <a:pt x="1" y="125"/>
                    <a:pt x="1" y="279"/>
                  </a:cubicBezTo>
                  <a:cubicBezTo>
                    <a:pt x="1" y="434"/>
                    <a:pt x="125" y="559"/>
                    <a:pt x="279" y="559"/>
                  </a:cubicBezTo>
                  <a:lnTo>
                    <a:pt x="1077" y="559"/>
                  </a:lnTo>
                  <a:lnTo>
                    <a:pt x="270" y="2395"/>
                  </a:lnTo>
                  <a:cubicBezTo>
                    <a:pt x="209" y="2535"/>
                    <a:pt x="272" y="2699"/>
                    <a:pt x="414" y="2761"/>
                  </a:cubicBezTo>
                  <a:cubicBezTo>
                    <a:pt x="450" y="2777"/>
                    <a:pt x="488" y="2784"/>
                    <a:pt x="525" y="2784"/>
                  </a:cubicBezTo>
                  <a:cubicBezTo>
                    <a:pt x="630" y="2784"/>
                    <a:pt x="733" y="2723"/>
                    <a:pt x="780" y="2617"/>
                  </a:cubicBezTo>
                  <a:lnTo>
                    <a:pt x="1758" y="390"/>
                  </a:lnTo>
                  <a:cubicBezTo>
                    <a:pt x="1797" y="304"/>
                    <a:pt x="1787" y="206"/>
                    <a:pt x="1736" y="127"/>
                  </a:cubicBezTo>
                  <a:cubicBezTo>
                    <a:pt x="1685" y="48"/>
                    <a:pt x="1597"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73"/>
            <p:cNvSpPr/>
            <p:nvPr/>
          </p:nvSpPr>
          <p:spPr>
            <a:xfrm>
              <a:off x="3516450" y="2858800"/>
              <a:ext cx="71850" cy="119750"/>
            </a:xfrm>
            <a:custGeom>
              <a:avLst/>
              <a:gdLst/>
              <a:ahLst/>
              <a:cxnLst/>
              <a:rect l="l" t="t" r="r" b="b"/>
              <a:pathLst>
                <a:path w="2874" h="4790" extrusionOk="0">
                  <a:moveTo>
                    <a:pt x="1405" y="558"/>
                  </a:moveTo>
                  <a:cubicBezTo>
                    <a:pt x="1884" y="558"/>
                    <a:pt x="2288" y="933"/>
                    <a:pt x="2288" y="1379"/>
                  </a:cubicBezTo>
                  <a:cubicBezTo>
                    <a:pt x="2288" y="1824"/>
                    <a:pt x="1884" y="2201"/>
                    <a:pt x="1405" y="2201"/>
                  </a:cubicBezTo>
                  <a:cubicBezTo>
                    <a:pt x="1211" y="2201"/>
                    <a:pt x="828" y="2204"/>
                    <a:pt x="564" y="2205"/>
                  </a:cubicBezTo>
                  <a:cubicBezTo>
                    <a:pt x="563" y="1944"/>
                    <a:pt x="560" y="830"/>
                    <a:pt x="558" y="559"/>
                  </a:cubicBezTo>
                  <a:lnTo>
                    <a:pt x="1405" y="559"/>
                  </a:lnTo>
                  <a:lnTo>
                    <a:pt x="1405" y="558"/>
                  </a:lnTo>
                  <a:close/>
                  <a:moveTo>
                    <a:pt x="279" y="0"/>
                  </a:moveTo>
                  <a:cubicBezTo>
                    <a:pt x="125" y="0"/>
                    <a:pt x="1" y="125"/>
                    <a:pt x="1" y="278"/>
                  </a:cubicBezTo>
                  <a:lnTo>
                    <a:pt x="1" y="4510"/>
                  </a:lnTo>
                  <a:cubicBezTo>
                    <a:pt x="1" y="4663"/>
                    <a:pt x="125" y="4788"/>
                    <a:pt x="279" y="4788"/>
                  </a:cubicBezTo>
                  <a:cubicBezTo>
                    <a:pt x="433" y="4788"/>
                    <a:pt x="557" y="4663"/>
                    <a:pt x="557" y="4510"/>
                  </a:cubicBezTo>
                  <a:lnTo>
                    <a:pt x="557" y="2760"/>
                  </a:lnTo>
                  <a:lnTo>
                    <a:pt x="654" y="2760"/>
                  </a:lnTo>
                  <a:lnTo>
                    <a:pt x="2356" y="4694"/>
                  </a:lnTo>
                  <a:cubicBezTo>
                    <a:pt x="2411" y="4756"/>
                    <a:pt x="2488" y="4789"/>
                    <a:pt x="2564" y="4789"/>
                  </a:cubicBezTo>
                  <a:cubicBezTo>
                    <a:pt x="2630" y="4789"/>
                    <a:pt x="2696" y="4766"/>
                    <a:pt x="2747" y="4719"/>
                  </a:cubicBezTo>
                  <a:cubicBezTo>
                    <a:pt x="2863" y="4619"/>
                    <a:pt x="2873" y="4442"/>
                    <a:pt x="2774" y="4327"/>
                  </a:cubicBezTo>
                  <a:lnTo>
                    <a:pt x="1392" y="2756"/>
                  </a:lnTo>
                  <a:lnTo>
                    <a:pt x="1402" y="2756"/>
                  </a:lnTo>
                  <a:cubicBezTo>
                    <a:pt x="2197" y="2756"/>
                    <a:pt x="2843" y="2138"/>
                    <a:pt x="2843" y="1378"/>
                  </a:cubicBezTo>
                  <a:cubicBezTo>
                    <a:pt x="2843" y="618"/>
                    <a:pt x="2197"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73"/>
            <p:cNvSpPr/>
            <p:nvPr/>
          </p:nvSpPr>
          <p:spPr>
            <a:xfrm>
              <a:off x="3605975" y="2904175"/>
              <a:ext cx="67975" cy="74325"/>
            </a:xfrm>
            <a:custGeom>
              <a:avLst/>
              <a:gdLst/>
              <a:ahLst/>
              <a:cxnLst/>
              <a:rect l="l" t="t" r="r" b="b"/>
              <a:pathLst>
                <a:path w="2719" h="2973" extrusionOk="0">
                  <a:moveTo>
                    <a:pt x="1361" y="557"/>
                  </a:moveTo>
                  <a:cubicBezTo>
                    <a:pt x="1765" y="558"/>
                    <a:pt x="2102" y="859"/>
                    <a:pt x="2155" y="1248"/>
                  </a:cubicBezTo>
                  <a:lnTo>
                    <a:pt x="566" y="1245"/>
                  </a:lnTo>
                  <a:cubicBezTo>
                    <a:pt x="623" y="857"/>
                    <a:pt x="958" y="557"/>
                    <a:pt x="1361" y="557"/>
                  </a:cubicBezTo>
                  <a:close/>
                  <a:moveTo>
                    <a:pt x="1360" y="1"/>
                  </a:moveTo>
                  <a:cubicBezTo>
                    <a:pt x="610" y="1"/>
                    <a:pt x="1" y="611"/>
                    <a:pt x="1" y="1362"/>
                  </a:cubicBezTo>
                  <a:cubicBezTo>
                    <a:pt x="1" y="1365"/>
                    <a:pt x="5" y="1487"/>
                    <a:pt x="5" y="1487"/>
                  </a:cubicBezTo>
                  <a:cubicBezTo>
                    <a:pt x="5" y="2307"/>
                    <a:pt x="671" y="2973"/>
                    <a:pt x="1491" y="2973"/>
                  </a:cubicBezTo>
                  <a:cubicBezTo>
                    <a:pt x="1818" y="2973"/>
                    <a:pt x="2111" y="2864"/>
                    <a:pt x="2338" y="2661"/>
                  </a:cubicBezTo>
                  <a:cubicBezTo>
                    <a:pt x="2382" y="2621"/>
                    <a:pt x="2425" y="2577"/>
                    <a:pt x="2465" y="2532"/>
                  </a:cubicBezTo>
                  <a:cubicBezTo>
                    <a:pt x="2563" y="2415"/>
                    <a:pt x="2548" y="2239"/>
                    <a:pt x="2430" y="2140"/>
                  </a:cubicBezTo>
                  <a:cubicBezTo>
                    <a:pt x="2378" y="2096"/>
                    <a:pt x="2315" y="2075"/>
                    <a:pt x="2252" y="2075"/>
                  </a:cubicBezTo>
                  <a:cubicBezTo>
                    <a:pt x="2172" y="2075"/>
                    <a:pt x="2093" y="2109"/>
                    <a:pt x="2037" y="2175"/>
                  </a:cubicBezTo>
                  <a:cubicBezTo>
                    <a:pt x="2015" y="2200"/>
                    <a:pt x="1992" y="2225"/>
                    <a:pt x="1969" y="2245"/>
                  </a:cubicBezTo>
                  <a:cubicBezTo>
                    <a:pt x="1843" y="2358"/>
                    <a:pt x="1682" y="2416"/>
                    <a:pt x="1491" y="2416"/>
                  </a:cubicBezTo>
                  <a:cubicBezTo>
                    <a:pt x="1090" y="2416"/>
                    <a:pt x="746" y="2160"/>
                    <a:pt x="617" y="1803"/>
                  </a:cubicBezTo>
                  <a:lnTo>
                    <a:pt x="617" y="1803"/>
                  </a:lnTo>
                  <a:lnTo>
                    <a:pt x="2440" y="1806"/>
                  </a:lnTo>
                  <a:cubicBezTo>
                    <a:pt x="2513" y="1806"/>
                    <a:pt x="2585" y="1777"/>
                    <a:pt x="2636" y="1727"/>
                  </a:cubicBezTo>
                  <a:cubicBezTo>
                    <a:pt x="2689" y="1673"/>
                    <a:pt x="2718" y="1604"/>
                    <a:pt x="2718" y="1529"/>
                  </a:cubicBezTo>
                  <a:lnTo>
                    <a:pt x="2718" y="1361"/>
                  </a:lnTo>
                  <a:cubicBezTo>
                    <a:pt x="2718" y="610"/>
                    <a:pt x="2109" y="1"/>
                    <a:pt x="1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73"/>
            <p:cNvSpPr/>
            <p:nvPr/>
          </p:nvSpPr>
          <p:spPr>
            <a:xfrm>
              <a:off x="3417125" y="2702950"/>
              <a:ext cx="356275" cy="356275"/>
            </a:xfrm>
            <a:custGeom>
              <a:avLst/>
              <a:gdLst/>
              <a:ahLst/>
              <a:cxnLst/>
              <a:rect l="l" t="t" r="r" b="b"/>
              <a:pathLst>
                <a:path w="14251" h="14251" extrusionOk="0">
                  <a:moveTo>
                    <a:pt x="278" y="0"/>
                  </a:moveTo>
                  <a:cubicBezTo>
                    <a:pt x="125" y="0"/>
                    <a:pt x="0" y="124"/>
                    <a:pt x="0" y="278"/>
                  </a:cubicBezTo>
                  <a:lnTo>
                    <a:pt x="0" y="5873"/>
                  </a:lnTo>
                  <a:cubicBezTo>
                    <a:pt x="0" y="6026"/>
                    <a:pt x="125" y="6151"/>
                    <a:pt x="278" y="6151"/>
                  </a:cubicBezTo>
                  <a:cubicBezTo>
                    <a:pt x="432" y="6151"/>
                    <a:pt x="556" y="6026"/>
                    <a:pt x="556" y="5873"/>
                  </a:cubicBezTo>
                  <a:lnTo>
                    <a:pt x="556" y="556"/>
                  </a:lnTo>
                  <a:lnTo>
                    <a:pt x="13694" y="556"/>
                  </a:lnTo>
                  <a:lnTo>
                    <a:pt x="13694" y="13694"/>
                  </a:lnTo>
                  <a:lnTo>
                    <a:pt x="556" y="13694"/>
                  </a:lnTo>
                  <a:lnTo>
                    <a:pt x="556" y="8376"/>
                  </a:lnTo>
                  <a:cubicBezTo>
                    <a:pt x="556" y="8224"/>
                    <a:pt x="432" y="8098"/>
                    <a:pt x="278" y="8098"/>
                  </a:cubicBezTo>
                  <a:cubicBezTo>
                    <a:pt x="125" y="8098"/>
                    <a:pt x="0" y="8224"/>
                    <a:pt x="0" y="8376"/>
                  </a:cubicBezTo>
                  <a:lnTo>
                    <a:pt x="0" y="13972"/>
                  </a:lnTo>
                  <a:cubicBezTo>
                    <a:pt x="0" y="14126"/>
                    <a:pt x="125" y="14250"/>
                    <a:pt x="278" y="14250"/>
                  </a:cubicBezTo>
                  <a:lnTo>
                    <a:pt x="13972" y="14250"/>
                  </a:lnTo>
                  <a:cubicBezTo>
                    <a:pt x="14126" y="14250"/>
                    <a:pt x="14250" y="14126"/>
                    <a:pt x="14250" y="13972"/>
                  </a:cubicBezTo>
                  <a:lnTo>
                    <a:pt x="14250" y="278"/>
                  </a:lnTo>
                  <a:cubicBezTo>
                    <a:pt x="14250" y="124"/>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73"/>
            <p:cNvSpPr/>
            <p:nvPr/>
          </p:nvSpPr>
          <p:spPr>
            <a:xfrm>
              <a:off x="3417075" y="2874125"/>
              <a:ext cx="13925" cy="13900"/>
            </a:xfrm>
            <a:custGeom>
              <a:avLst/>
              <a:gdLst/>
              <a:ahLst/>
              <a:cxnLst/>
              <a:rect l="l" t="t" r="r" b="b"/>
              <a:pathLst>
                <a:path w="557" h="556" extrusionOk="0">
                  <a:moveTo>
                    <a:pt x="279" y="1"/>
                  </a:moveTo>
                  <a:cubicBezTo>
                    <a:pt x="125" y="1"/>
                    <a:pt x="1" y="125"/>
                    <a:pt x="1" y="279"/>
                  </a:cubicBezTo>
                  <a:cubicBezTo>
                    <a:pt x="1" y="431"/>
                    <a:pt x="125" y="556"/>
                    <a:pt x="279" y="556"/>
                  </a:cubicBezTo>
                  <a:cubicBezTo>
                    <a:pt x="433" y="556"/>
                    <a:pt x="557" y="431"/>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0" name="Google Shape;19420;p73"/>
          <p:cNvGrpSpPr/>
          <p:nvPr/>
        </p:nvGrpSpPr>
        <p:grpSpPr>
          <a:xfrm>
            <a:off x="3887944" y="3019614"/>
            <a:ext cx="334376" cy="334578"/>
            <a:chOff x="3784200" y="2702950"/>
            <a:chExt cx="356250" cy="356275"/>
          </a:xfrm>
        </p:grpSpPr>
        <p:sp>
          <p:nvSpPr>
            <p:cNvPr id="19421" name="Google Shape;19421;p73"/>
            <p:cNvSpPr/>
            <p:nvPr/>
          </p:nvSpPr>
          <p:spPr>
            <a:xfrm>
              <a:off x="3791150" y="2709900"/>
              <a:ext cx="342350" cy="342350"/>
            </a:xfrm>
            <a:custGeom>
              <a:avLst/>
              <a:gdLst/>
              <a:ahLst/>
              <a:cxnLst/>
              <a:rect l="l" t="t" r="r" b="b"/>
              <a:pathLst>
                <a:path w="13694" h="13694" extrusionOk="0">
                  <a:moveTo>
                    <a:pt x="1" y="0"/>
                  </a:moveTo>
                  <a:lnTo>
                    <a:pt x="1" y="13694"/>
                  </a:lnTo>
                  <a:lnTo>
                    <a:pt x="13693" y="13694"/>
                  </a:lnTo>
                  <a:lnTo>
                    <a:pt x="13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73"/>
            <p:cNvSpPr/>
            <p:nvPr/>
          </p:nvSpPr>
          <p:spPr>
            <a:xfrm>
              <a:off x="3821725" y="2740450"/>
              <a:ext cx="281175" cy="281200"/>
            </a:xfrm>
            <a:custGeom>
              <a:avLst/>
              <a:gdLst/>
              <a:ahLst/>
              <a:cxnLst/>
              <a:rect l="l" t="t" r="r" b="b"/>
              <a:pathLst>
                <a:path w="11247" h="11248" extrusionOk="0">
                  <a:moveTo>
                    <a:pt x="1093" y="1"/>
                  </a:moveTo>
                  <a:cubicBezTo>
                    <a:pt x="488" y="1"/>
                    <a:pt x="0" y="491"/>
                    <a:pt x="0" y="1093"/>
                  </a:cubicBezTo>
                  <a:lnTo>
                    <a:pt x="0" y="10154"/>
                  </a:lnTo>
                  <a:cubicBezTo>
                    <a:pt x="0" y="10759"/>
                    <a:pt x="491" y="11248"/>
                    <a:pt x="1093" y="11248"/>
                  </a:cubicBezTo>
                  <a:lnTo>
                    <a:pt x="10154" y="11248"/>
                  </a:lnTo>
                  <a:cubicBezTo>
                    <a:pt x="10757" y="11248"/>
                    <a:pt x="11246" y="10759"/>
                    <a:pt x="11246" y="10154"/>
                  </a:cubicBezTo>
                  <a:lnTo>
                    <a:pt x="11246" y="1093"/>
                  </a:lnTo>
                  <a:cubicBezTo>
                    <a:pt x="11246" y="490"/>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73"/>
            <p:cNvSpPr/>
            <p:nvPr/>
          </p:nvSpPr>
          <p:spPr>
            <a:xfrm>
              <a:off x="3814775" y="2733500"/>
              <a:ext cx="295075" cy="295125"/>
            </a:xfrm>
            <a:custGeom>
              <a:avLst/>
              <a:gdLst/>
              <a:ahLst/>
              <a:cxnLst/>
              <a:rect l="l" t="t" r="r" b="b"/>
              <a:pathLst>
                <a:path w="11803" h="11805" extrusionOk="0">
                  <a:moveTo>
                    <a:pt x="10432" y="561"/>
                  </a:moveTo>
                  <a:cubicBezTo>
                    <a:pt x="10880" y="561"/>
                    <a:pt x="11245" y="926"/>
                    <a:pt x="11245" y="1374"/>
                  </a:cubicBezTo>
                  <a:lnTo>
                    <a:pt x="11245" y="10435"/>
                  </a:lnTo>
                  <a:cubicBezTo>
                    <a:pt x="11245" y="10883"/>
                    <a:pt x="10880" y="11248"/>
                    <a:pt x="10432" y="11248"/>
                  </a:cubicBezTo>
                  <a:lnTo>
                    <a:pt x="1371" y="11248"/>
                  </a:lnTo>
                  <a:cubicBezTo>
                    <a:pt x="923" y="11248"/>
                    <a:pt x="558" y="10883"/>
                    <a:pt x="558" y="10435"/>
                  </a:cubicBezTo>
                  <a:lnTo>
                    <a:pt x="558" y="1374"/>
                  </a:lnTo>
                  <a:cubicBezTo>
                    <a:pt x="558" y="926"/>
                    <a:pt x="923" y="561"/>
                    <a:pt x="1371" y="561"/>
                  </a:cubicBezTo>
                  <a:close/>
                  <a:moveTo>
                    <a:pt x="1371" y="1"/>
                  </a:moveTo>
                  <a:cubicBezTo>
                    <a:pt x="615" y="1"/>
                    <a:pt x="0" y="615"/>
                    <a:pt x="0" y="1372"/>
                  </a:cubicBezTo>
                  <a:lnTo>
                    <a:pt x="0" y="10432"/>
                  </a:lnTo>
                  <a:cubicBezTo>
                    <a:pt x="0" y="11189"/>
                    <a:pt x="615" y="11804"/>
                    <a:pt x="1371" y="11804"/>
                  </a:cubicBezTo>
                  <a:lnTo>
                    <a:pt x="10432" y="11804"/>
                  </a:lnTo>
                  <a:cubicBezTo>
                    <a:pt x="11187" y="11804"/>
                    <a:pt x="11802" y="11189"/>
                    <a:pt x="11802" y="10432"/>
                  </a:cubicBezTo>
                  <a:lnTo>
                    <a:pt x="11802" y="1372"/>
                  </a:lnTo>
                  <a:cubicBezTo>
                    <a:pt x="11802" y="615"/>
                    <a:pt x="11187"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73"/>
            <p:cNvSpPr/>
            <p:nvPr/>
          </p:nvSpPr>
          <p:spPr>
            <a:xfrm>
              <a:off x="3969600" y="2768325"/>
              <a:ext cx="46650" cy="69800"/>
            </a:xfrm>
            <a:custGeom>
              <a:avLst/>
              <a:gdLst/>
              <a:ahLst/>
              <a:cxnLst/>
              <a:rect l="l" t="t" r="r" b="b"/>
              <a:pathLst>
                <a:path w="1866" h="2792" extrusionOk="0">
                  <a:moveTo>
                    <a:pt x="933" y="1484"/>
                  </a:moveTo>
                  <a:cubicBezTo>
                    <a:pt x="1141" y="1484"/>
                    <a:pt x="1309" y="1653"/>
                    <a:pt x="1309" y="1859"/>
                  </a:cubicBezTo>
                  <a:cubicBezTo>
                    <a:pt x="1309" y="2067"/>
                    <a:pt x="1141" y="2236"/>
                    <a:pt x="933" y="2236"/>
                  </a:cubicBezTo>
                  <a:cubicBezTo>
                    <a:pt x="727" y="2236"/>
                    <a:pt x="558" y="2067"/>
                    <a:pt x="558" y="1859"/>
                  </a:cubicBezTo>
                  <a:cubicBezTo>
                    <a:pt x="558" y="1653"/>
                    <a:pt x="725" y="1484"/>
                    <a:pt x="933" y="1484"/>
                  </a:cubicBezTo>
                  <a:close/>
                  <a:moveTo>
                    <a:pt x="1091" y="1"/>
                  </a:moveTo>
                  <a:cubicBezTo>
                    <a:pt x="1033" y="1"/>
                    <a:pt x="975" y="19"/>
                    <a:pt x="924" y="56"/>
                  </a:cubicBezTo>
                  <a:cubicBezTo>
                    <a:pt x="893" y="79"/>
                    <a:pt x="142" y="648"/>
                    <a:pt x="11" y="1716"/>
                  </a:cubicBezTo>
                  <a:cubicBezTo>
                    <a:pt x="3" y="1763"/>
                    <a:pt x="0" y="1812"/>
                    <a:pt x="0" y="1862"/>
                  </a:cubicBezTo>
                  <a:cubicBezTo>
                    <a:pt x="0" y="2375"/>
                    <a:pt x="419" y="2792"/>
                    <a:pt x="933" y="2792"/>
                  </a:cubicBezTo>
                  <a:cubicBezTo>
                    <a:pt x="1448" y="2792"/>
                    <a:pt x="1866" y="2373"/>
                    <a:pt x="1866" y="1861"/>
                  </a:cubicBezTo>
                  <a:cubicBezTo>
                    <a:pt x="1866" y="1345"/>
                    <a:pt x="1445" y="928"/>
                    <a:pt x="933" y="928"/>
                  </a:cubicBezTo>
                  <a:cubicBezTo>
                    <a:pt x="915" y="928"/>
                    <a:pt x="899" y="928"/>
                    <a:pt x="880" y="931"/>
                  </a:cubicBezTo>
                  <a:cubicBezTo>
                    <a:pt x="1062" y="654"/>
                    <a:pt x="1252" y="506"/>
                    <a:pt x="1258" y="501"/>
                  </a:cubicBezTo>
                  <a:cubicBezTo>
                    <a:pt x="1380" y="408"/>
                    <a:pt x="1406" y="236"/>
                    <a:pt x="1314" y="113"/>
                  </a:cubicBezTo>
                  <a:cubicBezTo>
                    <a:pt x="1260" y="39"/>
                    <a:pt x="1176"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73"/>
            <p:cNvSpPr/>
            <p:nvPr/>
          </p:nvSpPr>
          <p:spPr>
            <a:xfrm>
              <a:off x="3908425" y="2768375"/>
              <a:ext cx="44900" cy="69625"/>
            </a:xfrm>
            <a:custGeom>
              <a:avLst/>
              <a:gdLst/>
              <a:ahLst/>
              <a:cxnLst/>
              <a:rect l="l" t="t" r="r" b="b"/>
              <a:pathLst>
                <a:path w="1796" h="2785" extrusionOk="0">
                  <a:moveTo>
                    <a:pt x="279" y="1"/>
                  </a:moveTo>
                  <a:cubicBezTo>
                    <a:pt x="125" y="1"/>
                    <a:pt x="1" y="125"/>
                    <a:pt x="1" y="279"/>
                  </a:cubicBezTo>
                  <a:cubicBezTo>
                    <a:pt x="1" y="434"/>
                    <a:pt x="125" y="559"/>
                    <a:pt x="279" y="559"/>
                  </a:cubicBezTo>
                  <a:lnTo>
                    <a:pt x="1077" y="559"/>
                  </a:lnTo>
                  <a:lnTo>
                    <a:pt x="269" y="2395"/>
                  </a:lnTo>
                  <a:cubicBezTo>
                    <a:pt x="207" y="2535"/>
                    <a:pt x="272" y="2699"/>
                    <a:pt x="412" y="2761"/>
                  </a:cubicBezTo>
                  <a:cubicBezTo>
                    <a:pt x="449" y="2777"/>
                    <a:pt x="487" y="2784"/>
                    <a:pt x="523" y="2784"/>
                  </a:cubicBezTo>
                  <a:cubicBezTo>
                    <a:pt x="630" y="2784"/>
                    <a:pt x="733" y="2723"/>
                    <a:pt x="778" y="2617"/>
                  </a:cubicBezTo>
                  <a:lnTo>
                    <a:pt x="1758" y="390"/>
                  </a:lnTo>
                  <a:cubicBezTo>
                    <a:pt x="1796" y="304"/>
                    <a:pt x="1787" y="206"/>
                    <a:pt x="1736" y="127"/>
                  </a:cubicBezTo>
                  <a:cubicBezTo>
                    <a:pt x="1685" y="48"/>
                    <a:pt x="1597" y="1"/>
                    <a:pt x="1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73"/>
            <p:cNvSpPr/>
            <p:nvPr/>
          </p:nvSpPr>
          <p:spPr>
            <a:xfrm>
              <a:off x="3869200" y="2858800"/>
              <a:ext cx="119700" cy="119700"/>
            </a:xfrm>
            <a:custGeom>
              <a:avLst/>
              <a:gdLst/>
              <a:ahLst/>
              <a:cxnLst/>
              <a:rect l="l" t="t" r="r" b="b"/>
              <a:pathLst>
                <a:path w="4788" h="4788" extrusionOk="0">
                  <a:moveTo>
                    <a:pt x="2394" y="558"/>
                  </a:moveTo>
                  <a:cubicBezTo>
                    <a:pt x="3409" y="558"/>
                    <a:pt x="4232" y="1382"/>
                    <a:pt x="4232" y="2395"/>
                  </a:cubicBezTo>
                  <a:cubicBezTo>
                    <a:pt x="4232" y="3409"/>
                    <a:pt x="3409" y="4233"/>
                    <a:pt x="2394" y="4233"/>
                  </a:cubicBezTo>
                  <a:cubicBezTo>
                    <a:pt x="1382" y="4233"/>
                    <a:pt x="557" y="3409"/>
                    <a:pt x="557" y="2395"/>
                  </a:cubicBezTo>
                  <a:cubicBezTo>
                    <a:pt x="557" y="1382"/>
                    <a:pt x="1381" y="558"/>
                    <a:pt x="2394" y="558"/>
                  </a:cubicBezTo>
                  <a:close/>
                  <a:moveTo>
                    <a:pt x="2394" y="0"/>
                  </a:moveTo>
                  <a:cubicBezTo>
                    <a:pt x="1075" y="0"/>
                    <a:pt x="0" y="1075"/>
                    <a:pt x="0" y="2394"/>
                  </a:cubicBezTo>
                  <a:cubicBezTo>
                    <a:pt x="0" y="3713"/>
                    <a:pt x="1075" y="4788"/>
                    <a:pt x="2394" y="4788"/>
                  </a:cubicBezTo>
                  <a:cubicBezTo>
                    <a:pt x="3715" y="4788"/>
                    <a:pt x="4788" y="3713"/>
                    <a:pt x="4788" y="2394"/>
                  </a:cubicBezTo>
                  <a:cubicBezTo>
                    <a:pt x="4788" y="1075"/>
                    <a:pt x="3715" y="0"/>
                    <a:pt x="2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73"/>
            <p:cNvSpPr/>
            <p:nvPr/>
          </p:nvSpPr>
          <p:spPr>
            <a:xfrm>
              <a:off x="4001800" y="2904675"/>
              <a:ext cx="54800" cy="73825"/>
            </a:xfrm>
            <a:custGeom>
              <a:avLst/>
              <a:gdLst/>
              <a:ahLst/>
              <a:cxnLst/>
              <a:rect l="l" t="t" r="r" b="b"/>
              <a:pathLst>
                <a:path w="2192" h="2953" extrusionOk="0">
                  <a:moveTo>
                    <a:pt x="1103" y="0"/>
                  </a:moveTo>
                  <a:cubicBezTo>
                    <a:pt x="996" y="0"/>
                    <a:pt x="884" y="15"/>
                    <a:pt x="768" y="49"/>
                  </a:cubicBezTo>
                  <a:cubicBezTo>
                    <a:pt x="447" y="145"/>
                    <a:pt x="219" y="399"/>
                    <a:pt x="175" y="713"/>
                  </a:cubicBezTo>
                  <a:cubicBezTo>
                    <a:pt x="133" y="1006"/>
                    <a:pt x="258" y="1285"/>
                    <a:pt x="506" y="1446"/>
                  </a:cubicBezTo>
                  <a:cubicBezTo>
                    <a:pt x="519" y="1454"/>
                    <a:pt x="531" y="1461"/>
                    <a:pt x="544" y="1467"/>
                  </a:cubicBezTo>
                  <a:cubicBezTo>
                    <a:pt x="559" y="1473"/>
                    <a:pt x="888" y="1620"/>
                    <a:pt x="1258" y="1755"/>
                  </a:cubicBezTo>
                  <a:cubicBezTo>
                    <a:pt x="1368" y="1796"/>
                    <a:pt x="1620" y="1912"/>
                    <a:pt x="1585" y="2105"/>
                  </a:cubicBezTo>
                  <a:cubicBezTo>
                    <a:pt x="1560" y="2249"/>
                    <a:pt x="1387" y="2396"/>
                    <a:pt x="1146" y="2396"/>
                  </a:cubicBezTo>
                  <a:cubicBezTo>
                    <a:pt x="903" y="2396"/>
                    <a:pt x="667" y="2297"/>
                    <a:pt x="516" y="2133"/>
                  </a:cubicBezTo>
                  <a:cubicBezTo>
                    <a:pt x="461" y="2072"/>
                    <a:pt x="385" y="2041"/>
                    <a:pt x="309" y="2041"/>
                  </a:cubicBezTo>
                  <a:cubicBezTo>
                    <a:pt x="243" y="2041"/>
                    <a:pt x="176" y="2065"/>
                    <a:pt x="124" y="2112"/>
                  </a:cubicBezTo>
                  <a:cubicBezTo>
                    <a:pt x="10" y="2215"/>
                    <a:pt x="1" y="2392"/>
                    <a:pt x="103" y="2506"/>
                  </a:cubicBezTo>
                  <a:cubicBezTo>
                    <a:pt x="358" y="2786"/>
                    <a:pt x="746" y="2953"/>
                    <a:pt x="1144" y="2953"/>
                  </a:cubicBezTo>
                  <a:cubicBezTo>
                    <a:pt x="1639" y="2953"/>
                    <a:pt x="2056" y="2638"/>
                    <a:pt x="2132" y="2205"/>
                  </a:cubicBezTo>
                  <a:cubicBezTo>
                    <a:pt x="2191" y="1878"/>
                    <a:pt x="2042" y="1452"/>
                    <a:pt x="1450" y="1234"/>
                  </a:cubicBezTo>
                  <a:cubicBezTo>
                    <a:pt x="1152" y="1124"/>
                    <a:pt x="875" y="1004"/>
                    <a:pt x="793" y="969"/>
                  </a:cubicBezTo>
                  <a:cubicBezTo>
                    <a:pt x="717" y="910"/>
                    <a:pt x="720" y="825"/>
                    <a:pt x="724" y="792"/>
                  </a:cubicBezTo>
                  <a:cubicBezTo>
                    <a:pt x="731" y="745"/>
                    <a:pt x="764" y="632"/>
                    <a:pt x="929" y="581"/>
                  </a:cubicBezTo>
                  <a:cubicBezTo>
                    <a:pt x="989" y="563"/>
                    <a:pt x="1048" y="555"/>
                    <a:pt x="1105" y="555"/>
                  </a:cubicBezTo>
                  <a:cubicBezTo>
                    <a:pt x="1379" y="555"/>
                    <a:pt x="1601" y="732"/>
                    <a:pt x="1607" y="738"/>
                  </a:cubicBezTo>
                  <a:cubicBezTo>
                    <a:pt x="1659" y="781"/>
                    <a:pt x="1722" y="802"/>
                    <a:pt x="1786" y="802"/>
                  </a:cubicBezTo>
                  <a:cubicBezTo>
                    <a:pt x="1865" y="802"/>
                    <a:pt x="1944" y="769"/>
                    <a:pt x="1999" y="704"/>
                  </a:cubicBezTo>
                  <a:cubicBezTo>
                    <a:pt x="2097" y="587"/>
                    <a:pt x="2083" y="411"/>
                    <a:pt x="1964" y="312"/>
                  </a:cubicBezTo>
                  <a:cubicBezTo>
                    <a:pt x="1946" y="297"/>
                    <a:pt x="1587" y="0"/>
                    <a:pt x="1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73"/>
            <p:cNvSpPr/>
            <p:nvPr/>
          </p:nvSpPr>
          <p:spPr>
            <a:xfrm>
              <a:off x="3784200" y="2702950"/>
              <a:ext cx="356250" cy="356275"/>
            </a:xfrm>
            <a:custGeom>
              <a:avLst/>
              <a:gdLst/>
              <a:ahLst/>
              <a:cxnLst/>
              <a:rect l="l" t="t" r="r" b="b"/>
              <a:pathLst>
                <a:path w="14250" h="14251" extrusionOk="0">
                  <a:moveTo>
                    <a:pt x="279" y="0"/>
                  </a:moveTo>
                  <a:cubicBezTo>
                    <a:pt x="125" y="0"/>
                    <a:pt x="1" y="124"/>
                    <a:pt x="1" y="278"/>
                  </a:cubicBezTo>
                  <a:lnTo>
                    <a:pt x="1" y="5873"/>
                  </a:lnTo>
                  <a:cubicBezTo>
                    <a:pt x="1" y="6026"/>
                    <a:pt x="125" y="6151"/>
                    <a:pt x="279" y="6151"/>
                  </a:cubicBezTo>
                  <a:cubicBezTo>
                    <a:pt x="433" y="6151"/>
                    <a:pt x="557" y="6026"/>
                    <a:pt x="557" y="5873"/>
                  </a:cubicBezTo>
                  <a:lnTo>
                    <a:pt x="557" y="556"/>
                  </a:lnTo>
                  <a:lnTo>
                    <a:pt x="13693" y="556"/>
                  </a:lnTo>
                  <a:lnTo>
                    <a:pt x="13693" y="13694"/>
                  </a:lnTo>
                  <a:lnTo>
                    <a:pt x="557" y="13694"/>
                  </a:lnTo>
                  <a:lnTo>
                    <a:pt x="557" y="8376"/>
                  </a:lnTo>
                  <a:cubicBezTo>
                    <a:pt x="557" y="8224"/>
                    <a:pt x="433" y="8098"/>
                    <a:pt x="279" y="8098"/>
                  </a:cubicBezTo>
                  <a:cubicBezTo>
                    <a:pt x="125" y="8098"/>
                    <a:pt x="1" y="8224"/>
                    <a:pt x="1" y="8376"/>
                  </a:cubicBezTo>
                  <a:lnTo>
                    <a:pt x="1" y="13972"/>
                  </a:lnTo>
                  <a:cubicBezTo>
                    <a:pt x="1" y="14126"/>
                    <a:pt x="125" y="14250"/>
                    <a:pt x="279" y="14250"/>
                  </a:cubicBezTo>
                  <a:lnTo>
                    <a:pt x="13971" y="14250"/>
                  </a:lnTo>
                  <a:cubicBezTo>
                    <a:pt x="14125" y="14250"/>
                    <a:pt x="14249" y="14126"/>
                    <a:pt x="14249" y="13972"/>
                  </a:cubicBezTo>
                  <a:lnTo>
                    <a:pt x="14249" y="278"/>
                  </a:lnTo>
                  <a:cubicBezTo>
                    <a:pt x="14249" y="124"/>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73"/>
            <p:cNvSpPr/>
            <p:nvPr/>
          </p:nvSpPr>
          <p:spPr>
            <a:xfrm>
              <a:off x="3784200" y="2874125"/>
              <a:ext cx="13925" cy="13900"/>
            </a:xfrm>
            <a:custGeom>
              <a:avLst/>
              <a:gdLst/>
              <a:ahLst/>
              <a:cxnLst/>
              <a:rect l="l" t="t" r="r" b="b"/>
              <a:pathLst>
                <a:path w="557" h="556" extrusionOk="0">
                  <a:moveTo>
                    <a:pt x="279" y="1"/>
                  </a:moveTo>
                  <a:cubicBezTo>
                    <a:pt x="125" y="1"/>
                    <a:pt x="1" y="125"/>
                    <a:pt x="1" y="279"/>
                  </a:cubicBezTo>
                  <a:cubicBezTo>
                    <a:pt x="1" y="431"/>
                    <a:pt x="125" y="556"/>
                    <a:pt x="279" y="556"/>
                  </a:cubicBezTo>
                  <a:cubicBezTo>
                    <a:pt x="433" y="556"/>
                    <a:pt x="557" y="431"/>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0" name="Google Shape;19430;p73"/>
          <p:cNvGrpSpPr/>
          <p:nvPr/>
        </p:nvGrpSpPr>
        <p:grpSpPr>
          <a:xfrm>
            <a:off x="4232504" y="3019614"/>
            <a:ext cx="334400" cy="334578"/>
            <a:chOff x="4151300" y="2702950"/>
            <a:chExt cx="356275" cy="356275"/>
          </a:xfrm>
        </p:grpSpPr>
        <p:sp>
          <p:nvSpPr>
            <p:cNvPr id="19431" name="Google Shape;19431;p73"/>
            <p:cNvSpPr/>
            <p:nvPr/>
          </p:nvSpPr>
          <p:spPr>
            <a:xfrm>
              <a:off x="4158250" y="2709900"/>
              <a:ext cx="342325" cy="342350"/>
            </a:xfrm>
            <a:custGeom>
              <a:avLst/>
              <a:gdLst/>
              <a:ahLst/>
              <a:cxnLst/>
              <a:rect l="l" t="t" r="r" b="b"/>
              <a:pathLst>
                <a:path w="13693" h="13694" extrusionOk="0">
                  <a:moveTo>
                    <a:pt x="0" y="0"/>
                  </a:moveTo>
                  <a:lnTo>
                    <a:pt x="0" y="13694"/>
                  </a:lnTo>
                  <a:lnTo>
                    <a:pt x="13693" y="13694"/>
                  </a:lnTo>
                  <a:lnTo>
                    <a:pt x="13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73"/>
            <p:cNvSpPr/>
            <p:nvPr/>
          </p:nvSpPr>
          <p:spPr>
            <a:xfrm>
              <a:off x="4188850" y="2740450"/>
              <a:ext cx="281175" cy="281200"/>
            </a:xfrm>
            <a:custGeom>
              <a:avLst/>
              <a:gdLst/>
              <a:ahLst/>
              <a:cxnLst/>
              <a:rect l="l" t="t" r="r" b="b"/>
              <a:pathLst>
                <a:path w="11247" h="11248" extrusionOk="0">
                  <a:moveTo>
                    <a:pt x="1093" y="1"/>
                  </a:moveTo>
                  <a:cubicBezTo>
                    <a:pt x="489" y="1"/>
                    <a:pt x="0" y="491"/>
                    <a:pt x="0" y="1093"/>
                  </a:cubicBezTo>
                  <a:lnTo>
                    <a:pt x="0" y="10154"/>
                  </a:lnTo>
                  <a:cubicBezTo>
                    <a:pt x="0" y="10759"/>
                    <a:pt x="491" y="11248"/>
                    <a:pt x="1093" y="11248"/>
                  </a:cubicBezTo>
                  <a:lnTo>
                    <a:pt x="10154" y="11248"/>
                  </a:lnTo>
                  <a:cubicBezTo>
                    <a:pt x="10756" y="11248"/>
                    <a:pt x="11246" y="10759"/>
                    <a:pt x="11246" y="10154"/>
                  </a:cubicBezTo>
                  <a:lnTo>
                    <a:pt x="11246" y="1093"/>
                  </a:lnTo>
                  <a:cubicBezTo>
                    <a:pt x="11246" y="490"/>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73"/>
            <p:cNvSpPr/>
            <p:nvPr/>
          </p:nvSpPr>
          <p:spPr>
            <a:xfrm>
              <a:off x="4181900" y="2733500"/>
              <a:ext cx="295075" cy="295125"/>
            </a:xfrm>
            <a:custGeom>
              <a:avLst/>
              <a:gdLst/>
              <a:ahLst/>
              <a:cxnLst/>
              <a:rect l="l" t="t" r="r" b="b"/>
              <a:pathLst>
                <a:path w="11803" h="11805" extrusionOk="0">
                  <a:moveTo>
                    <a:pt x="10432" y="561"/>
                  </a:moveTo>
                  <a:cubicBezTo>
                    <a:pt x="10880" y="561"/>
                    <a:pt x="11245" y="926"/>
                    <a:pt x="11245" y="1374"/>
                  </a:cubicBezTo>
                  <a:lnTo>
                    <a:pt x="11245" y="10435"/>
                  </a:lnTo>
                  <a:cubicBezTo>
                    <a:pt x="11245" y="10883"/>
                    <a:pt x="10880" y="11248"/>
                    <a:pt x="10432" y="11248"/>
                  </a:cubicBezTo>
                  <a:lnTo>
                    <a:pt x="1371" y="11248"/>
                  </a:lnTo>
                  <a:cubicBezTo>
                    <a:pt x="923" y="11248"/>
                    <a:pt x="558" y="10883"/>
                    <a:pt x="558" y="10435"/>
                  </a:cubicBezTo>
                  <a:lnTo>
                    <a:pt x="558" y="1374"/>
                  </a:lnTo>
                  <a:cubicBezTo>
                    <a:pt x="558" y="926"/>
                    <a:pt x="923" y="561"/>
                    <a:pt x="1371" y="561"/>
                  </a:cubicBezTo>
                  <a:close/>
                  <a:moveTo>
                    <a:pt x="1371" y="1"/>
                  </a:moveTo>
                  <a:cubicBezTo>
                    <a:pt x="615" y="1"/>
                    <a:pt x="0" y="615"/>
                    <a:pt x="0" y="1372"/>
                  </a:cubicBezTo>
                  <a:lnTo>
                    <a:pt x="0" y="10432"/>
                  </a:lnTo>
                  <a:cubicBezTo>
                    <a:pt x="0" y="11189"/>
                    <a:pt x="615" y="11804"/>
                    <a:pt x="1371" y="11804"/>
                  </a:cubicBezTo>
                  <a:lnTo>
                    <a:pt x="10432" y="11804"/>
                  </a:lnTo>
                  <a:cubicBezTo>
                    <a:pt x="11187" y="11804"/>
                    <a:pt x="11802" y="11189"/>
                    <a:pt x="11802" y="10432"/>
                  </a:cubicBezTo>
                  <a:lnTo>
                    <a:pt x="11802" y="1372"/>
                  </a:lnTo>
                  <a:cubicBezTo>
                    <a:pt x="11802" y="615"/>
                    <a:pt x="11187"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73"/>
            <p:cNvSpPr/>
            <p:nvPr/>
          </p:nvSpPr>
          <p:spPr>
            <a:xfrm>
              <a:off x="4338700" y="2768375"/>
              <a:ext cx="44900" cy="69625"/>
            </a:xfrm>
            <a:custGeom>
              <a:avLst/>
              <a:gdLst/>
              <a:ahLst/>
              <a:cxnLst/>
              <a:rect l="l" t="t" r="r" b="b"/>
              <a:pathLst>
                <a:path w="1796" h="2785" extrusionOk="0">
                  <a:moveTo>
                    <a:pt x="279" y="1"/>
                  </a:moveTo>
                  <a:cubicBezTo>
                    <a:pt x="125" y="1"/>
                    <a:pt x="0" y="125"/>
                    <a:pt x="0" y="279"/>
                  </a:cubicBezTo>
                  <a:cubicBezTo>
                    <a:pt x="0" y="434"/>
                    <a:pt x="125" y="559"/>
                    <a:pt x="279" y="559"/>
                  </a:cubicBezTo>
                  <a:lnTo>
                    <a:pt x="1077" y="559"/>
                  </a:lnTo>
                  <a:lnTo>
                    <a:pt x="268" y="2395"/>
                  </a:lnTo>
                  <a:cubicBezTo>
                    <a:pt x="207" y="2535"/>
                    <a:pt x="271" y="2699"/>
                    <a:pt x="412" y="2761"/>
                  </a:cubicBezTo>
                  <a:cubicBezTo>
                    <a:pt x="448" y="2777"/>
                    <a:pt x="486" y="2784"/>
                    <a:pt x="523" y="2784"/>
                  </a:cubicBezTo>
                  <a:cubicBezTo>
                    <a:pt x="630" y="2784"/>
                    <a:pt x="732" y="2723"/>
                    <a:pt x="778" y="2617"/>
                  </a:cubicBezTo>
                  <a:lnTo>
                    <a:pt x="1757" y="390"/>
                  </a:lnTo>
                  <a:cubicBezTo>
                    <a:pt x="1795" y="304"/>
                    <a:pt x="1787" y="206"/>
                    <a:pt x="1735" y="127"/>
                  </a:cubicBezTo>
                  <a:cubicBezTo>
                    <a:pt x="1684" y="48"/>
                    <a:pt x="1596" y="1"/>
                    <a:pt x="1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73"/>
            <p:cNvSpPr/>
            <p:nvPr/>
          </p:nvSpPr>
          <p:spPr>
            <a:xfrm>
              <a:off x="4275625" y="2768375"/>
              <a:ext cx="44900" cy="69625"/>
            </a:xfrm>
            <a:custGeom>
              <a:avLst/>
              <a:gdLst/>
              <a:ahLst/>
              <a:cxnLst/>
              <a:rect l="l" t="t" r="r" b="b"/>
              <a:pathLst>
                <a:path w="1796" h="2785" extrusionOk="0">
                  <a:moveTo>
                    <a:pt x="279" y="1"/>
                  </a:moveTo>
                  <a:cubicBezTo>
                    <a:pt x="125" y="1"/>
                    <a:pt x="1" y="125"/>
                    <a:pt x="1" y="279"/>
                  </a:cubicBezTo>
                  <a:cubicBezTo>
                    <a:pt x="1" y="434"/>
                    <a:pt x="125" y="559"/>
                    <a:pt x="279" y="559"/>
                  </a:cubicBezTo>
                  <a:lnTo>
                    <a:pt x="1077" y="559"/>
                  </a:lnTo>
                  <a:lnTo>
                    <a:pt x="270" y="2395"/>
                  </a:lnTo>
                  <a:cubicBezTo>
                    <a:pt x="207" y="2535"/>
                    <a:pt x="272" y="2699"/>
                    <a:pt x="412" y="2761"/>
                  </a:cubicBezTo>
                  <a:cubicBezTo>
                    <a:pt x="449" y="2777"/>
                    <a:pt x="488" y="2784"/>
                    <a:pt x="525" y="2784"/>
                  </a:cubicBezTo>
                  <a:cubicBezTo>
                    <a:pt x="632" y="2784"/>
                    <a:pt x="733" y="2723"/>
                    <a:pt x="778" y="2617"/>
                  </a:cubicBezTo>
                  <a:lnTo>
                    <a:pt x="1758" y="390"/>
                  </a:lnTo>
                  <a:cubicBezTo>
                    <a:pt x="1796" y="304"/>
                    <a:pt x="1787" y="206"/>
                    <a:pt x="1736" y="127"/>
                  </a:cubicBezTo>
                  <a:cubicBezTo>
                    <a:pt x="1684" y="48"/>
                    <a:pt x="1597" y="1"/>
                    <a:pt x="1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73"/>
            <p:cNvSpPr/>
            <p:nvPr/>
          </p:nvSpPr>
          <p:spPr>
            <a:xfrm>
              <a:off x="4288925" y="2858800"/>
              <a:ext cx="13925" cy="119700"/>
            </a:xfrm>
            <a:custGeom>
              <a:avLst/>
              <a:gdLst/>
              <a:ahLst/>
              <a:cxnLst/>
              <a:rect l="l" t="t" r="r" b="b"/>
              <a:pathLst>
                <a:path w="557" h="4788" extrusionOk="0">
                  <a:moveTo>
                    <a:pt x="278" y="0"/>
                  </a:moveTo>
                  <a:cubicBezTo>
                    <a:pt x="125" y="0"/>
                    <a:pt x="0" y="125"/>
                    <a:pt x="0" y="278"/>
                  </a:cubicBezTo>
                  <a:lnTo>
                    <a:pt x="0" y="4510"/>
                  </a:lnTo>
                  <a:cubicBezTo>
                    <a:pt x="0" y="4663"/>
                    <a:pt x="125" y="4788"/>
                    <a:pt x="278" y="4788"/>
                  </a:cubicBezTo>
                  <a:cubicBezTo>
                    <a:pt x="431" y="4788"/>
                    <a:pt x="557" y="4663"/>
                    <a:pt x="557" y="4510"/>
                  </a:cubicBezTo>
                  <a:lnTo>
                    <a:pt x="557" y="278"/>
                  </a:lnTo>
                  <a:cubicBezTo>
                    <a:pt x="557" y="126"/>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73"/>
            <p:cNvSpPr/>
            <p:nvPr/>
          </p:nvSpPr>
          <p:spPr>
            <a:xfrm>
              <a:off x="4337975" y="2904725"/>
              <a:ext cx="32800" cy="73775"/>
            </a:xfrm>
            <a:custGeom>
              <a:avLst/>
              <a:gdLst/>
              <a:ahLst/>
              <a:cxnLst/>
              <a:rect l="l" t="t" r="r" b="b"/>
              <a:pathLst>
                <a:path w="1312" h="2951" extrusionOk="0">
                  <a:moveTo>
                    <a:pt x="280" y="1"/>
                  </a:moveTo>
                  <a:cubicBezTo>
                    <a:pt x="126" y="1"/>
                    <a:pt x="2" y="125"/>
                    <a:pt x="2" y="279"/>
                  </a:cubicBezTo>
                  <a:lnTo>
                    <a:pt x="2" y="2671"/>
                  </a:lnTo>
                  <a:cubicBezTo>
                    <a:pt x="0" y="2826"/>
                    <a:pt x="126" y="2951"/>
                    <a:pt x="280" y="2951"/>
                  </a:cubicBezTo>
                  <a:cubicBezTo>
                    <a:pt x="433" y="2951"/>
                    <a:pt x="558" y="2826"/>
                    <a:pt x="558" y="2673"/>
                  </a:cubicBezTo>
                  <a:lnTo>
                    <a:pt x="558" y="1247"/>
                  </a:lnTo>
                  <a:cubicBezTo>
                    <a:pt x="558" y="1094"/>
                    <a:pt x="618" y="942"/>
                    <a:pt x="722" y="829"/>
                  </a:cubicBezTo>
                  <a:cubicBezTo>
                    <a:pt x="820" y="722"/>
                    <a:pt x="947" y="643"/>
                    <a:pt x="1081" y="602"/>
                  </a:cubicBezTo>
                  <a:cubicBezTo>
                    <a:pt x="1227" y="558"/>
                    <a:pt x="1312" y="403"/>
                    <a:pt x="1268" y="257"/>
                  </a:cubicBezTo>
                  <a:cubicBezTo>
                    <a:pt x="1232" y="137"/>
                    <a:pt x="1121" y="58"/>
                    <a:pt x="1001" y="58"/>
                  </a:cubicBezTo>
                  <a:cubicBezTo>
                    <a:pt x="975" y="58"/>
                    <a:pt x="949" y="62"/>
                    <a:pt x="923" y="69"/>
                  </a:cubicBezTo>
                  <a:cubicBezTo>
                    <a:pt x="792" y="109"/>
                    <a:pt x="669" y="169"/>
                    <a:pt x="556" y="244"/>
                  </a:cubicBezTo>
                  <a:cubicBezTo>
                    <a:pt x="537" y="106"/>
                    <a:pt x="422"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73"/>
            <p:cNvSpPr/>
            <p:nvPr/>
          </p:nvSpPr>
          <p:spPr>
            <a:xfrm>
              <a:off x="4151325" y="2702950"/>
              <a:ext cx="356250" cy="356275"/>
            </a:xfrm>
            <a:custGeom>
              <a:avLst/>
              <a:gdLst/>
              <a:ahLst/>
              <a:cxnLst/>
              <a:rect l="l" t="t" r="r" b="b"/>
              <a:pathLst>
                <a:path w="14250" h="14251" extrusionOk="0">
                  <a:moveTo>
                    <a:pt x="279" y="0"/>
                  </a:moveTo>
                  <a:cubicBezTo>
                    <a:pt x="125" y="0"/>
                    <a:pt x="1" y="124"/>
                    <a:pt x="1" y="278"/>
                  </a:cubicBezTo>
                  <a:lnTo>
                    <a:pt x="1" y="5873"/>
                  </a:lnTo>
                  <a:cubicBezTo>
                    <a:pt x="1" y="6026"/>
                    <a:pt x="125" y="6151"/>
                    <a:pt x="279" y="6151"/>
                  </a:cubicBezTo>
                  <a:cubicBezTo>
                    <a:pt x="433" y="6151"/>
                    <a:pt x="557" y="6026"/>
                    <a:pt x="557" y="5873"/>
                  </a:cubicBezTo>
                  <a:lnTo>
                    <a:pt x="557" y="556"/>
                  </a:lnTo>
                  <a:lnTo>
                    <a:pt x="13693" y="556"/>
                  </a:lnTo>
                  <a:lnTo>
                    <a:pt x="13693" y="13694"/>
                  </a:lnTo>
                  <a:lnTo>
                    <a:pt x="557" y="13694"/>
                  </a:lnTo>
                  <a:lnTo>
                    <a:pt x="557" y="8376"/>
                  </a:lnTo>
                  <a:cubicBezTo>
                    <a:pt x="557" y="8224"/>
                    <a:pt x="433" y="8098"/>
                    <a:pt x="279" y="8098"/>
                  </a:cubicBezTo>
                  <a:cubicBezTo>
                    <a:pt x="125" y="8098"/>
                    <a:pt x="1" y="8224"/>
                    <a:pt x="1" y="8376"/>
                  </a:cubicBezTo>
                  <a:lnTo>
                    <a:pt x="1" y="13972"/>
                  </a:lnTo>
                  <a:cubicBezTo>
                    <a:pt x="1" y="14126"/>
                    <a:pt x="125" y="14250"/>
                    <a:pt x="279" y="14250"/>
                  </a:cubicBezTo>
                  <a:lnTo>
                    <a:pt x="13971" y="14250"/>
                  </a:lnTo>
                  <a:cubicBezTo>
                    <a:pt x="14125" y="14250"/>
                    <a:pt x="14249" y="14126"/>
                    <a:pt x="14249" y="13972"/>
                  </a:cubicBezTo>
                  <a:lnTo>
                    <a:pt x="14249" y="278"/>
                  </a:lnTo>
                  <a:cubicBezTo>
                    <a:pt x="14249" y="124"/>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73"/>
            <p:cNvSpPr/>
            <p:nvPr/>
          </p:nvSpPr>
          <p:spPr>
            <a:xfrm>
              <a:off x="4151300" y="2874125"/>
              <a:ext cx="13925" cy="13900"/>
            </a:xfrm>
            <a:custGeom>
              <a:avLst/>
              <a:gdLst/>
              <a:ahLst/>
              <a:cxnLst/>
              <a:rect l="l" t="t" r="r" b="b"/>
              <a:pathLst>
                <a:path w="557" h="556" extrusionOk="0">
                  <a:moveTo>
                    <a:pt x="278" y="1"/>
                  </a:moveTo>
                  <a:cubicBezTo>
                    <a:pt x="125" y="1"/>
                    <a:pt x="0" y="125"/>
                    <a:pt x="0" y="279"/>
                  </a:cubicBezTo>
                  <a:cubicBezTo>
                    <a:pt x="0" y="431"/>
                    <a:pt x="125" y="556"/>
                    <a:pt x="278" y="556"/>
                  </a:cubicBezTo>
                  <a:cubicBezTo>
                    <a:pt x="432" y="556"/>
                    <a:pt x="557" y="431"/>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0" name="Google Shape;19440;p73"/>
          <p:cNvGrpSpPr/>
          <p:nvPr/>
        </p:nvGrpSpPr>
        <p:grpSpPr>
          <a:xfrm>
            <a:off x="4577088" y="3019614"/>
            <a:ext cx="334353" cy="334578"/>
            <a:chOff x="4518425" y="2702950"/>
            <a:chExt cx="356225" cy="356275"/>
          </a:xfrm>
        </p:grpSpPr>
        <p:sp>
          <p:nvSpPr>
            <p:cNvPr id="19441" name="Google Shape;19441;p73"/>
            <p:cNvSpPr/>
            <p:nvPr/>
          </p:nvSpPr>
          <p:spPr>
            <a:xfrm>
              <a:off x="4525375" y="2709900"/>
              <a:ext cx="342325" cy="342350"/>
            </a:xfrm>
            <a:custGeom>
              <a:avLst/>
              <a:gdLst/>
              <a:ahLst/>
              <a:cxnLst/>
              <a:rect l="l" t="t" r="r" b="b"/>
              <a:pathLst>
                <a:path w="13693" h="13694" extrusionOk="0">
                  <a:moveTo>
                    <a:pt x="0" y="0"/>
                  </a:moveTo>
                  <a:lnTo>
                    <a:pt x="0" y="13694"/>
                  </a:lnTo>
                  <a:lnTo>
                    <a:pt x="13693" y="13694"/>
                  </a:lnTo>
                  <a:lnTo>
                    <a:pt x="13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73"/>
            <p:cNvSpPr/>
            <p:nvPr/>
          </p:nvSpPr>
          <p:spPr>
            <a:xfrm>
              <a:off x="4555975" y="2740450"/>
              <a:ext cx="281175" cy="281200"/>
            </a:xfrm>
            <a:custGeom>
              <a:avLst/>
              <a:gdLst/>
              <a:ahLst/>
              <a:cxnLst/>
              <a:rect l="l" t="t" r="r" b="b"/>
              <a:pathLst>
                <a:path w="11247" h="11248" extrusionOk="0">
                  <a:moveTo>
                    <a:pt x="1093" y="1"/>
                  </a:moveTo>
                  <a:cubicBezTo>
                    <a:pt x="489" y="1"/>
                    <a:pt x="0" y="491"/>
                    <a:pt x="0" y="1093"/>
                  </a:cubicBezTo>
                  <a:lnTo>
                    <a:pt x="0" y="10154"/>
                  </a:lnTo>
                  <a:cubicBezTo>
                    <a:pt x="0" y="10759"/>
                    <a:pt x="491" y="11248"/>
                    <a:pt x="1093" y="11248"/>
                  </a:cubicBezTo>
                  <a:lnTo>
                    <a:pt x="10154" y="11248"/>
                  </a:lnTo>
                  <a:cubicBezTo>
                    <a:pt x="10756" y="11248"/>
                    <a:pt x="11245" y="10759"/>
                    <a:pt x="11246" y="10154"/>
                  </a:cubicBezTo>
                  <a:lnTo>
                    <a:pt x="11246" y="1093"/>
                  </a:lnTo>
                  <a:cubicBezTo>
                    <a:pt x="11246" y="490"/>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73"/>
            <p:cNvSpPr/>
            <p:nvPr/>
          </p:nvSpPr>
          <p:spPr>
            <a:xfrm>
              <a:off x="4549025" y="2733500"/>
              <a:ext cx="295075" cy="295125"/>
            </a:xfrm>
            <a:custGeom>
              <a:avLst/>
              <a:gdLst/>
              <a:ahLst/>
              <a:cxnLst/>
              <a:rect l="l" t="t" r="r" b="b"/>
              <a:pathLst>
                <a:path w="11803" h="11805" extrusionOk="0">
                  <a:moveTo>
                    <a:pt x="10430" y="561"/>
                  </a:moveTo>
                  <a:cubicBezTo>
                    <a:pt x="10878" y="561"/>
                    <a:pt x="11243" y="926"/>
                    <a:pt x="11243" y="1374"/>
                  </a:cubicBezTo>
                  <a:lnTo>
                    <a:pt x="11243" y="10435"/>
                  </a:lnTo>
                  <a:cubicBezTo>
                    <a:pt x="11243" y="10883"/>
                    <a:pt x="10878" y="11248"/>
                    <a:pt x="10430" y="11248"/>
                  </a:cubicBezTo>
                  <a:lnTo>
                    <a:pt x="1369" y="11248"/>
                  </a:lnTo>
                  <a:cubicBezTo>
                    <a:pt x="921" y="11248"/>
                    <a:pt x="557" y="10883"/>
                    <a:pt x="557" y="10435"/>
                  </a:cubicBezTo>
                  <a:lnTo>
                    <a:pt x="557" y="1374"/>
                  </a:lnTo>
                  <a:cubicBezTo>
                    <a:pt x="557" y="926"/>
                    <a:pt x="921" y="561"/>
                    <a:pt x="1369" y="561"/>
                  </a:cubicBezTo>
                  <a:close/>
                  <a:moveTo>
                    <a:pt x="1371" y="1"/>
                  </a:moveTo>
                  <a:cubicBezTo>
                    <a:pt x="615" y="1"/>
                    <a:pt x="0" y="615"/>
                    <a:pt x="0" y="1372"/>
                  </a:cubicBezTo>
                  <a:lnTo>
                    <a:pt x="0" y="10432"/>
                  </a:lnTo>
                  <a:cubicBezTo>
                    <a:pt x="0" y="11189"/>
                    <a:pt x="615" y="11804"/>
                    <a:pt x="1371" y="11804"/>
                  </a:cubicBezTo>
                  <a:lnTo>
                    <a:pt x="10432" y="11804"/>
                  </a:lnTo>
                  <a:cubicBezTo>
                    <a:pt x="11187" y="11804"/>
                    <a:pt x="11802" y="11189"/>
                    <a:pt x="11802" y="10432"/>
                  </a:cubicBezTo>
                  <a:lnTo>
                    <a:pt x="11802" y="1372"/>
                  </a:lnTo>
                  <a:cubicBezTo>
                    <a:pt x="11802" y="615"/>
                    <a:pt x="11187"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73"/>
            <p:cNvSpPr/>
            <p:nvPr/>
          </p:nvSpPr>
          <p:spPr>
            <a:xfrm>
              <a:off x="4704100" y="2768200"/>
              <a:ext cx="46450" cy="70000"/>
            </a:xfrm>
            <a:custGeom>
              <a:avLst/>
              <a:gdLst/>
              <a:ahLst/>
              <a:cxnLst/>
              <a:rect l="l" t="t" r="r" b="b"/>
              <a:pathLst>
                <a:path w="1858" h="2800" extrusionOk="0">
                  <a:moveTo>
                    <a:pt x="929" y="558"/>
                  </a:moveTo>
                  <a:cubicBezTo>
                    <a:pt x="1037" y="558"/>
                    <a:pt x="1124" y="646"/>
                    <a:pt x="1124" y="753"/>
                  </a:cubicBezTo>
                  <a:cubicBezTo>
                    <a:pt x="1124" y="860"/>
                    <a:pt x="1036" y="946"/>
                    <a:pt x="929" y="946"/>
                  </a:cubicBezTo>
                  <a:cubicBezTo>
                    <a:pt x="820" y="946"/>
                    <a:pt x="736" y="858"/>
                    <a:pt x="736" y="753"/>
                  </a:cubicBezTo>
                  <a:cubicBezTo>
                    <a:pt x="736" y="645"/>
                    <a:pt x="823" y="558"/>
                    <a:pt x="929" y="558"/>
                  </a:cubicBezTo>
                  <a:close/>
                  <a:moveTo>
                    <a:pt x="929" y="1504"/>
                  </a:moveTo>
                  <a:cubicBezTo>
                    <a:pt x="1132" y="1504"/>
                    <a:pt x="1299" y="1671"/>
                    <a:pt x="1299" y="1875"/>
                  </a:cubicBezTo>
                  <a:cubicBezTo>
                    <a:pt x="1299" y="2078"/>
                    <a:pt x="1134" y="2244"/>
                    <a:pt x="929" y="2244"/>
                  </a:cubicBezTo>
                  <a:cubicBezTo>
                    <a:pt x="724" y="2244"/>
                    <a:pt x="560" y="2078"/>
                    <a:pt x="560" y="1875"/>
                  </a:cubicBezTo>
                  <a:cubicBezTo>
                    <a:pt x="560" y="1670"/>
                    <a:pt x="725" y="1504"/>
                    <a:pt x="929" y="1504"/>
                  </a:cubicBezTo>
                  <a:close/>
                  <a:moveTo>
                    <a:pt x="930" y="1"/>
                  </a:moveTo>
                  <a:cubicBezTo>
                    <a:pt x="517" y="1"/>
                    <a:pt x="181" y="337"/>
                    <a:pt x="181" y="750"/>
                  </a:cubicBezTo>
                  <a:cubicBezTo>
                    <a:pt x="181" y="910"/>
                    <a:pt x="229" y="1058"/>
                    <a:pt x="315" y="1181"/>
                  </a:cubicBezTo>
                  <a:cubicBezTo>
                    <a:pt x="122" y="1350"/>
                    <a:pt x="1" y="1598"/>
                    <a:pt x="1" y="1873"/>
                  </a:cubicBezTo>
                  <a:cubicBezTo>
                    <a:pt x="1" y="2383"/>
                    <a:pt x="416" y="2800"/>
                    <a:pt x="929" y="2800"/>
                  </a:cubicBezTo>
                  <a:cubicBezTo>
                    <a:pt x="1440" y="2800"/>
                    <a:pt x="1857" y="2386"/>
                    <a:pt x="1857" y="1873"/>
                  </a:cubicBezTo>
                  <a:cubicBezTo>
                    <a:pt x="1857" y="1598"/>
                    <a:pt x="1736" y="1350"/>
                    <a:pt x="1545" y="1181"/>
                  </a:cubicBezTo>
                  <a:cubicBezTo>
                    <a:pt x="1632" y="1058"/>
                    <a:pt x="1681" y="911"/>
                    <a:pt x="1681" y="750"/>
                  </a:cubicBezTo>
                  <a:cubicBezTo>
                    <a:pt x="1681" y="337"/>
                    <a:pt x="1345"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73"/>
            <p:cNvSpPr/>
            <p:nvPr/>
          </p:nvSpPr>
          <p:spPr>
            <a:xfrm>
              <a:off x="4642575" y="2768375"/>
              <a:ext cx="44900" cy="69625"/>
            </a:xfrm>
            <a:custGeom>
              <a:avLst/>
              <a:gdLst/>
              <a:ahLst/>
              <a:cxnLst/>
              <a:rect l="l" t="t" r="r" b="b"/>
              <a:pathLst>
                <a:path w="1796" h="2785" extrusionOk="0">
                  <a:moveTo>
                    <a:pt x="279" y="1"/>
                  </a:moveTo>
                  <a:cubicBezTo>
                    <a:pt x="125" y="1"/>
                    <a:pt x="0" y="125"/>
                    <a:pt x="0" y="279"/>
                  </a:cubicBezTo>
                  <a:cubicBezTo>
                    <a:pt x="0" y="434"/>
                    <a:pt x="125" y="559"/>
                    <a:pt x="279" y="559"/>
                  </a:cubicBezTo>
                  <a:lnTo>
                    <a:pt x="1077" y="559"/>
                  </a:lnTo>
                  <a:lnTo>
                    <a:pt x="270" y="2395"/>
                  </a:lnTo>
                  <a:cubicBezTo>
                    <a:pt x="207" y="2535"/>
                    <a:pt x="271" y="2699"/>
                    <a:pt x="412" y="2761"/>
                  </a:cubicBezTo>
                  <a:cubicBezTo>
                    <a:pt x="448" y="2777"/>
                    <a:pt x="488" y="2784"/>
                    <a:pt x="525" y="2784"/>
                  </a:cubicBezTo>
                  <a:cubicBezTo>
                    <a:pt x="631" y="2784"/>
                    <a:pt x="732" y="2723"/>
                    <a:pt x="778" y="2617"/>
                  </a:cubicBezTo>
                  <a:lnTo>
                    <a:pt x="1757" y="390"/>
                  </a:lnTo>
                  <a:cubicBezTo>
                    <a:pt x="1795" y="304"/>
                    <a:pt x="1787" y="206"/>
                    <a:pt x="1735" y="127"/>
                  </a:cubicBezTo>
                  <a:cubicBezTo>
                    <a:pt x="1684" y="48"/>
                    <a:pt x="1596" y="1"/>
                    <a:pt x="1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73"/>
            <p:cNvSpPr/>
            <p:nvPr/>
          </p:nvSpPr>
          <p:spPr>
            <a:xfrm>
              <a:off x="4632350" y="2858825"/>
              <a:ext cx="73875" cy="119675"/>
            </a:xfrm>
            <a:custGeom>
              <a:avLst/>
              <a:gdLst/>
              <a:ahLst/>
              <a:cxnLst/>
              <a:rect l="l" t="t" r="r" b="b"/>
              <a:pathLst>
                <a:path w="2955" h="4787" extrusionOk="0">
                  <a:moveTo>
                    <a:pt x="1458" y="556"/>
                  </a:moveTo>
                  <a:lnTo>
                    <a:pt x="1458" y="557"/>
                  </a:lnTo>
                  <a:cubicBezTo>
                    <a:pt x="1967" y="557"/>
                    <a:pt x="2398" y="976"/>
                    <a:pt x="2398" y="1472"/>
                  </a:cubicBezTo>
                  <a:cubicBezTo>
                    <a:pt x="2398" y="1968"/>
                    <a:pt x="1967" y="2387"/>
                    <a:pt x="1458" y="2387"/>
                  </a:cubicBezTo>
                  <a:cubicBezTo>
                    <a:pt x="1253" y="2387"/>
                    <a:pt x="841" y="2389"/>
                    <a:pt x="565" y="2391"/>
                  </a:cubicBezTo>
                  <a:cubicBezTo>
                    <a:pt x="563" y="2107"/>
                    <a:pt x="560" y="851"/>
                    <a:pt x="560" y="556"/>
                  </a:cubicBezTo>
                  <a:close/>
                  <a:moveTo>
                    <a:pt x="279" y="1"/>
                  </a:moveTo>
                  <a:cubicBezTo>
                    <a:pt x="206" y="1"/>
                    <a:pt x="136" y="30"/>
                    <a:pt x="81" y="83"/>
                  </a:cubicBezTo>
                  <a:cubicBezTo>
                    <a:pt x="30" y="137"/>
                    <a:pt x="1" y="206"/>
                    <a:pt x="1" y="279"/>
                  </a:cubicBezTo>
                  <a:lnTo>
                    <a:pt x="1" y="4510"/>
                  </a:lnTo>
                  <a:cubicBezTo>
                    <a:pt x="1" y="4662"/>
                    <a:pt x="125" y="4787"/>
                    <a:pt x="279" y="4787"/>
                  </a:cubicBezTo>
                  <a:cubicBezTo>
                    <a:pt x="433" y="4787"/>
                    <a:pt x="557" y="4662"/>
                    <a:pt x="557" y="4509"/>
                  </a:cubicBezTo>
                  <a:lnTo>
                    <a:pt x="557" y="2948"/>
                  </a:lnTo>
                  <a:cubicBezTo>
                    <a:pt x="834" y="2945"/>
                    <a:pt x="1251" y="2943"/>
                    <a:pt x="1458" y="2943"/>
                  </a:cubicBezTo>
                  <a:cubicBezTo>
                    <a:pt x="2283" y="2943"/>
                    <a:pt x="2954" y="2283"/>
                    <a:pt x="2954" y="1472"/>
                  </a:cubicBezTo>
                  <a:cubicBezTo>
                    <a:pt x="2954" y="661"/>
                    <a:pt x="2282" y="1"/>
                    <a:pt x="1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73"/>
            <p:cNvSpPr/>
            <p:nvPr/>
          </p:nvSpPr>
          <p:spPr>
            <a:xfrm>
              <a:off x="4722700" y="2881075"/>
              <a:ext cx="37975" cy="97350"/>
            </a:xfrm>
            <a:custGeom>
              <a:avLst/>
              <a:gdLst/>
              <a:ahLst/>
              <a:cxnLst/>
              <a:rect l="l" t="t" r="r" b="b"/>
              <a:pathLst>
                <a:path w="1519" h="3894" extrusionOk="0">
                  <a:moveTo>
                    <a:pt x="757" y="1"/>
                  </a:moveTo>
                  <a:cubicBezTo>
                    <a:pt x="604" y="1"/>
                    <a:pt x="479" y="125"/>
                    <a:pt x="479" y="278"/>
                  </a:cubicBezTo>
                  <a:lnTo>
                    <a:pt x="479" y="868"/>
                  </a:lnTo>
                  <a:lnTo>
                    <a:pt x="279" y="868"/>
                  </a:lnTo>
                  <a:cubicBezTo>
                    <a:pt x="125" y="868"/>
                    <a:pt x="0" y="992"/>
                    <a:pt x="0" y="1146"/>
                  </a:cubicBezTo>
                  <a:cubicBezTo>
                    <a:pt x="0" y="1299"/>
                    <a:pt x="125" y="1424"/>
                    <a:pt x="279" y="1424"/>
                  </a:cubicBezTo>
                  <a:lnTo>
                    <a:pt x="479" y="1424"/>
                  </a:lnTo>
                  <a:lnTo>
                    <a:pt x="479" y="3616"/>
                  </a:lnTo>
                  <a:cubicBezTo>
                    <a:pt x="479" y="3769"/>
                    <a:pt x="604" y="3894"/>
                    <a:pt x="757" y="3894"/>
                  </a:cubicBezTo>
                  <a:cubicBezTo>
                    <a:pt x="911" y="3894"/>
                    <a:pt x="1035" y="3769"/>
                    <a:pt x="1035" y="3616"/>
                  </a:cubicBezTo>
                  <a:lnTo>
                    <a:pt x="1035" y="1424"/>
                  </a:lnTo>
                  <a:lnTo>
                    <a:pt x="1240" y="1424"/>
                  </a:lnTo>
                  <a:cubicBezTo>
                    <a:pt x="1394" y="1424"/>
                    <a:pt x="1519" y="1299"/>
                    <a:pt x="1519" y="1146"/>
                  </a:cubicBezTo>
                  <a:cubicBezTo>
                    <a:pt x="1519" y="992"/>
                    <a:pt x="1394" y="868"/>
                    <a:pt x="1240" y="868"/>
                  </a:cubicBezTo>
                  <a:lnTo>
                    <a:pt x="1035" y="868"/>
                  </a:lnTo>
                  <a:lnTo>
                    <a:pt x="1035" y="278"/>
                  </a:lnTo>
                  <a:cubicBezTo>
                    <a:pt x="1035" y="125"/>
                    <a:pt x="911" y="1"/>
                    <a:pt x="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73"/>
            <p:cNvSpPr/>
            <p:nvPr/>
          </p:nvSpPr>
          <p:spPr>
            <a:xfrm>
              <a:off x="4518425" y="2702950"/>
              <a:ext cx="356225" cy="356275"/>
            </a:xfrm>
            <a:custGeom>
              <a:avLst/>
              <a:gdLst/>
              <a:ahLst/>
              <a:cxnLst/>
              <a:rect l="l" t="t" r="r" b="b"/>
              <a:pathLst>
                <a:path w="14249" h="14251" extrusionOk="0">
                  <a:moveTo>
                    <a:pt x="278" y="0"/>
                  </a:moveTo>
                  <a:cubicBezTo>
                    <a:pt x="125" y="0"/>
                    <a:pt x="0" y="124"/>
                    <a:pt x="0" y="278"/>
                  </a:cubicBezTo>
                  <a:lnTo>
                    <a:pt x="0" y="5873"/>
                  </a:lnTo>
                  <a:cubicBezTo>
                    <a:pt x="0" y="6026"/>
                    <a:pt x="125" y="6151"/>
                    <a:pt x="278" y="6151"/>
                  </a:cubicBezTo>
                  <a:cubicBezTo>
                    <a:pt x="432" y="6151"/>
                    <a:pt x="557" y="6026"/>
                    <a:pt x="557" y="5873"/>
                  </a:cubicBezTo>
                  <a:lnTo>
                    <a:pt x="557" y="556"/>
                  </a:lnTo>
                  <a:lnTo>
                    <a:pt x="13693" y="556"/>
                  </a:lnTo>
                  <a:lnTo>
                    <a:pt x="13693" y="13694"/>
                  </a:lnTo>
                  <a:lnTo>
                    <a:pt x="557" y="13694"/>
                  </a:lnTo>
                  <a:lnTo>
                    <a:pt x="557" y="8376"/>
                  </a:lnTo>
                  <a:cubicBezTo>
                    <a:pt x="557" y="8224"/>
                    <a:pt x="432" y="8098"/>
                    <a:pt x="278" y="8098"/>
                  </a:cubicBezTo>
                  <a:cubicBezTo>
                    <a:pt x="125" y="8098"/>
                    <a:pt x="0" y="8224"/>
                    <a:pt x="0" y="8376"/>
                  </a:cubicBezTo>
                  <a:lnTo>
                    <a:pt x="0" y="13972"/>
                  </a:lnTo>
                  <a:cubicBezTo>
                    <a:pt x="0" y="14126"/>
                    <a:pt x="125" y="14250"/>
                    <a:pt x="278" y="14250"/>
                  </a:cubicBezTo>
                  <a:lnTo>
                    <a:pt x="13971" y="14250"/>
                  </a:lnTo>
                  <a:cubicBezTo>
                    <a:pt x="14124" y="14250"/>
                    <a:pt x="14249" y="14126"/>
                    <a:pt x="14249" y="13972"/>
                  </a:cubicBezTo>
                  <a:lnTo>
                    <a:pt x="14249" y="278"/>
                  </a:lnTo>
                  <a:cubicBezTo>
                    <a:pt x="14249" y="124"/>
                    <a:pt x="14124"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73"/>
            <p:cNvSpPr/>
            <p:nvPr/>
          </p:nvSpPr>
          <p:spPr>
            <a:xfrm>
              <a:off x="4518425" y="2874125"/>
              <a:ext cx="13925" cy="13900"/>
            </a:xfrm>
            <a:custGeom>
              <a:avLst/>
              <a:gdLst/>
              <a:ahLst/>
              <a:cxnLst/>
              <a:rect l="l" t="t" r="r" b="b"/>
              <a:pathLst>
                <a:path w="557" h="556" extrusionOk="0">
                  <a:moveTo>
                    <a:pt x="278" y="1"/>
                  </a:moveTo>
                  <a:cubicBezTo>
                    <a:pt x="125" y="1"/>
                    <a:pt x="0" y="125"/>
                    <a:pt x="0" y="279"/>
                  </a:cubicBezTo>
                  <a:cubicBezTo>
                    <a:pt x="0" y="431"/>
                    <a:pt x="125" y="556"/>
                    <a:pt x="278" y="556"/>
                  </a:cubicBezTo>
                  <a:cubicBezTo>
                    <a:pt x="432" y="556"/>
                    <a:pt x="557" y="431"/>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0" name="Google Shape;19450;p73"/>
          <p:cNvGrpSpPr/>
          <p:nvPr/>
        </p:nvGrpSpPr>
        <p:grpSpPr>
          <a:xfrm>
            <a:off x="4921601" y="3019614"/>
            <a:ext cx="334423" cy="334578"/>
            <a:chOff x="4885475" y="2702950"/>
            <a:chExt cx="356300" cy="356275"/>
          </a:xfrm>
        </p:grpSpPr>
        <p:sp>
          <p:nvSpPr>
            <p:cNvPr id="19451" name="Google Shape;19451;p73"/>
            <p:cNvSpPr/>
            <p:nvPr/>
          </p:nvSpPr>
          <p:spPr>
            <a:xfrm>
              <a:off x="4892425" y="2709900"/>
              <a:ext cx="342375" cy="342350"/>
            </a:xfrm>
            <a:custGeom>
              <a:avLst/>
              <a:gdLst/>
              <a:ahLst/>
              <a:cxnLst/>
              <a:rect l="l" t="t" r="r" b="b"/>
              <a:pathLst>
                <a:path w="13695" h="13694" extrusionOk="0">
                  <a:moveTo>
                    <a:pt x="0" y="0"/>
                  </a:moveTo>
                  <a:lnTo>
                    <a:pt x="0" y="13694"/>
                  </a:lnTo>
                  <a:lnTo>
                    <a:pt x="13694" y="13694"/>
                  </a:lnTo>
                  <a:lnTo>
                    <a:pt x="13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73"/>
            <p:cNvSpPr/>
            <p:nvPr/>
          </p:nvSpPr>
          <p:spPr>
            <a:xfrm>
              <a:off x="4923025" y="2740450"/>
              <a:ext cx="281200" cy="281200"/>
            </a:xfrm>
            <a:custGeom>
              <a:avLst/>
              <a:gdLst/>
              <a:ahLst/>
              <a:cxnLst/>
              <a:rect l="l" t="t" r="r" b="b"/>
              <a:pathLst>
                <a:path w="11248" h="11248" extrusionOk="0">
                  <a:moveTo>
                    <a:pt x="1094" y="1"/>
                  </a:moveTo>
                  <a:cubicBezTo>
                    <a:pt x="489" y="1"/>
                    <a:pt x="0" y="491"/>
                    <a:pt x="0" y="1093"/>
                  </a:cubicBezTo>
                  <a:lnTo>
                    <a:pt x="0" y="10154"/>
                  </a:lnTo>
                  <a:cubicBezTo>
                    <a:pt x="0" y="10759"/>
                    <a:pt x="492" y="11248"/>
                    <a:pt x="1094" y="11248"/>
                  </a:cubicBezTo>
                  <a:lnTo>
                    <a:pt x="10155" y="11248"/>
                  </a:lnTo>
                  <a:cubicBezTo>
                    <a:pt x="10759" y="11248"/>
                    <a:pt x="11248" y="10759"/>
                    <a:pt x="11248" y="10154"/>
                  </a:cubicBezTo>
                  <a:lnTo>
                    <a:pt x="11248" y="1093"/>
                  </a:lnTo>
                  <a:cubicBezTo>
                    <a:pt x="11248" y="490"/>
                    <a:pt x="10757"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73"/>
            <p:cNvSpPr/>
            <p:nvPr/>
          </p:nvSpPr>
          <p:spPr>
            <a:xfrm>
              <a:off x="4916100" y="2733500"/>
              <a:ext cx="295075" cy="295125"/>
            </a:xfrm>
            <a:custGeom>
              <a:avLst/>
              <a:gdLst/>
              <a:ahLst/>
              <a:cxnLst/>
              <a:rect l="l" t="t" r="r" b="b"/>
              <a:pathLst>
                <a:path w="11803" h="11805" extrusionOk="0">
                  <a:moveTo>
                    <a:pt x="10432" y="561"/>
                  </a:moveTo>
                  <a:cubicBezTo>
                    <a:pt x="10880" y="561"/>
                    <a:pt x="11245" y="926"/>
                    <a:pt x="11245" y="1374"/>
                  </a:cubicBezTo>
                  <a:lnTo>
                    <a:pt x="11245" y="10435"/>
                  </a:lnTo>
                  <a:cubicBezTo>
                    <a:pt x="11245" y="10883"/>
                    <a:pt x="10880" y="11248"/>
                    <a:pt x="10432" y="11248"/>
                  </a:cubicBezTo>
                  <a:lnTo>
                    <a:pt x="1371" y="11248"/>
                  </a:lnTo>
                  <a:cubicBezTo>
                    <a:pt x="923" y="11248"/>
                    <a:pt x="559" y="10883"/>
                    <a:pt x="559" y="10435"/>
                  </a:cubicBezTo>
                  <a:lnTo>
                    <a:pt x="559" y="1374"/>
                  </a:lnTo>
                  <a:cubicBezTo>
                    <a:pt x="559" y="926"/>
                    <a:pt x="923" y="561"/>
                    <a:pt x="1371" y="561"/>
                  </a:cubicBezTo>
                  <a:close/>
                  <a:moveTo>
                    <a:pt x="1371" y="1"/>
                  </a:moveTo>
                  <a:cubicBezTo>
                    <a:pt x="616" y="1"/>
                    <a:pt x="1" y="615"/>
                    <a:pt x="1" y="1372"/>
                  </a:cubicBezTo>
                  <a:lnTo>
                    <a:pt x="1" y="10432"/>
                  </a:lnTo>
                  <a:cubicBezTo>
                    <a:pt x="1" y="11189"/>
                    <a:pt x="616" y="11804"/>
                    <a:pt x="1371" y="11804"/>
                  </a:cubicBezTo>
                  <a:lnTo>
                    <a:pt x="10432" y="11804"/>
                  </a:lnTo>
                  <a:cubicBezTo>
                    <a:pt x="11188" y="11804"/>
                    <a:pt x="11803" y="11189"/>
                    <a:pt x="11803" y="10432"/>
                  </a:cubicBezTo>
                  <a:lnTo>
                    <a:pt x="11803" y="1372"/>
                  </a:lnTo>
                  <a:cubicBezTo>
                    <a:pt x="11803" y="615"/>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73"/>
            <p:cNvSpPr/>
            <p:nvPr/>
          </p:nvSpPr>
          <p:spPr>
            <a:xfrm>
              <a:off x="5070925" y="2768375"/>
              <a:ext cx="46700" cy="69975"/>
            </a:xfrm>
            <a:custGeom>
              <a:avLst/>
              <a:gdLst/>
              <a:ahLst/>
              <a:cxnLst/>
              <a:rect l="l" t="t" r="r" b="b"/>
              <a:pathLst>
                <a:path w="1868" h="2799" extrusionOk="0">
                  <a:moveTo>
                    <a:pt x="934" y="559"/>
                  </a:moveTo>
                  <a:cubicBezTo>
                    <a:pt x="1141" y="559"/>
                    <a:pt x="1311" y="728"/>
                    <a:pt x="1311" y="936"/>
                  </a:cubicBezTo>
                  <a:cubicBezTo>
                    <a:pt x="1311" y="1144"/>
                    <a:pt x="1140" y="1313"/>
                    <a:pt x="934" y="1313"/>
                  </a:cubicBezTo>
                  <a:cubicBezTo>
                    <a:pt x="726" y="1313"/>
                    <a:pt x="556" y="1144"/>
                    <a:pt x="556" y="936"/>
                  </a:cubicBezTo>
                  <a:cubicBezTo>
                    <a:pt x="556" y="727"/>
                    <a:pt x="726" y="559"/>
                    <a:pt x="934" y="559"/>
                  </a:cubicBezTo>
                  <a:close/>
                  <a:moveTo>
                    <a:pt x="934" y="1"/>
                  </a:moveTo>
                  <a:cubicBezTo>
                    <a:pt x="420" y="1"/>
                    <a:pt x="1" y="420"/>
                    <a:pt x="1" y="933"/>
                  </a:cubicBezTo>
                  <a:cubicBezTo>
                    <a:pt x="1" y="1449"/>
                    <a:pt x="418" y="1869"/>
                    <a:pt x="934" y="1869"/>
                  </a:cubicBezTo>
                  <a:cubicBezTo>
                    <a:pt x="953" y="1869"/>
                    <a:pt x="970" y="1869"/>
                    <a:pt x="989" y="1868"/>
                  </a:cubicBezTo>
                  <a:lnTo>
                    <a:pt x="989" y="1868"/>
                  </a:lnTo>
                  <a:cubicBezTo>
                    <a:pt x="806" y="2146"/>
                    <a:pt x="616" y="2295"/>
                    <a:pt x="608" y="2299"/>
                  </a:cubicBezTo>
                  <a:cubicBezTo>
                    <a:pt x="486" y="2390"/>
                    <a:pt x="459" y="2564"/>
                    <a:pt x="551" y="2687"/>
                  </a:cubicBezTo>
                  <a:cubicBezTo>
                    <a:pt x="606" y="2761"/>
                    <a:pt x="690" y="2799"/>
                    <a:pt x="774" y="2799"/>
                  </a:cubicBezTo>
                  <a:cubicBezTo>
                    <a:pt x="832" y="2799"/>
                    <a:pt x="890" y="2781"/>
                    <a:pt x="941" y="2745"/>
                  </a:cubicBezTo>
                  <a:cubicBezTo>
                    <a:pt x="975" y="2720"/>
                    <a:pt x="1724" y="2149"/>
                    <a:pt x="1856" y="1080"/>
                  </a:cubicBezTo>
                  <a:cubicBezTo>
                    <a:pt x="1863" y="1033"/>
                    <a:pt x="1868" y="983"/>
                    <a:pt x="1868" y="933"/>
                  </a:cubicBezTo>
                  <a:cubicBezTo>
                    <a:pt x="1868" y="420"/>
                    <a:pt x="1447" y="1"/>
                    <a:pt x="9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73"/>
            <p:cNvSpPr/>
            <p:nvPr/>
          </p:nvSpPr>
          <p:spPr>
            <a:xfrm>
              <a:off x="5009650" y="2768375"/>
              <a:ext cx="44900" cy="69625"/>
            </a:xfrm>
            <a:custGeom>
              <a:avLst/>
              <a:gdLst/>
              <a:ahLst/>
              <a:cxnLst/>
              <a:rect l="l" t="t" r="r" b="b"/>
              <a:pathLst>
                <a:path w="1796" h="2785" extrusionOk="0">
                  <a:moveTo>
                    <a:pt x="279" y="1"/>
                  </a:moveTo>
                  <a:cubicBezTo>
                    <a:pt x="125" y="1"/>
                    <a:pt x="1" y="125"/>
                    <a:pt x="1" y="279"/>
                  </a:cubicBezTo>
                  <a:cubicBezTo>
                    <a:pt x="1" y="434"/>
                    <a:pt x="125" y="559"/>
                    <a:pt x="279" y="559"/>
                  </a:cubicBezTo>
                  <a:lnTo>
                    <a:pt x="1077" y="559"/>
                  </a:lnTo>
                  <a:lnTo>
                    <a:pt x="270" y="2395"/>
                  </a:lnTo>
                  <a:cubicBezTo>
                    <a:pt x="207" y="2535"/>
                    <a:pt x="272" y="2699"/>
                    <a:pt x="412" y="2761"/>
                  </a:cubicBezTo>
                  <a:cubicBezTo>
                    <a:pt x="449" y="2777"/>
                    <a:pt x="487" y="2784"/>
                    <a:pt x="524" y="2784"/>
                  </a:cubicBezTo>
                  <a:cubicBezTo>
                    <a:pt x="632" y="2784"/>
                    <a:pt x="733" y="2723"/>
                    <a:pt x="778" y="2617"/>
                  </a:cubicBezTo>
                  <a:lnTo>
                    <a:pt x="1758" y="390"/>
                  </a:lnTo>
                  <a:cubicBezTo>
                    <a:pt x="1796" y="304"/>
                    <a:pt x="1787" y="206"/>
                    <a:pt x="1736" y="127"/>
                  </a:cubicBezTo>
                  <a:cubicBezTo>
                    <a:pt x="1685" y="48"/>
                    <a:pt x="1597" y="1"/>
                    <a:pt x="1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73"/>
            <p:cNvSpPr/>
            <p:nvPr/>
          </p:nvSpPr>
          <p:spPr>
            <a:xfrm>
              <a:off x="4978375" y="2858750"/>
              <a:ext cx="99250" cy="119750"/>
            </a:xfrm>
            <a:custGeom>
              <a:avLst/>
              <a:gdLst/>
              <a:ahLst/>
              <a:cxnLst/>
              <a:rect l="l" t="t" r="r" b="b"/>
              <a:pathLst>
                <a:path w="3970" h="4790" extrusionOk="0">
                  <a:moveTo>
                    <a:pt x="1991" y="891"/>
                  </a:moveTo>
                  <a:lnTo>
                    <a:pt x="2861" y="3194"/>
                  </a:lnTo>
                  <a:lnTo>
                    <a:pt x="1114" y="3194"/>
                  </a:lnTo>
                  <a:lnTo>
                    <a:pt x="1991" y="891"/>
                  </a:lnTo>
                  <a:close/>
                  <a:moveTo>
                    <a:pt x="1993" y="1"/>
                  </a:moveTo>
                  <a:cubicBezTo>
                    <a:pt x="1841" y="1"/>
                    <a:pt x="1706" y="91"/>
                    <a:pt x="1647" y="232"/>
                  </a:cubicBezTo>
                  <a:cubicBezTo>
                    <a:pt x="1647" y="235"/>
                    <a:pt x="1646" y="236"/>
                    <a:pt x="1646" y="238"/>
                  </a:cubicBezTo>
                  <a:lnTo>
                    <a:pt x="57" y="4409"/>
                  </a:lnTo>
                  <a:cubicBezTo>
                    <a:pt x="0" y="4557"/>
                    <a:pt x="73" y="4717"/>
                    <a:pt x="215" y="4771"/>
                  </a:cubicBezTo>
                  <a:cubicBezTo>
                    <a:pt x="248" y="4783"/>
                    <a:pt x="282" y="4789"/>
                    <a:pt x="315" y="4789"/>
                  </a:cubicBezTo>
                  <a:cubicBezTo>
                    <a:pt x="427" y="4789"/>
                    <a:pt x="532" y="4720"/>
                    <a:pt x="574" y="4610"/>
                  </a:cubicBezTo>
                  <a:lnTo>
                    <a:pt x="902" y="3750"/>
                  </a:lnTo>
                  <a:lnTo>
                    <a:pt x="3070" y="3750"/>
                  </a:lnTo>
                  <a:lnTo>
                    <a:pt x="3395" y="4608"/>
                  </a:lnTo>
                  <a:cubicBezTo>
                    <a:pt x="3436" y="4719"/>
                    <a:pt x="3543" y="4788"/>
                    <a:pt x="3655" y="4788"/>
                  </a:cubicBezTo>
                  <a:cubicBezTo>
                    <a:pt x="3688" y="4788"/>
                    <a:pt x="3720" y="4782"/>
                    <a:pt x="3754" y="4769"/>
                  </a:cubicBezTo>
                  <a:cubicBezTo>
                    <a:pt x="3898" y="4715"/>
                    <a:pt x="3969" y="4556"/>
                    <a:pt x="3917" y="4411"/>
                  </a:cubicBezTo>
                  <a:lnTo>
                    <a:pt x="2343" y="239"/>
                  </a:lnTo>
                  <a:cubicBezTo>
                    <a:pt x="2343" y="238"/>
                    <a:pt x="2341" y="235"/>
                    <a:pt x="2338" y="232"/>
                  </a:cubicBezTo>
                  <a:cubicBezTo>
                    <a:pt x="2280" y="91"/>
                    <a:pt x="2145" y="1"/>
                    <a:pt x="19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73"/>
            <p:cNvSpPr/>
            <p:nvPr/>
          </p:nvSpPr>
          <p:spPr>
            <a:xfrm>
              <a:off x="5090775" y="2903300"/>
              <a:ext cx="57275" cy="75200"/>
            </a:xfrm>
            <a:custGeom>
              <a:avLst/>
              <a:gdLst/>
              <a:ahLst/>
              <a:cxnLst/>
              <a:rect l="l" t="t" r="r" b="b"/>
              <a:pathLst>
                <a:path w="2291" h="3008" extrusionOk="0">
                  <a:moveTo>
                    <a:pt x="279" y="0"/>
                  </a:moveTo>
                  <a:cubicBezTo>
                    <a:pt x="125" y="0"/>
                    <a:pt x="0" y="125"/>
                    <a:pt x="0" y="279"/>
                  </a:cubicBezTo>
                  <a:lnTo>
                    <a:pt x="0" y="1844"/>
                  </a:lnTo>
                  <a:cubicBezTo>
                    <a:pt x="0" y="2487"/>
                    <a:pt x="522" y="3008"/>
                    <a:pt x="1164" y="3008"/>
                  </a:cubicBezTo>
                  <a:cubicBezTo>
                    <a:pt x="1785" y="3008"/>
                    <a:pt x="2290" y="2503"/>
                    <a:pt x="2290" y="1882"/>
                  </a:cubicBezTo>
                  <a:lnTo>
                    <a:pt x="2290" y="279"/>
                  </a:lnTo>
                  <a:cubicBezTo>
                    <a:pt x="2290" y="125"/>
                    <a:pt x="2166" y="0"/>
                    <a:pt x="2012" y="0"/>
                  </a:cubicBezTo>
                  <a:cubicBezTo>
                    <a:pt x="1858" y="0"/>
                    <a:pt x="1734" y="125"/>
                    <a:pt x="1734" y="279"/>
                  </a:cubicBezTo>
                  <a:lnTo>
                    <a:pt x="1734" y="1882"/>
                  </a:lnTo>
                  <a:cubicBezTo>
                    <a:pt x="1734" y="2195"/>
                    <a:pt x="1479" y="2451"/>
                    <a:pt x="1164" y="2451"/>
                  </a:cubicBezTo>
                  <a:cubicBezTo>
                    <a:pt x="828" y="2451"/>
                    <a:pt x="557" y="2179"/>
                    <a:pt x="557" y="1844"/>
                  </a:cubicBezTo>
                  <a:lnTo>
                    <a:pt x="557" y="279"/>
                  </a:ln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73"/>
            <p:cNvSpPr/>
            <p:nvPr/>
          </p:nvSpPr>
          <p:spPr>
            <a:xfrm>
              <a:off x="4885500" y="2702950"/>
              <a:ext cx="356275" cy="356275"/>
            </a:xfrm>
            <a:custGeom>
              <a:avLst/>
              <a:gdLst/>
              <a:ahLst/>
              <a:cxnLst/>
              <a:rect l="l" t="t" r="r" b="b"/>
              <a:pathLst>
                <a:path w="14251" h="14251" extrusionOk="0">
                  <a:moveTo>
                    <a:pt x="280" y="0"/>
                  </a:moveTo>
                  <a:cubicBezTo>
                    <a:pt x="127" y="0"/>
                    <a:pt x="1" y="124"/>
                    <a:pt x="1" y="278"/>
                  </a:cubicBezTo>
                  <a:lnTo>
                    <a:pt x="1" y="5873"/>
                  </a:lnTo>
                  <a:cubicBezTo>
                    <a:pt x="1" y="6026"/>
                    <a:pt x="125" y="6151"/>
                    <a:pt x="280" y="6151"/>
                  </a:cubicBezTo>
                  <a:cubicBezTo>
                    <a:pt x="433" y="6151"/>
                    <a:pt x="559" y="6026"/>
                    <a:pt x="559" y="5873"/>
                  </a:cubicBezTo>
                  <a:lnTo>
                    <a:pt x="559" y="556"/>
                  </a:lnTo>
                  <a:lnTo>
                    <a:pt x="13695" y="556"/>
                  </a:lnTo>
                  <a:lnTo>
                    <a:pt x="13695" y="13694"/>
                  </a:lnTo>
                  <a:lnTo>
                    <a:pt x="559" y="13694"/>
                  </a:lnTo>
                  <a:lnTo>
                    <a:pt x="559" y="8376"/>
                  </a:lnTo>
                  <a:cubicBezTo>
                    <a:pt x="559" y="8224"/>
                    <a:pt x="434" y="8098"/>
                    <a:pt x="280" y="8098"/>
                  </a:cubicBezTo>
                  <a:cubicBezTo>
                    <a:pt x="127" y="8098"/>
                    <a:pt x="1" y="8224"/>
                    <a:pt x="1" y="8376"/>
                  </a:cubicBezTo>
                  <a:lnTo>
                    <a:pt x="1" y="13972"/>
                  </a:lnTo>
                  <a:cubicBezTo>
                    <a:pt x="1" y="14126"/>
                    <a:pt x="125" y="14250"/>
                    <a:pt x="280" y="14250"/>
                  </a:cubicBezTo>
                  <a:lnTo>
                    <a:pt x="13973" y="14250"/>
                  </a:lnTo>
                  <a:cubicBezTo>
                    <a:pt x="14126" y="14250"/>
                    <a:pt x="14251" y="14126"/>
                    <a:pt x="14251" y="13972"/>
                  </a:cubicBezTo>
                  <a:lnTo>
                    <a:pt x="14251" y="278"/>
                  </a:lnTo>
                  <a:cubicBezTo>
                    <a:pt x="14251" y="124"/>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73"/>
            <p:cNvSpPr/>
            <p:nvPr/>
          </p:nvSpPr>
          <p:spPr>
            <a:xfrm>
              <a:off x="4885475" y="2874125"/>
              <a:ext cx="13925" cy="13900"/>
            </a:xfrm>
            <a:custGeom>
              <a:avLst/>
              <a:gdLst/>
              <a:ahLst/>
              <a:cxnLst/>
              <a:rect l="l" t="t" r="r" b="b"/>
              <a:pathLst>
                <a:path w="557" h="556" extrusionOk="0">
                  <a:moveTo>
                    <a:pt x="278" y="1"/>
                  </a:moveTo>
                  <a:cubicBezTo>
                    <a:pt x="125" y="1"/>
                    <a:pt x="0" y="125"/>
                    <a:pt x="0" y="279"/>
                  </a:cubicBezTo>
                  <a:cubicBezTo>
                    <a:pt x="0" y="431"/>
                    <a:pt x="125" y="556"/>
                    <a:pt x="278" y="556"/>
                  </a:cubicBezTo>
                  <a:cubicBezTo>
                    <a:pt x="432" y="556"/>
                    <a:pt x="557" y="431"/>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0" name="Google Shape;19460;p73"/>
          <p:cNvGrpSpPr/>
          <p:nvPr/>
        </p:nvGrpSpPr>
        <p:grpSpPr>
          <a:xfrm>
            <a:off x="6299888" y="1604249"/>
            <a:ext cx="334400" cy="334578"/>
            <a:chOff x="6353925" y="1195800"/>
            <a:chExt cx="356275" cy="356275"/>
          </a:xfrm>
        </p:grpSpPr>
        <p:sp>
          <p:nvSpPr>
            <p:cNvPr id="19461" name="Google Shape;19461;p73"/>
            <p:cNvSpPr/>
            <p:nvPr/>
          </p:nvSpPr>
          <p:spPr>
            <a:xfrm>
              <a:off x="6360875" y="1202750"/>
              <a:ext cx="342350" cy="342375"/>
            </a:xfrm>
            <a:custGeom>
              <a:avLst/>
              <a:gdLst/>
              <a:ahLst/>
              <a:cxnLst/>
              <a:rect l="l" t="t" r="r" b="b"/>
              <a:pathLst>
                <a:path w="13694" h="13695" extrusionOk="0">
                  <a:moveTo>
                    <a:pt x="1" y="0"/>
                  </a:moveTo>
                  <a:lnTo>
                    <a:pt x="1" y="13694"/>
                  </a:lnTo>
                  <a:lnTo>
                    <a:pt x="13693" y="13694"/>
                  </a:lnTo>
                  <a:lnTo>
                    <a:pt x="136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73"/>
            <p:cNvSpPr/>
            <p:nvPr/>
          </p:nvSpPr>
          <p:spPr>
            <a:xfrm>
              <a:off x="6391450" y="1233300"/>
              <a:ext cx="281175" cy="281175"/>
            </a:xfrm>
            <a:custGeom>
              <a:avLst/>
              <a:gdLst/>
              <a:ahLst/>
              <a:cxnLst/>
              <a:rect l="l" t="t" r="r" b="b"/>
              <a:pathLst>
                <a:path w="11247" h="11247" extrusionOk="0">
                  <a:moveTo>
                    <a:pt x="1093" y="1"/>
                  </a:moveTo>
                  <a:cubicBezTo>
                    <a:pt x="490" y="1"/>
                    <a:pt x="1" y="491"/>
                    <a:pt x="1" y="1093"/>
                  </a:cubicBezTo>
                  <a:lnTo>
                    <a:pt x="1" y="10154"/>
                  </a:lnTo>
                  <a:cubicBezTo>
                    <a:pt x="1" y="10759"/>
                    <a:pt x="491" y="11247"/>
                    <a:pt x="1093" y="11247"/>
                  </a:cubicBezTo>
                  <a:lnTo>
                    <a:pt x="10154" y="11247"/>
                  </a:lnTo>
                  <a:cubicBezTo>
                    <a:pt x="10759" y="11247"/>
                    <a:pt x="11246" y="10759"/>
                    <a:pt x="11246" y="10154"/>
                  </a:cubicBezTo>
                  <a:lnTo>
                    <a:pt x="11246" y="1093"/>
                  </a:lnTo>
                  <a:cubicBezTo>
                    <a:pt x="11246" y="490"/>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73"/>
            <p:cNvSpPr/>
            <p:nvPr/>
          </p:nvSpPr>
          <p:spPr>
            <a:xfrm>
              <a:off x="6384525" y="1226400"/>
              <a:ext cx="295125" cy="295100"/>
            </a:xfrm>
            <a:custGeom>
              <a:avLst/>
              <a:gdLst/>
              <a:ahLst/>
              <a:cxnLst/>
              <a:rect l="l" t="t" r="r" b="b"/>
              <a:pathLst>
                <a:path w="11805" h="11804" extrusionOk="0">
                  <a:moveTo>
                    <a:pt x="10435" y="558"/>
                  </a:moveTo>
                  <a:cubicBezTo>
                    <a:pt x="10881" y="558"/>
                    <a:pt x="11245" y="924"/>
                    <a:pt x="11245" y="1372"/>
                  </a:cubicBezTo>
                  <a:lnTo>
                    <a:pt x="11245" y="10432"/>
                  </a:lnTo>
                  <a:cubicBezTo>
                    <a:pt x="11245" y="10880"/>
                    <a:pt x="10882" y="11245"/>
                    <a:pt x="10433" y="11245"/>
                  </a:cubicBezTo>
                  <a:lnTo>
                    <a:pt x="1373" y="11245"/>
                  </a:lnTo>
                  <a:cubicBezTo>
                    <a:pt x="923" y="11245"/>
                    <a:pt x="560" y="10880"/>
                    <a:pt x="560" y="10432"/>
                  </a:cubicBezTo>
                  <a:lnTo>
                    <a:pt x="560" y="1372"/>
                  </a:lnTo>
                  <a:cubicBezTo>
                    <a:pt x="560" y="923"/>
                    <a:pt x="923" y="558"/>
                    <a:pt x="1373" y="558"/>
                  </a:cubicBezTo>
                  <a:lnTo>
                    <a:pt x="10433" y="558"/>
                  </a:lnTo>
                  <a:cubicBezTo>
                    <a:pt x="10433" y="558"/>
                    <a:pt x="10434" y="558"/>
                    <a:pt x="10435" y="558"/>
                  </a:cubicBezTo>
                  <a:close/>
                  <a:moveTo>
                    <a:pt x="1373" y="0"/>
                  </a:moveTo>
                  <a:cubicBezTo>
                    <a:pt x="616" y="0"/>
                    <a:pt x="1" y="615"/>
                    <a:pt x="1" y="1372"/>
                  </a:cubicBezTo>
                  <a:lnTo>
                    <a:pt x="1" y="10432"/>
                  </a:lnTo>
                  <a:cubicBezTo>
                    <a:pt x="1" y="11187"/>
                    <a:pt x="616" y="11804"/>
                    <a:pt x="1373" y="11804"/>
                  </a:cubicBezTo>
                  <a:lnTo>
                    <a:pt x="10433" y="11804"/>
                  </a:lnTo>
                  <a:cubicBezTo>
                    <a:pt x="11190" y="11804"/>
                    <a:pt x="11804" y="11189"/>
                    <a:pt x="11804" y="10432"/>
                  </a:cubicBezTo>
                  <a:lnTo>
                    <a:pt x="11804" y="1372"/>
                  </a:lnTo>
                  <a:cubicBezTo>
                    <a:pt x="11804" y="615"/>
                    <a:pt x="11190"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73"/>
            <p:cNvSpPr/>
            <p:nvPr/>
          </p:nvSpPr>
          <p:spPr>
            <a:xfrm>
              <a:off x="6509750" y="1261200"/>
              <a:ext cx="44925" cy="69650"/>
            </a:xfrm>
            <a:custGeom>
              <a:avLst/>
              <a:gdLst/>
              <a:ahLst/>
              <a:cxnLst/>
              <a:rect l="l" t="t" r="r" b="b"/>
              <a:pathLst>
                <a:path w="1797" h="2786" extrusionOk="0">
                  <a:moveTo>
                    <a:pt x="279" y="1"/>
                  </a:moveTo>
                  <a:cubicBezTo>
                    <a:pt x="125" y="1"/>
                    <a:pt x="1" y="125"/>
                    <a:pt x="1" y="279"/>
                  </a:cubicBezTo>
                  <a:cubicBezTo>
                    <a:pt x="2" y="435"/>
                    <a:pt x="126" y="560"/>
                    <a:pt x="280" y="560"/>
                  </a:cubicBezTo>
                  <a:lnTo>
                    <a:pt x="1078" y="560"/>
                  </a:lnTo>
                  <a:lnTo>
                    <a:pt x="270" y="2396"/>
                  </a:lnTo>
                  <a:cubicBezTo>
                    <a:pt x="208" y="2536"/>
                    <a:pt x="273" y="2700"/>
                    <a:pt x="413" y="2762"/>
                  </a:cubicBezTo>
                  <a:cubicBezTo>
                    <a:pt x="450" y="2778"/>
                    <a:pt x="488" y="2785"/>
                    <a:pt x="525" y="2785"/>
                  </a:cubicBezTo>
                  <a:cubicBezTo>
                    <a:pt x="630" y="2785"/>
                    <a:pt x="734" y="2722"/>
                    <a:pt x="779" y="2618"/>
                  </a:cubicBezTo>
                  <a:lnTo>
                    <a:pt x="1759" y="392"/>
                  </a:lnTo>
                  <a:cubicBezTo>
                    <a:pt x="1797" y="305"/>
                    <a:pt x="1788" y="207"/>
                    <a:pt x="1735" y="128"/>
                  </a:cubicBezTo>
                  <a:cubicBezTo>
                    <a:pt x="1686" y="49"/>
                    <a:pt x="1596"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73"/>
            <p:cNvSpPr/>
            <p:nvPr/>
          </p:nvSpPr>
          <p:spPr>
            <a:xfrm>
              <a:off x="6488050" y="1351725"/>
              <a:ext cx="88050" cy="119675"/>
            </a:xfrm>
            <a:custGeom>
              <a:avLst/>
              <a:gdLst/>
              <a:ahLst/>
              <a:cxnLst/>
              <a:rect l="l" t="t" r="r" b="b"/>
              <a:pathLst>
                <a:path w="3522" h="4787" extrusionOk="0">
                  <a:moveTo>
                    <a:pt x="3243" y="0"/>
                  </a:moveTo>
                  <a:cubicBezTo>
                    <a:pt x="3090" y="0"/>
                    <a:pt x="2965" y="125"/>
                    <a:pt x="2965" y="278"/>
                  </a:cubicBezTo>
                  <a:lnTo>
                    <a:pt x="2965" y="3685"/>
                  </a:lnTo>
                  <a:lnTo>
                    <a:pt x="507" y="128"/>
                  </a:lnTo>
                  <a:cubicBezTo>
                    <a:pt x="453" y="52"/>
                    <a:pt x="367" y="8"/>
                    <a:pt x="278" y="8"/>
                  </a:cubicBezTo>
                  <a:cubicBezTo>
                    <a:pt x="250" y="8"/>
                    <a:pt x="222" y="12"/>
                    <a:pt x="195" y="21"/>
                  </a:cubicBezTo>
                  <a:cubicBezTo>
                    <a:pt x="78" y="57"/>
                    <a:pt x="0" y="164"/>
                    <a:pt x="0" y="286"/>
                  </a:cubicBezTo>
                  <a:lnTo>
                    <a:pt x="0" y="4508"/>
                  </a:lnTo>
                  <a:cubicBezTo>
                    <a:pt x="0" y="4661"/>
                    <a:pt x="125" y="4786"/>
                    <a:pt x="278" y="4786"/>
                  </a:cubicBezTo>
                  <a:cubicBezTo>
                    <a:pt x="432" y="4786"/>
                    <a:pt x="557" y="4662"/>
                    <a:pt x="557" y="4508"/>
                  </a:cubicBezTo>
                  <a:lnTo>
                    <a:pt x="557" y="1179"/>
                  </a:lnTo>
                  <a:lnTo>
                    <a:pt x="2905" y="4579"/>
                  </a:lnTo>
                  <a:cubicBezTo>
                    <a:pt x="2976" y="4681"/>
                    <a:pt x="3083" y="4739"/>
                    <a:pt x="3192" y="4739"/>
                  </a:cubicBezTo>
                  <a:cubicBezTo>
                    <a:pt x="3224" y="4739"/>
                    <a:pt x="3255" y="4735"/>
                    <a:pt x="3286" y="4725"/>
                  </a:cubicBezTo>
                  <a:cubicBezTo>
                    <a:pt x="3429" y="4680"/>
                    <a:pt x="3521" y="4539"/>
                    <a:pt x="3521" y="4366"/>
                  </a:cubicBezTo>
                  <a:lnTo>
                    <a:pt x="3521" y="278"/>
                  </a:lnTo>
                  <a:cubicBezTo>
                    <a:pt x="3521" y="125"/>
                    <a:pt x="3397" y="0"/>
                    <a:pt x="3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73"/>
            <p:cNvSpPr/>
            <p:nvPr/>
          </p:nvSpPr>
          <p:spPr>
            <a:xfrm>
              <a:off x="6353925" y="1195800"/>
              <a:ext cx="356275" cy="356275"/>
            </a:xfrm>
            <a:custGeom>
              <a:avLst/>
              <a:gdLst/>
              <a:ahLst/>
              <a:cxnLst/>
              <a:rect l="l" t="t" r="r" b="b"/>
              <a:pathLst>
                <a:path w="14251" h="14251" extrusionOk="0">
                  <a:moveTo>
                    <a:pt x="279" y="0"/>
                  </a:moveTo>
                  <a:cubicBezTo>
                    <a:pt x="125" y="0"/>
                    <a:pt x="1" y="125"/>
                    <a:pt x="1" y="278"/>
                  </a:cubicBezTo>
                  <a:lnTo>
                    <a:pt x="1" y="13972"/>
                  </a:lnTo>
                  <a:cubicBezTo>
                    <a:pt x="1" y="14126"/>
                    <a:pt x="125" y="14250"/>
                    <a:pt x="279" y="14250"/>
                  </a:cubicBezTo>
                  <a:lnTo>
                    <a:pt x="13973" y="14250"/>
                  </a:lnTo>
                  <a:cubicBezTo>
                    <a:pt x="14127" y="14250"/>
                    <a:pt x="14251" y="14126"/>
                    <a:pt x="14251" y="13972"/>
                  </a:cubicBezTo>
                  <a:lnTo>
                    <a:pt x="14251" y="278"/>
                  </a:lnTo>
                  <a:cubicBezTo>
                    <a:pt x="14251" y="125"/>
                    <a:pt x="14127" y="0"/>
                    <a:pt x="13973" y="0"/>
                  </a:cubicBezTo>
                  <a:lnTo>
                    <a:pt x="8377" y="0"/>
                  </a:lnTo>
                  <a:cubicBezTo>
                    <a:pt x="8223" y="0"/>
                    <a:pt x="8099" y="125"/>
                    <a:pt x="8099" y="278"/>
                  </a:cubicBezTo>
                  <a:cubicBezTo>
                    <a:pt x="8099" y="432"/>
                    <a:pt x="8223" y="557"/>
                    <a:pt x="8377" y="557"/>
                  </a:cubicBezTo>
                  <a:lnTo>
                    <a:pt x="13695" y="557"/>
                  </a:lnTo>
                  <a:lnTo>
                    <a:pt x="13695" y="13694"/>
                  </a:lnTo>
                  <a:lnTo>
                    <a:pt x="557" y="13694"/>
                  </a:lnTo>
                  <a:lnTo>
                    <a:pt x="557" y="557"/>
                  </a:lnTo>
                  <a:lnTo>
                    <a:pt x="5873" y="557"/>
                  </a:lnTo>
                  <a:cubicBezTo>
                    <a:pt x="6027" y="557"/>
                    <a:pt x="6152" y="432"/>
                    <a:pt x="6152" y="278"/>
                  </a:cubicBezTo>
                  <a:cubicBezTo>
                    <a:pt x="6152" y="125"/>
                    <a:pt x="6027" y="0"/>
                    <a:pt x="5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73"/>
            <p:cNvSpPr/>
            <p:nvPr/>
          </p:nvSpPr>
          <p:spPr>
            <a:xfrm>
              <a:off x="6525075" y="1195800"/>
              <a:ext cx="13950" cy="13925"/>
            </a:xfrm>
            <a:custGeom>
              <a:avLst/>
              <a:gdLst/>
              <a:ahLst/>
              <a:cxnLst/>
              <a:rect l="l" t="t" r="r" b="b"/>
              <a:pathLst>
                <a:path w="558" h="557" extrusionOk="0">
                  <a:moveTo>
                    <a:pt x="279" y="0"/>
                  </a:moveTo>
                  <a:cubicBezTo>
                    <a:pt x="125" y="0"/>
                    <a:pt x="1" y="125"/>
                    <a:pt x="1" y="278"/>
                  </a:cubicBezTo>
                  <a:cubicBezTo>
                    <a:pt x="1" y="432"/>
                    <a:pt x="125" y="557"/>
                    <a:pt x="279" y="557"/>
                  </a:cubicBezTo>
                  <a:cubicBezTo>
                    <a:pt x="433" y="557"/>
                    <a:pt x="557" y="432"/>
                    <a:pt x="557" y="278"/>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8" name="Google Shape;19468;p73"/>
          <p:cNvGrpSpPr/>
          <p:nvPr/>
        </p:nvGrpSpPr>
        <p:grpSpPr>
          <a:xfrm>
            <a:off x="5266184" y="3019614"/>
            <a:ext cx="334400" cy="334578"/>
            <a:chOff x="5252600" y="2702950"/>
            <a:chExt cx="356275" cy="356275"/>
          </a:xfrm>
        </p:grpSpPr>
        <p:sp>
          <p:nvSpPr>
            <p:cNvPr id="19469" name="Google Shape;19469;p73"/>
            <p:cNvSpPr/>
            <p:nvPr/>
          </p:nvSpPr>
          <p:spPr>
            <a:xfrm>
              <a:off x="5259550" y="2709900"/>
              <a:ext cx="342375" cy="342350"/>
            </a:xfrm>
            <a:custGeom>
              <a:avLst/>
              <a:gdLst/>
              <a:ahLst/>
              <a:cxnLst/>
              <a:rect l="l" t="t" r="r" b="b"/>
              <a:pathLst>
                <a:path w="13695" h="13694" extrusionOk="0">
                  <a:moveTo>
                    <a:pt x="0" y="0"/>
                  </a:moveTo>
                  <a:lnTo>
                    <a:pt x="0" y="13694"/>
                  </a:lnTo>
                  <a:lnTo>
                    <a:pt x="13694" y="13694"/>
                  </a:lnTo>
                  <a:lnTo>
                    <a:pt x="13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73"/>
            <p:cNvSpPr/>
            <p:nvPr/>
          </p:nvSpPr>
          <p:spPr>
            <a:xfrm>
              <a:off x="5290150" y="2740450"/>
              <a:ext cx="281200" cy="281200"/>
            </a:xfrm>
            <a:custGeom>
              <a:avLst/>
              <a:gdLst/>
              <a:ahLst/>
              <a:cxnLst/>
              <a:rect l="l" t="t" r="r" b="b"/>
              <a:pathLst>
                <a:path w="11248" h="11248" extrusionOk="0">
                  <a:moveTo>
                    <a:pt x="1094" y="1"/>
                  </a:moveTo>
                  <a:cubicBezTo>
                    <a:pt x="489" y="1"/>
                    <a:pt x="0" y="491"/>
                    <a:pt x="0" y="1093"/>
                  </a:cubicBezTo>
                  <a:lnTo>
                    <a:pt x="0" y="10154"/>
                  </a:lnTo>
                  <a:cubicBezTo>
                    <a:pt x="0" y="10759"/>
                    <a:pt x="492" y="11248"/>
                    <a:pt x="1094" y="11248"/>
                  </a:cubicBezTo>
                  <a:lnTo>
                    <a:pt x="10155" y="11248"/>
                  </a:lnTo>
                  <a:cubicBezTo>
                    <a:pt x="10757" y="11248"/>
                    <a:pt x="11246" y="10759"/>
                    <a:pt x="11248" y="10154"/>
                  </a:cubicBezTo>
                  <a:lnTo>
                    <a:pt x="11248" y="1093"/>
                  </a:lnTo>
                  <a:cubicBezTo>
                    <a:pt x="11248" y="490"/>
                    <a:pt x="10757"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73"/>
            <p:cNvSpPr/>
            <p:nvPr/>
          </p:nvSpPr>
          <p:spPr>
            <a:xfrm>
              <a:off x="5283225" y="2733500"/>
              <a:ext cx="295075" cy="295125"/>
            </a:xfrm>
            <a:custGeom>
              <a:avLst/>
              <a:gdLst/>
              <a:ahLst/>
              <a:cxnLst/>
              <a:rect l="l" t="t" r="r" b="b"/>
              <a:pathLst>
                <a:path w="11803" h="11805" extrusionOk="0">
                  <a:moveTo>
                    <a:pt x="10430" y="561"/>
                  </a:moveTo>
                  <a:cubicBezTo>
                    <a:pt x="10878" y="561"/>
                    <a:pt x="11242" y="926"/>
                    <a:pt x="11242" y="1374"/>
                  </a:cubicBezTo>
                  <a:lnTo>
                    <a:pt x="11242" y="10435"/>
                  </a:lnTo>
                  <a:cubicBezTo>
                    <a:pt x="11242" y="10883"/>
                    <a:pt x="10878" y="11248"/>
                    <a:pt x="10430" y="11248"/>
                  </a:cubicBezTo>
                  <a:lnTo>
                    <a:pt x="1368" y="11248"/>
                  </a:lnTo>
                  <a:cubicBezTo>
                    <a:pt x="922" y="11248"/>
                    <a:pt x="556" y="10883"/>
                    <a:pt x="556" y="10435"/>
                  </a:cubicBezTo>
                  <a:lnTo>
                    <a:pt x="556" y="1374"/>
                  </a:lnTo>
                  <a:cubicBezTo>
                    <a:pt x="556" y="926"/>
                    <a:pt x="920" y="561"/>
                    <a:pt x="1368" y="561"/>
                  </a:cubicBezTo>
                  <a:close/>
                  <a:moveTo>
                    <a:pt x="1371" y="1"/>
                  </a:moveTo>
                  <a:cubicBezTo>
                    <a:pt x="616" y="1"/>
                    <a:pt x="1" y="615"/>
                    <a:pt x="1" y="1372"/>
                  </a:cubicBezTo>
                  <a:lnTo>
                    <a:pt x="1" y="10432"/>
                  </a:lnTo>
                  <a:cubicBezTo>
                    <a:pt x="1" y="11189"/>
                    <a:pt x="616" y="11804"/>
                    <a:pt x="1371" y="11804"/>
                  </a:cubicBezTo>
                  <a:lnTo>
                    <a:pt x="10432" y="11804"/>
                  </a:lnTo>
                  <a:cubicBezTo>
                    <a:pt x="11188" y="11804"/>
                    <a:pt x="11803" y="11189"/>
                    <a:pt x="11803" y="10432"/>
                  </a:cubicBezTo>
                  <a:lnTo>
                    <a:pt x="11803" y="1372"/>
                  </a:lnTo>
                  <a:cubicBezTo>
                    <a:pt x="11803" y="615"/>
                    <a:pt x="11188" y="1"/>
                    <a:pt x="10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73"/>
            <p:cNvSpPr/>
            <p:nvPr/>
          </p:nvSpPr>
          <p:spPr>
            <a:xfrm>
              <a:off x="5439425" y="2768425"/>
              <a:ext cx="44850" cy="69575"/>
            </a:xfrm>
            <a:custGeom>
              <a:avLst/>
              <a:gdLst/>
              <a:ahLst/>
              <a:cxnLst/>
              <a:rect l="l" t="t" r="r" b="b"/>
              <a:pathLst>
                <a:path w="1794" h="2783" extrusionOk="0">
                  <a:moveTo>
                    <a:pt x="898" y="557"/>
                  </a:moveTo>
                  <a:cubicBezTo>
                    <a:pt x="1085" y="557"/>
                    <a:pt x="1237" y="709"/>
                    <a:pt x="1237" y="898"/>
                  </a:cubicBezTo>
                  <a:lnTo>
                    <a:pt x="1237" y="1888"/>
                  </a:lnTo>
                  <a:cubicBezTo>
                    <a:pt x="1237" y="2073"/>
                    <a:pt x="1085" y="2227"/>
                    <a:pt x="898" y="2227"/>
                  </a:cubicBezTo>
                  <a:cubicBezTo>
                    <a:pt x="709" y="2227"/>
                    <a:pt x="556" y="2076"/>
                    <a:pt x="556" y="1888"/>
                  </a:cubicBezTo>
                  <a:lnTo>
                    <a:pt x="556" y="898"/>
                  </a:lnTo>
                  <a:cubicBezTo>
                    <a:pt x="556" y="709"/>
                    <a:pt x="709" y="557"/>
                    <a:pt x="898" y="557"/>
                  </a:cubicBezTo>
                  <a:close/>
                  <a:moveTo>
                    <a:pt x="896" y="0"/>
                  </a:moveTo>
                  <a:cubicBezTo>
                    <a:pt x="403" y="0"/>
                    <a:pt x="0" y="403"/>
                    <a:pt x="0" y="898"/>
                  </a:cubicBezTo>
                  <a:lnTo>
                    <a:pt x="0" y="1888"/>
                  </a:lnTo>
                  <a:cubicBezTo>
                    <a:pt x="0" y="2379"/>
                    <a:pt x="403" y="2782"/>
                    <a:pt x="896" y="2782"/>
                  </a:cubicBezTo>
                  <a:cubicBezTo>
                    <a:pt x="1391" y="2782"/>
                    <a:pt x="1794" y="2379"/>
                    <a:pt x="1794" y="1886"/>
                  </a:cubicBezTo>
                  <a:lnTo>
                    <a:pt x="1794" y="898"/>
                  </a:lnTo>
                  <a:cubicBezTo>
                    <a:pt x="1794" y="403"/>
                    <a:pt x="1391"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73"/>
            <p:cNvSpPr/>
            <p:nvPr/>
          </p:nvSpPr>
          <p:spPr>
            <a:xfrm>
              <a:off x="5377200" y="2768200"/>
              <a:ext cx="46350" cy="70000"/>
            </a:xfrm>
            <a:custGeom>
              <a:avLst/>
              <a:gdLst/>
              <a:ahLst/>
              <a:cxnLst/>
              <a:rect l="l" t="t" r="r" b="b"/>
              <a:pathLst>
                <a:path w="1854" h="2800" extrusionOk="0">
                  <a:moveTo>
                    <a:pt x="928" y="558"/>
                  </a:moveTo>
                  <a:cubicBezTo>
                    <a:pt x="1037" y="558"/>
                    <a:pt x="1122" y="646"/>
                    <a:pt x="1122" y="753"/>
                  </a:cubicBezTo>
                  <a:cubicBezTo>
                    <a:pt x="1122" y="860"/>
                    <a:pt x="1034" y="946"/>
                    <a:pt x="928" y="946"/>
                  </a:cubicBezTo>
                  <a:cubicBezTo>
                    <a:pt x="820" y="946"/>
                    <a:pt x="734" y="858"/>
                    <a:pt x="734" y="753"/>
                  </a:cubicBezTo>
                  <a:cubicBezTo>
                    <a:pt x="734" y="645"/>
                    <a:pt x="821" y="558"/>
                    <a:pt x="928" y="558"/>
                  </a:cubicBezTo>
                  <a:close/>
                  <a:moveTo>
                    <a:pt x="928" y="1504"/>
                  </a:moveTo>
                  <a:cubicBezTo>
                    <a:pt x="1133" y="1504"/>
                    <a:pt x="1297" y="1671"/>
                    <a:pt x="1297" y="1875"/>
                  </a:cubicBezTo>
                  <a:cubicBezTo>
                    <a:pt x="1297" y="2078"/>
                    <a:pt x="1133" y="2244"/>
                    <a:pt x="928" y="2244"/>
                  </a:cubicBezTo>
                  <a:cubicBezTo>
                    <a:pt x="723" y="2244"/>
                    <a:pt x="558" y="2078"/>
                    <a:pt x="558" y="1875"/>
                  </a:cubicBezTo>
                  <a:cubicBezTo>
                    <a:pt x="558" y="1670"/>
                    <a:pt x="725" y="1504"/>
                    <a:pt x="928" y="1504"/>
                  </a:cubicBezTo>
                  <a:close/>
                  <a:moveTo>
                    <a:pt x="927" y="1"/>
                  </a:moveTo>
                  <a:cubicBezTo>
                    <a:pt x="513" y="1"/>
                    <a:pt x="176" y="337"/>
                    <a:pt x="176" y="750"/>
                  </a:cubicBezTo>
                  <a:cubicBezTo>
                    <a:pt x="176" y="910"/>
                    <a:pt x="226" y="1058"/>
                    <a:pt x="310" y="1181"/>
                  </a:cubicBezTo>
                  <a:cubicBezTo>
                    <a:pt x="122" y="1350"/>
                    <a:pt x="0" y="1598"/>
                    <a:pt x="0" y="1873"/>
                  </a:cubicBezTo>
                  <a:cubicBezTo>
                    <a:pt x="0" y="2383"/>
                    <a:pt x="416" y="2800"/>
                    <a:pt x="927" y="2800"/>
                  </a:cubicBezTo>
                  <a:cubicBezTo>
                    <a:pt x="1436" y="2800"/>
                    <a:pt x="1854" y="2386"/>
                    <a:pt x="1854" y="1873"/>
                  </a:cubicBezTo>
                  <a:cubicBezTo>
                    <a:pt x="1854" y="1598"/>
                    <a:pt x="1734" y="1350"/>
                    <a:pt x="1543" y="1181"/>
                  </a:cubicBezTo>
                  <a:cubicBezTo>
                    <a:pt x="1630" y="1058"/>
                    <a:pt x="1678" y="911"/>
                    <a:pt x="1678" y="750"/>
                  </a:cubicBezTo>
                  <a:cubicBezTo>
                    <a:pt x="1678" y="337"/>
                    <a:pt x="1341" y="1"/>
                    <a:pt x="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73"/>
            <p:cNvSpPr/>
            <p:nvPr/>
          </p:nvSpPr>
          <p:spPr>
            <a:xfrm>
              <a:off x="5453150" y="2903325"/>
              <a:ext cx="64075" cy="97425"/>
            </a:xfrm>
            <a:custGeom>
              <a:avLst/>
              <a:gdLst/>
              <a:ahLst/>
              <a:cxnLst/>
              <a:rect l="l" t="t" r="r" b="b"/>
              <a:pathLst>
                <a:path w="2563" h="3897" extrusionOk="0">
                  <a:moveTo>
                    <a:pt x="1281" y="557"/>
                  </a:moveTo>
                  <a:cubicBezTo>
                    <a:pt x="1681" y="557"/>
                    <a:pt x="2006" y="882"/>
                    <a:pt x="2006" y="1282"/>
                  </a:cubicBezTo>
                  <a:cubicBezTo>
                    <a:pt x="2006" y="1682"/>
                    <a:pt x="1682" y="2007"/>
                    <a:pt x="1281" y="2007"/>
                  </a:cubicBezTo>
                  <a:cubicBezTo>
                    <a:pt x="880" y="2007"/>
                    <a:pt x="556" y="1683"/>
                    <a:pt x="556" y="1282"/>
                  </a:cubicBezTo>
                  <a:cubicBezTo>
                    <a:pt x="556" y="881"/>
                    <a:pt x="881" y="557"/>
                    <a:pt x="1281" y="557"/>
                  </a:cubicBezTo>
                  <a:close/>
                  <a:moveTo>
                    <a:pt x="1280" y="1"/>
                  </a:moveTo>
                  <a:cubicBezTo>
                    <a:pt x="575" y="1"/>
                    <a:pt x="0" y="576"/>
                    <a:pt x="0" y="1282"/>
                  </a:cubicBezTo>
                  <a:cubicBezTo>
                    <a:pt x="0" y="1989"/>
                    <a:pt x="574" y="2563"/>
                    <a:pt x="1281" y="2563"/>
                  </a:cubicBezTo>
                  <a:cubicBezTo>
                    <a:pt x="1551" y="2563"/>
                    <a:pt x="1799" y="2481"/>
                    <a:pt x="2004" y="2338"/>
                  </a:cubicBezTo>
                  <a:lnTo>
                    <a:pt x="2004" y="2635"/>
                  </a:lnTo>
                  <a:cubicBezTo>
                    <a:pt x="2004" y="2636"/>
                    <a:pt x="2007" y="2824"/>
                    <a:pt x="1936" y="3004"/>
                  </a:cubicBezTo>
                  <a:cubicBezTo>
                    <a:pt x="1851" y="3222"/>
                    <a:pt x="1698" y="3329"/>
                    <a:pt x="1458" y="3339"/>
                  </a:cubicBezTo>
                  <a:cubicBezTo>
                    <a:pt x="1434" y="3340"/>
                    <a:pt x="1409" y="3341"/>
                    <a:pt x="1386" y="3341"/>
                  </a:cubicBezTo>
                  <a:cubicBezTo>
                    <a:pt x="988" y="3341"/>
                    <a:pt x="802" y="3195"/>
                    <a:pt x="764" y="3163"/>
                  </a:cubicBezTo>
                  <a:cubicBezTo>
                    <a:pt x="692" y="3082"/>
                    <a:pt x="615" y="3060"/>
                    <a:pt x="551" y="3060"/>
                  </a:cubicBezTo>
                  <a:cubicBezTo>
                    <a:pt x="489" y="3060"/>
                    <a:pt x="441" y="3081"/>
                    <a:pt x="425" y="3089"/>
                  </a:cubicBezTo>
                  <a:cubicBezTo>
                    <a:pt x="306" y="3147"/>
                    <a:pt x="245" y="3279"/>
                    <a:pt x="278" y="3406"/>
                  </a:cubicBezTo>
                  <a:cubicBezTo>
                    <a:pt x="289" y="3450"/>
                    <a:pt x="313" y="3491"/>
                    <a:pt x="346" y="3528"/>
                  </a:cubicBezTo>
                  <a:cubicBezTo>
                    <a:pt x="357" y="3543"/>
                    <a:pt x="368" y="3556"/>
                    <a:pt x="381" y="3566"/>
                  </a:cubicBezTo>
                  <a:cubicBezTo>
                    <a:pt x="467" y="3648"/>
                    <a:pt x="580" y="3711"/>
                    <a:pt x="640" y="3740"/>
                  </a:cubicBezTo>
                  <a:cubicBezTo>
                    <a:pt x="855" y="3844"/>
                    <a:pt x="1104" y="3897"/>
                    <a:pt x="1384" y="3897"/>
                  </a:cubicBezTo>
                  <a:cubicBezTo>
                    <a:pt x="1414" y="3897"/>
                    <a:pt x="1448" y="3897"/>
                    <a:pt x="1480" y="3895"/>
                  </a:cubicBezTo>
                  <a:cubicBezTo>
                    <a:pt x="1940" y="3878"/>
                    <a:pt x="2286" y="3633"/>
                    <a:pt x="2452" y="3209"/>
                  </a:cubicBezTo>
                  <a:cubicBezTo>
                    <a:pt x="2562" y="2934"/>
                    <a:pt x="2561" y="2671"/>
                    <a:pt x="2558" y="2619"/>
                  </a:cubicBezTo>
                  <a:lnTo>
                    <a:pt x="2558" y="279"/>
                  </a:lnTo>
                  <a:cubicBezTo>
                    <a:pt x="2558" y="125"/>
                    <a:pt x="2433" y="1"/>
                    <a:pt x="2280" y="1"/>
                  </a:cubicBezTo>
                  <a:cubicBezTo>
                    <a:pt x="2144" y="1"/>
                    <a:pt x="2029" y="101"/>
                    <a:pt x="2007" y="229"/>
                  </a:cubicBezTo>
                  <a:cubicBezTo>
                    <a:pt x="1801" y="86"/>
                    <a:pt x="1551" y="1"/>
                    <a:pt x="1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73"/>
            <p:cNvSpPr/>
            <p:nvPr/>
          </p:nvSpPr>
          <p:spPr>
            <a:xfrm>
              <a:off x="5344250" y="2858800"/>
              <a:ext cx="87175" cy="119700"/>
            </a:xfrm>
            <a:custGeom>
              <a:avLst/>
              <a:gdLst/>
              <a:ahLst/>
              <a:cxnLst/>
              <a:rect l="l" t="t" r="r" b="b"/>
              <a:pathLst>
                <a:path w="3487" h="4788" extrusionOk="0">
                  <a:moveTo>
                    <a:pt x="280" y="0"/>
                  </a:moveTo>
                  <a:cubicBezTo>
                    <a:pt x="126" y="0"/>
                    <a:pt x="2" y="125"/>
                    <a:pt x="2" y="278"/>
                  </a:cubicBezTo>
                  <a:lnTo>
                    <a:pt x="2" y="4510"/>
                  </a:lnTo>
                  <a:cubicBezTo>
                    <a:pt x="0" y="4663"/>
                    <a:pt x="126" y="4788"/>
                    <a:pt x="280" y="4788"/>
                  </a:cubicBezTo>
                  <a:cubicBezTo>
                    <a:pt x="434" y="4788"/>
                    <a:pt x="558" y="4663"/>
                    <a:pt x="558" y="4510"/>
                  </a:cubicBezTo>
                  <a:lnTo>
                    <a:pt x="558" y="2600"/>
                  </a:lnTo>
                  <a:lnTo>
                    <a:pt x="2930" y="2600"/>
                  </a:lnTo>
                  <a:lnTo>
                    <a:pt x="2930" y="4510"/>
                  </a:lnTo>
                  <a:cubicBezTo>
                    <a:pt x="2930" y="4663"/>
                    <a:pt x="3055" y="4788"/>
                    <a:pt x="3208" y="4788"/>
                  </a:cubicBezTo>
                  <a:cubicBezTo>
                    <a:pt x="3362" y="4788"/>
                    <a:pt x="3486" y="4663"/>
                    <a:pt x="3486" y="4510"/>
                  </a:cubicBezTo>
                  <a:lnTo>
                    <a:pt x="3486" y="278"/>
                  </a:lnTo>
                  <a:cubicBezTo>
                    <a:pt x="3486" y="125"/>
                    <a:pt x="3362" y="0"/>
                    <a:pt x="3208" y="0"/>
                  </a:cubicBezTo>
                  <a:cubicBezTo>
                    <a:pt x="3055" y="0"/>
                    <a:pt x="2930" y="125"/>
                    <a:pt x="2930" y="278"/>
                  </a:cubicBezTo>
                  <a:lnTo>
                    <a:pt x="2930" y="2043"/>
                  </a:lnTo>
                  <a:lnTo>
                    <a:pt x="558" y="2043"/>
                  </a:lnTo>
                  <a:lnTo>
                    <a:pt x="558" y="278"/>
                  </a:lnTo>
                  <a:cubicBezTo>
                    <a:pt x="558" y="125"/>
                    <a:pt x="434"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73"/>
            <p:cNvSpPr/>
            <p:nvPr/>
          </p:nvSpPr>
          <p:spPr>
            <a:xfrm>
              <a:off x="5252600" y="2702950"/>
              <a:ext cx="356275" cy="356275"/>
            </a:xfrm>
            <a:custGeom>
              <a:avLst/>
              <a:gdLst/>
              <a:ahLst/>
              <a:cxnLst/>
              <a:rect l="l" t="t" r="r" b="b"/>
              <a:pathLst>
                <a:path w="14251" h="14251" extrusionOk="0">
                  <a:moveTo>
                    <a:pt x="278" y="0"/>
                  </a:moveTo>
                  <a:cubicBezTo>
                    <a:pt x="125" y="0"/>
                    <a:pt x="0" y="124"/>
                    <a:pt x="0" y="278"/>
                  </a:cubicBezTo>
                  <a:lnTo>
                    <a:pt x="0" y="5873"/>
                  </a:lnTo>
                  <a:cubicBezTo>
                    <a:pt x="0" y="6026"/>
                    <a:pt x="125" y="6151"/>
                    <a:pt x="278" y="6151"/>
                  </a:cubicBezTo>
                  <a:cubicBezTo>
                    <a:pt x="432" y="6151"/>
                    <a:pt x="557" y="6026"/>
                    <a:pt x="557" y="5873"/>
                  </a:cubicBezTo>
                  <a:lnTo>
                    <a:pt x="557" y="556"/>
                  </a:lnTo>
                  <a:lnTo>
                    <a:pt x="13694" y="556"/>
                  </a:lnTo>
                  <a:lnTo>
                    <a:pt x="13694" y="13694"/>
                  </a:lnTo>
                  <a:lnTo>
                    <a:pt x="557" y="13694"/>
                  </a:lnTo>
                  <a:lnTo>
                    <a:pt x="557" y="8376"/>
                  </a:lnTo>
                  <a:cubicBezTo>
                    <a:pt x="557" y="8224"/>
                    <a:pt x="432" y="8098"/>
                    <a:pt x="278" y="8098"/>
                  </a:cubicBezTo>
                  <a:cubicBezTo>
                    <a:pt x="125" y="8098"/>
                    <a:pt x="0" y="8224"/>
                    <a:pt x="0" y="8376"/>
                  </a:cubicBezTo>
                  <a:lnTo>
                    <a:pt x="0" y="13972"/>
                  </a:lnTo>
                  <a:cubicBezTo>
                    <a:pt x="0" y="14126"/>
                    <a:pt x="125" y="14250"/>
                    <a:pt x="278" y="14250"/>
                  </a:cubicBezTo>
                  <a:lnTo>
                    <a:pt x="13972" y="14250"/>
                  </a:lnTo>
                  <a:cubicBezTo>
                    <a:pt x="14126" y="14250"/>
                    <a:pt x="14250" y="14126"/>
                    <a:pt x="14250" y="13972"/>
                  </a:cubicBezTo>
                  <a:lnTo>
                    <a:pt x="14250" y="278"/>
                  </a:lnTo>
                  <a:cubicBezTo>
                    <a:pt x="14250" y="124"/>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73"/>
            <p:cNvSpPr/>
            <p:nvPr/>
          </p:nvSpPr>
          <p:spPr>
            <a:xfrm>
              <a:off x="5252600" y="2874125"/>
              <a:ext cx="13925" cy="13900"/>
            </a:xfrm>
            <a:custGeom>
              <a:avLst/>
              <a:gdLst/>
              <a:ahLst/>
              <a:cxnLst/>
              <a:rect l="l" t="t" r="r" b="b"/>
              <a:pathLst>
                <a:path w="557" h="556" extrusionOk="0">
                  <a:moveTo>
                    <a:pt x="278" y="1"/>
                  </a:moveTo>
                  <a:cubicBezTo>
                    <a:pt x="125" y="1"/>
                    <a:pt x="0" y="125"/>
                    <a:pt x="0" y="279"/>
                  </a:cubicBezTo>
                  <a:cubicBezTo>
                    <a:pt x="0" y="431"/>
                    <a:pt x="125" y="556"/>
                    <a:pt x="278" y="556"/>
                  </a:cubicBezTo>
                  <a:cubicBezTo>
                    <a:pt x="432" y="556"/>
                    <a:pt x="557" y="431"/>
                    <a:pt x="557" y="279"/>
                  </a:cubicBezTo>
                  <a:cubicBezTo>
                    <a:pt x="557" y="125"/>
                    <a:pt x="43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8" name="Google Shape;19478;p73"/>
          <p:cNvGrpSpPr/>
          <p:nvPr/>
        </p:nvGrpSpPr>
        <p:grpSpPr>
          <a:xfrm>
            <a:off x="5610768" y="3019614"/>
            <a:ext cx="334400" cy="334578"/>
            <a:chOff x="5619725" y="2702950"/>
            <a:chExt cx="356275" cy="356275"/>
          </a:xfrm>
        </p:grpSpPr>
        <p:sp>
          <p:nvSpPr>
            <p:cNvPr id="19479" name="Google Shape;19479;p73"/>
            <p:cNvSpPr/>
            <p:nvPr/>
          </p:nvSpPr>
          <p:spPr>
            <a:xfrm>
              <a:off x="5626675" y="2709900"/>
              <a:ext cx="342375" cy="342350"/>
            </a:xfrm>
            <a:custGeom>
              <a:avLst/>
              <a:gdLst/>
              <a:ahLst/>
              <a:cxnLst/>
              <a:rect l="l" t="t" r="r" b="b"/>
              <a:pathLst>
                <a:path w="13695" h="13694" extrusionOk="0">
                  <a:moveTo>
                    <a:pt x="0" y="0"/>
                  </a:moveTo>
                  <a:lnTo>
                    <a:pt x="0" y="13694"/>
                  </a:lnTo>
                  <a:lnTo>
                    <a:pt x="13694" y="13694"/>
                  </a:lnTo>
                  <a:lnTo>
                    <a:pt x="13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73"/>
            <p:cNvSpPr/>
            <p:nvPr/>
          </p:nvSpPr>
          <p:spPr>
            <a:xfrm>
              <a:off x="5657225" y="2740450"/>
              <a:ext cx="281225" cy="281200"/>
            </a:xfrm>
            <a:custGeom>
              <a:avLst/>
              <a:gdLst/>
              <a:ahLst/>
              <a:cxnLst/>
              <a:rect l="l" t="t" r="r" b="b"/>
              <a:pathLst>
                <a:path w="11249" h="11248" extrusionOk="0">
                  <a:moveTo>
                    <a:pt x="1095" y="1"/>
                  </a:moveTo>
                  <a:cubicBezTo>
                    <a:pt x="490" y="1"/>
                    <a:pt x="1" y="491"/>
                    <a:pt x="1" y="1093"/>
                  </a:cubicBezTo>
                  <a:lnTo>
                    <a:pt x="1" y="10154"/>
                  </a:lnTo>
                  <a:cubicBezTo>
                    <a:pt x="1" y="10759"/>
                    <a:pt x="491" y="11248"/>
                    <a:pt x="1095" y="11248"/>
                  </a:cubicBezTo>
                  <a:lnTo>
                    <a:pt x="10155" y="11248"/>
                  </a:lnTo>
                  <a:cubicBezTo>
                    <a:pt x="10759" y="11248"/>
                    <a:pt x="11248" y="10759"/>
                    <a:pt x="11248" y="10154"/>
                  </a:cubicBezTo>
                  <a:lnTo>
                    <a:pt x="11248" y="1093"/>
                  </a:lnTo>
                  <a:cubicBezTo>
                    <a:pt x="11248" y="490"/>
                    <a:pt x="10758"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73"/>
            <p:cNvSpPr/>
            <p:nvPr/>
          </p:nvSpPr>
          <p:spPr>
            <a:xfrm>
              <a:off x="5650275" y="2733575"/>
              <a:ext cx="295125" cy="295075"/>
            </a:xfrm>
            <a:custGeom>
              <a:avLst/>
              <a:gdLst/>
              <a:ahLst/>
              <a:cxnLst/>
              <a:rect l="l" t="t" r="r" b="b"/>
              <a:pathLst>
                <a:path w="11805" h="11803" extrusionOk="0">
                  <a:moveTo>
                    <a:pt x="10433" y="558"/>
                  </a:moveTo>
                  <a:cubicBezTo>
                    <a:pt x="10882" y="558"/>
                    <a:pt x="11245" y="923"/>
                    <a:pt x="11245" y="1371"/>
                  </a:cubicBezTo>
                  <a:lnTo>
                    <a:pt x="11245" y="10432"/>
                  </a:lnTo>
                  <a:cubicBezTo>
                    <a:pt x="11245" y="10880"/>
                    <a:pt x="10882" y="11245"/>
                    <a:pt x="10433" y="11245"/>
                  </a:cubicBezTo>
                  <a:lnTo>
                    <a:pt x="1373" y="11245"/>
                  </a:lnTo>
                  <a:cubicBezTo>
                    <a:pt x="923" y="11245"/>
                    <a:pt x="560" y="10880"/>
                    <a:pt x="560" y="10432"/>
                  </a:cubicBezTo>
                  <a:lnTo>
                    <a:pt x="560" y="1371"/>
                  </a:lnTo>
                  <a:cubicBezTo>
                    <a:pt x="560" y="923"/>
                    <a:pt x="923" y="558"/>
                    <a:pt x="1373" y="558"/>
                  </a:cubicBezTo>
                  <a:close/>
                  <a:moveTo>
                    <a:pt x="1373" y="0"/>
                  </a:moveTo>
                  <a:cubicBezTo>
                    <a:pt x="616" y="0"/>
                    <a:pt x="1" y="615"/>
                    <a:pt x="1" y="1371"/>
                  </a:cubicBezTo>
                  <a:lnTo>
                    <a:pt x="1" y="10432"/>
                  </a:lnTo>
                  <a:cubicBezTo>
                    <a:pt x="1" y="11188"/>
                    <a:pt x="616" y="11803"/>
                    <a:pt x="1373" y="11803"/>
                  </a:cubicBezTo>
                  <a:lnTo>
                    <a:pt x="10433" y="11803"/>
                  </a:lnTo>
                  <a:cubicBezTo>
                    <a:pt x="11190" y="11801"/>
                    <a:pt x="11804" y="11186"/>
                    <a:pt x="11804" y="10432"/>
                  </a:cubicBezTo>
                  <a:lnTo>
                    <a:pt x="11804" y="1371"/>
                  </a:lnTo>
                  <a:cubicBezTo>
                    <a:pt x="11804" y="614"/>
                    <a:pt x="11190" y="0"/>
                    <a:pt x="10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73"/>
            <p:cNvSpPr/>
            <p:nvPr/>
          </p:nvSpPr>
          <p:spPr>
            <a:xfrm>
              <a:off x="5819675" y="2768375"/>
              <a:ext cx="25825" cy="69625"/>
            </a:xfrm>
            <a:custGeom>
              <a:avLst/>
              <a:gdLst/>
              <a:ahLst/>
              <a:cxnLst/>
              <a:rect l="l" t="t" r="r" b="b"/>
              <a:pathLst>
                <a:path w="1033" h="2785" extrusionOk="0">
                  <a:moveTo>
                    <a:pt x="279" y="1"/>
                  </a:moveTo>
                  <a:cubicBezTo>
                    <a:pt x="125" y="1"/>
                    <a:pt x="1" y="125"/>
                    <a:pt x="1" y="279"/>
                  </a:cubicBezTo>
                  <a:cubicBezTo>
                    <a:pt x="1" y="433"/>
                    <a:pt x="125" y="557"/>
                    <a:pt x="279" y="557"/>
                  </a:cubicBezTo>
                  <a:lnTo>
                    <a:pt x="477" y="557"/>
                  </a:lnTo>
                  <a:lnTo>
                    <a:pt x="477" y="2506"/>
                  </a:lnTo>
                  <a:cubicBezTo>
                    <a:pt x="477" y="2660"/>
                    <a:pt x="601" y="2784"/>
                    <a:pt x="755" y="2784"/>
                  </a:cubicBezTo>
                  <a:cubicBezTo>
                    <a:pt x="908" y="2784"/>
                    <a:pt x="1033" y="2660"/>
                    <a:pt x="1033" y="2506"/>
                  </a:cubicBezTo>
                  <a:lnTo>
                    <a:pt x="1033" y="279"/>
                  </a:lnTo>
                  <a:cubicBezTo>
                    <a:pt x="1033" y="125"/>
                    <a:pt x="90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73"/>
            <p:cNvSpPr/>
            <p:nvPr/>
          </p:nvSpPr>
          <p:spPr>
            <a:xfrm>
              <a:off x="5750175" y="2768200"/>
              <a:ext cx="46350" cy="70000"/>
            </a:xfrm>
            <a:custGeom>
              <a:avLst/>
              <a:gdLst/>
              <a:ahLst/>
              <a:cxnLst/>
              <a:rect l="l" t="t" r="r" b="b"/>
              <a:pathLst>
                <a:path w="1854" h="2800" extrusionOk="0">
                  <a:moveTo>
                    <a:pt x="929" y="558"/>
                  </a:moveTo>
                  <a:cubicBezTo>
                    <a:pt x="1037" y="558"/>
                    <a:pt x="1122" y="646"/>
                    <a:pt x="1122" y="753"/>
                  </a:cubicBezTo>
                  <a:cubicBezTo>
                    <a:pt x="1122" y="860"/>
                    <a:pt x="1034" y="946"/>
                    <a:pt x="929" y="946"/>
                  </a:cubicBezTo>
                  <a:cubicBezTo>
                    <a:pt x="820" y="946"/>
                    <a:pt x="734" y="858"/>
                    <a:pt x="734" y="753"/>
                  </a:cubicBezTo>
                  <a:cubicBezTo>
                    <a:pt x="734" y="645"/>
                    <a:pt x="822" y="558"/>
                    <a:pt x="929" y="558"/>
                  </a:cubicBezTo>
                  <a:close/>
                  <a:moveTo>
                    <a:pt x="929" y="1504"/>
                  </a:moveTo>
                  <a:cubicBezTo>
                    <a:pt x="1134" y="1504"/>
                    <a:pt x="1298" y="1671"/>
                    <a:pt x="1298" y="1875"/>
                  </a:cubicBezTo>
                  <a:cubicBezTo>
                    <a:pt x="1298" y="2078"/>
                    <a:pt x="1134" y="2244"/>
                    <a:pt x="929" y="2244"/>
                  </a:cubicBezTo>
                  <a:cubicBezTo>
                    <a:pt x="724" y="2244"/>
                    <a:pt x="558" y="2078"/>
                    <a:pt x="558" y="1875"/>
                  </a:cubicBezTo>
                  <a:cubicBezTo>
                    <a:pt x="558" y="1670"/>
                    <a:pt x="725" y="1504"/>
                    <a:pt x="929" y="1504"/>
                  </a:cubicBezTo>
                  <a:close/>
                  <a:moveTo>
                    <a:pt x="929" y="1"/>
                  </a:moveTo>
                  <a:cubicBezTo>
                    <a:pt x="514" y="1"/>
                    <a:pt x="176" y="337"/>
                    <a:pt x="176" y="750"/>
                  </a:cubicBezTo>
                  <a:cubicBezTo>
                    <a:pt x="176" y="910"/>
                    <a:pt x="226" y="1058"/>
                    <a:pt x="312" y="1181"/>
                  </a:cubicBezTo>
                  <a:cubicBezTo>
                    <a:pt x="122" y="1350"/>
                    <a:pt x="0" y="1598"/>
                    <a:pt x="0" y="1873"/>
                  </a:cubicBezTo>
                  <a:cubicBezTo>
                    <a:pt x="0" y="2383"/>
                    <a:pt x="416" y="2800"/>
                    <a:pt x="927" y="2800"/>
                  </a:cubicBezTo>
                  <a:cubicBezTo>
                    <a:pt x="1437" y="2800"/>
                    <a:pt x="1854" y="2386"/>
                    <a:pt x="1854" y="1873"/>
                  </a:cubicBezTo>
                  <a:cubicBezTo>
                    <a:pt x="1854" y="1598"/>
                    <a:pt x="1734" y="1350"/>
                    <a:pt x="1544" y="1181"/>
                  </a:cubicBezTo>
                  <a:cubicBezTo>
                    <a:pt x="1627" y="1058"/>
                    <a:pt x="1678" y="911"/>
                    <a:pt x="1678" y="750"/>
                  </a:cubicBezTo>
                  <a:cubicBezTo>
                    <a:pt x="1678" y="337"/>
                    <a:pt x="1341"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73"/>
            <p:cNvSpPr/>
            <p:nvPr/>
          </p:nvSpPr>
          <p:spPr>
            <a:xfrm>
              <a:off x="5744725" y="2858800"/>
              <a:ext cx="72375" cy="119700"/>
            </a:xfrm>
            <a:custGeom>
              <a:avLst/>
              <a:gdLst/>
              <a:ahLst/>
              <a:cxnLst/>
              <a:rect l="l" t="t" r="r" b="b"/>
              <a:pathLst>
                <a:path w="2895" h="4788" extrusionOk="0">
                  <a:moveTo>
                    <a:pt x="278" y="0"/>
                  </a:moveTo>
                  <a:cubicBezTo>
                    <a:pt x="125" y="0"/>
                    <a:pt x="0" y="125"/>
                    <a:pt x="0" y="278"/>
                  </a:cubicBezTo>
                  <a:cubicBezTo>
                    <a:pt x="0" y="432"/>
                    <a:pt x="125" y="557"/>
                    <a:pt x="278" y="557"/>
                  </a:cubicBezTo>
                  <a:lnTo>
                    <a:pt x="1164" y="557"/>
                  </a:lnTo>
                  <a:lnTo>
                    <a:pt x="1164" y="4510"/>
                  </a:lnTo>
                  <a:cubicBezTo>
                    <a:pt x="1164" y="4663"/>
                    <a:pt x="1289" y="4788"/>
                    <a:pt x="1442" y="4788"/>
                  </a:cubicBezTo>
                  <a:cubicBezTo>
                    <a:pt x="1596" y="4788"/>
                    <a:pt x="1721" y="4663"/>
                    <a:pt x="1721" y="4510"/>
                  </a:cubicBezTo>
                  <a:lnTo>
                    <a:pt x="1721" y="557"/>
                  </a:lnTo>
                  <a:lnTo>
                    <a:pt x="2617" y="557"/>
                  </a:lnTo>
                  <a:cubicBezTo>
                    <a:pt x="2770" y="557"/>
                    <a:pt x="2895" y="432"/>
                    <a:pt x="2895" y="278"/>
                  </a:cubicBezTo>
                  <a:cubicBezTo>
                    <a:pt x="2895" y="125"/>
                    <a:pt x="2770" y="0"/>
                    <a:pt x="2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73"/>
            <p:cNvSpPr/>
            <p:nvPr/>
          </p:nvSpPr>
          <p:spPr>
            <a:xfrm>
              <a:off x="5837000" y="2858800"/>
              <a:ext cx="13975" cy="119700"/>
            </a:xfrm>
            <a:custGeom>
              <a:avLst/>
              <a:gdLst/>
              <a:ahLst/>
              <a:cxnLst/>
              <a:rect l="l" t="t" r="r" b="b"/>
              <a:pathLst>
                <a:path w="559" h="4788" extrusionOk="0">
                  <a:moveTo>
                    <a:pt x="280" y="0"/>
                  </a:moveTo>
                  <a:cubicBezTo>
                    <a:pt x="126" y="0"/>
                    <a:pt x="0" y="125"/>
                    <a:pt x="0" y="278"/>
                  </a:cubicBezTo>
                  <a:lnTo>
                    <a:pt x="0" y="4510"/>
                  </a:lnTo>
                  <a:cubicBezTo>
                    <a:pt x="0" y="4663"/>
                    <a:pt x="125" y="4788"/>
                    <a:pt x="280" y="4788"/>
                  </a:cubicBezTo>
                  <a:cubicBezTo>
                    <a:pt x="434" y="4788"/>
                    <a:pt x="558" y="4663"/>
                    <a:pt x="558" y="4510"/>
                  </a:cubicBezTo>
                  <a:lnTo>
                    <a:pt x="558" y="278"/>
                  </a:lnTo>
                  <a:cubicBezTo>
                    <a:pt x="558" y="126"/>
                    <a:pt x="434"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73"/>
            <p:cNvSpPr/>
            <p:nvPr/>
          </p:nvSpPr>
          <p:spPr>
            <a:xfrm>
              <a:off x="5619725" y="2702950"/>
              <a:ext cx="356275" cy="356275"/>
            </a:xfrm>
            <a:custGeom>
              <a:avLst/>
              <a:gdLst/>
              <a:ahLst/>
              <a:cxnLst/>
              <a:rect l="l" t="t" r="r" b="b"/>
              <a:pathLst>
                <a:path w="14251" h="14251" extrusionOk="0">
                  <a:moveTo>
                    <a:pt x="278" y="0"/>
                  </a:moveTo>
                  <a:cubicBezTo>
                    <a:pt x="125" y="0"/>
                    <a:pt x="0" y="124"/>
                    <a:pt x="0" y="278"/>
                  </a:cubicBezTo>
                  <a:lnTo>
                    <a:pt x="0" y="13972"/>
                  </a:lnTo>
                  <a:cubicBezTo>
                    <a:pt x="0" y="14126"/>
                    <a:pt x="125" y="14250"/>
                    <a:pt x="278" y="14250"/>
                  </a:cubicBezTo>
                  <a:lnTo>
                    <a:pt x="5873" y="14250"/>
                  </a:lnTo>
                  <a:cubicBezTo>
                    <a:pt x="6027" y="14250"/>
                    <a:pt x="6152" y="14126"/>
                    <a:pt x="6152" y="13972"/>
                  </a:cubicBezTo>
                  <a:cubicBezTo>
                    <a:pt x="6152" y="13818"/>
                    <a:pt x="6028" y="13694"/>
                    <a:pt x="5873" y="13694"/>
                  </a:cubicBezTo>
                  <a:lnTo>
                    <a:pt x="557" y="13694"/>
                  </a:lnTo>
                  <a:lnTo>
                    <a:pt x="557" y="556"/>
                  </a:lnTo>
                  <a:lnTo>
                    <a:pt x="13694" y="556"/>
                  </a:lnTo>
                  <a:lnTo>
                    <a:pt x="13694" y="13694"/>
                  </a:lnTo>
                  <a:lnTo>
                    <a:pt x="8376" y="13694"/>
                  </a:lnTo>
                  <a:cubicBezTo>
                    <a:pt x="8223" y="13694"/>
                    <a:pt x="8098" y="13818"/>
                    <a:pt x="8098" y="13972"/>
                  </a:cubicBezTo>
                  <a:cubicBezTo>
                    <a:pt x="8098" y="14126"/>
                    <a:pt x="8223" y="14250"/>
                    <a:pt x="8376" y="14250"/>
                  </a:cubicBezTo>
                  <a:lnTo>
                    <a:pt x="13972" y="14250"/>
                  </a:lnTo>
                  <a:cubicBezTo>
                    <a:pt x="14126" y="14250"/>
                    <a:pt x="14250" y="14126"/>
                    <a:pt x="14250" y="13972"/>
                  </a:cubicBezTo>
                  <a:lnTo>
                    <a:pt x="14250" y="278"/>
                  </a:lnTo>
                  <a:cubicBezTo>
                    <a:pt x="14250" y="124"/>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73"/>
            <p:cNvSpPr/>
            <p:nvPr/>
          </p:nvSpPr>
          <p:spPr>
            <a:xfrm>
              <a:off x="5790875" y="3045275"/>
              <a:ext cx="13975" cy="13950"/>
            </a:xfrm>
            <a:custGeom>
              <a:avLst/>
              <a:gdLst/>
              <a:ahLst/>
              <a:cxnLst/>
              <a:rect l="l" t="t" r="r" b="b"/>
              <a:pathLst>
                <a:path w="559" h="558" extrusionOk="0">
                  <a:moveTo>
                    <a:pt x="279" y="1"/>
                  </a:moveTo>
                  <a:cubicBezTo>
                    <a:pt x="125" y="1"/>
                    <a:pt x="0" y="125"/>
                    <a:pt x="0" y="279"/>
                  </a:cubicBezTo>
                  <a:cubicBezTo>
                    <a:pt x="0" y="433"/>
                    <a:pt x="125" y="557"/>
                    <a:pt x="279" y="557"/>
                  </a:cubicBezTo>
                  <a:cubicBezTo>
                    <a:pt x="434" y="557"/>
                    <a:pt x="558" y="433"/>
                    <a:pt x="558" y="279"/>
                  </a:cubicBezTo>
                  <a:cubicBezTo>
                    <a:pt x="558" y="125"/>
                    <a:pt x="434"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8" name="Google Shape;19488;p73"/>
          <p:cNvGrpSpPr/>
          <p:nvPr/>
        </p:nvGrpSpPr>
        <p:grpSpPr>
          <a:xfrm>
            <a:off x="5955304" y="3019614"/>
            <a:ext cx="334447" cy="334578"/>
            <a:chOff x="5986800" y="2702950"/>
            <a:chExt cx="356325" cy="356275"/>
          </a:xfrm>
        </p:grpSpPr>
        <p:sp>
          <p:nvSpPr>
            <p:cNvPr id="19489" name="Google Shape;19489;p73"/>
            <p:cNvSpPr/>
            <p:nvPr/>
          </p:nvSpPr>
          <p:spPr>
            <a:xfrm>
              <a:off x="5993750" y="2709900"/>
              <a:ext cx="342375" cy="342350"/>
            </a:xfrm>
            <a:custGeom>
              <a:avLst/>
              <a:gdLst/>
              <a:ahLst/>
              <a:cxnLst/>
              <a:rect l="l" t="t" r="r" b="b"/>
              <a:pathLst>
                <a:path w="13695" h="13694" extrusionOk="0">
                  <a:moveTo>
                    <a:pt x="1" y="0"/>
                  </a:moveTo>
                  <a:lnTo>
                    <a:pt x="1" y="13694"/>
                  </a:lnTo>
                  <a:lnTo>
                    <a:pt x="13695" y="13694"/>
                  </a:lnTo>
                  <a:lnTo>
                    <a:pt x="136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73"/>
            <p:cNvSpPr/>
            <p:nvPr/>
          </p:nvSpPr>
          <p:spPr>
            <a:xfrm>
              <a:off x="6024350" y="2740450"/>
              <a:ext cx="281225" cy="281200"/>
            </a:xfrm>
            <a:custGeom>
              <a:avLst/>
              <a:gdLst/>
              <a:ahLst/>
              <a:cxnLst/>
              <a:rect l="l" t="t" r="r" b="b"/>
              <a:pathLst>
                <a:path w="11249" h="11248" extrusionOk="0">
                  <a:moveTo>
                    <a:pt x="1095" y="1"/>
                  </a:moveTo>
                  <a:cubicBezTo>
                    <a:pt x="490" y="1"/>
                    <a:pt x="1" y="491"/>
                    <a:pt x="1" y="1093"/>
                  </a:cubicBezTo>
                  <a:lnTo>
                    <a:pt x="1" y="10154"/>
                  </a:lnTo>
                  <a:cubicBezTo>
                    <a:pt x="1" y="10759"/>
                    <a:pt x="491" y="11248"/>
                    <a:pt x="1095" y="11248"/>
                  </a:cubicBezTo>
                  <a:lnTo>
                    <a:pt x="10155" y="11248"/>
                  </a:lnTo>
                  <a:cubicBezTo>
                    <a:pt x="10758" y="11248"/>
                    <a:pt x="11245" y="10759"/>
                    <a:pt x="11248" y="10154"/>
                  </a:cubicBezTo>
                  <a:lnTo>
                    <a:pt x="11248" y="1093"/>
                  </a:lnTo>
                  <a:cubicBezTo>
                    <a:pt x="11248" y="490"/>
                    <a:pt x="10758" y="1"/>
                    <a:pt x="10155"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73"/>
            <p:cNvSpPr/>
            <p:nvPr/>
          </p:nvSpPr>
          <p:spPr>
            <a:xfrm>
              <a:off x="6017400" y="2733575"/>
              <a:ext cx="295050" cy="295075"/>
            </a:xfrm>
            <a:custGeom>
              <a:avLst/>
              <a:gdLst/>
              <a:ahLst/>
              <a:cxnLst/>
              <a:rect l="l" t="t" r="r" b="b"/>
              <a:pathLst>
                <a:path w="11802" h="11803" extrusionOk="0">
                  <a:moveTo>
                    <a:pt x="10431" y="558"/>
                  </a:moveTo>
                  <a:cubicBezTo>
                    <a:pt x="10879" y="558"/>
                    <a:pt x="11244" y="923"/>
                    <a:pt x="11244" y="1371"/>
                  </a:cubicBezTo>
                  <a:lnTo>
                    <a:pt x="11244" y="10432"/>
                  </a:lnTo>
                  <a:cubicBezTo>
                    <a:pt x="11244" y="10880"/>
                    <a:pt x="10879" y="11245"/>
                    <a:pt x="10431" y="11245"/>
                  </a:cubicBezTo>
                  <a:lnTo>
                    <a:pt x="1373" y="11245"/>
                  </a:lnTo>
                  <a:cubicBezTo>
                    <a:pt x="923" y="11245"/>
                    <a:pt x="557" y="10880"/>
                    <a:pt x="557" y="10432"/>
                  </a:cubicBezTo>
                  <a:lnTo>
                    <a:pt x="557" y="1371"/>
                  </a:lnTo>
                  <a:cubicBezTo>
                    <a:pt x="557" y="923"/>
                    <a:pt x="922" y="558"/>
                    <a:pt x="1370" y="558"/>
                  </a:cubicBezTo>
                  <a:close/>
                  <a:moveTo>
                    <a:pt x="1373" y="0"/>
                  </a:moveTo>
                  <a:cubicBezTo>
                    <a:pt x="616" y="0"/>
                    <a:pt x="1" y="615"/>
                    <a:pt x="1" y="1371"/>
                  </a:cubicBezTo>
                  <a:lnTo>
                    <a:pt x="1" y="10432"/>
                  </a:lnTo>
                  <a:cubicBezTo>
                    <a:pt x="1" y="11188"/>
                    <a:pt x="616" y="11803"/>
                    <a:pt x="1373" y="11803"/>
                  </a:cubicBezTo>
                  <a:lnTo>
                    <a:pt x="10433" y="11803"/>
                  </a:lnTo>
                  <a:cubicBezTo>
                    <a:pt x="11190" y="11801"/>
                    <a:pt x="11802" y="11186"/>
                    <a:pt x="11802" y="10432"/>
                  </a:cubicBezTo>
                  <a:lnTo>
                    <a:pt x="11802" y="1371"/>
                  </a:lnTo>
                  <a:cubicBezTo>
                    <a:pt x="11802" y="614"/>
                    <a:pt x="11187" y="0"/>
                    <a:pt x="10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73"/>
            <p:cNvSpPr/>
            <p:nvPr/>
          </p:nvSpPr>
          <p:spPr>
            <a:xfrm>
              <a:off x="6173225" y="2768375"/>
              <a:ext cx="44600" cy="69625"/>
            </a:xfrm>
            <a:custGeom>
              <a:avLst/>
              <a:gdLst/>
              <a:ahLst/>
              <a:cxnLst/>
              <a:rect l="l" t="t" r="r" b="b"/>
              <a:pathLst>
                <a:path w="1784" h="2785" extrusionOk="0">
                  <a:moveTo>
                    <a:pt x="853" y="1"/>
                  </a:moveTo>
                  <a:cubicBezTo>
                    <a:pt x="451" y="1"/>
                    <a:pt x="106" y="286"/>
                    <a:pt x="30" y="677"/>
                  </a:cubicBezTo>
                  <a:cubicBezTo>
                    <a:pt x="1" y="828"/>
                    <a:pt x="99" y="974"/>
                    <a:pt x="249" y="1005"/>
                  </a:cubicBezTo>
                  <a:cubicBezTo>
                    <a:pt x="267" y="1009"/>
                    <a:pt x="285" y="1010"/>
                    <a:pt x="302" y="1010"/>
                  </a:cubicBezTo>
                  <a:cubicBezTo>
                    <a:pt x="432" y="1010"/>
                    <a:pt x="549" y="918"/>
                    <a:pt x="576" y="786"/>
                  </a:cubicBezTo>
                  <a:cubicBezTo>
                    <a:pt x="602" y="654"/>
                    <a:pt x="719" y="559"/>
                    <a:pt x="854" y="559"/>
                  </a:cubicBezTo>
                  <a:cubicBezTo>
                    <a:pt x="1015" y="559"/>
                    <a:pt x="1137" y="709"/>
                    <a:pt x="1137" y="841"/>
                  </a:cubicBezTo>
                  <a:cubicBezTo>
                    <a:pt x="1137" y="952"/>
                    <a:pt x="1034" y="1114"/>
                    <a:pt x="945" y="1241"/>
                  </a:cubicBezTo>
                  <a:cubicBezTo>
                    <a:pt x="251" y="2223"/>
                    <a:pt x="169" y="2339"/>
                    <a:pt x="164" y="2343"/>
                  </a:cubicBezTo>
                  <a:cubicBezTo>
                    <a:pt x="104" y="2427"/>
                    <a:pt x="96" y="2538"/>
                    <a:pt x="143" y="2632"/>
                  </a:cubicBezTo>
                  <a:cubicBezTo>
                    <a:pt x="191" y="2726"/>
                    <a:pt x="286" y="2784"/>
                    <a:pt x="390" y="2784"/>
                  </a:cubicBezTo>
                  <a:lnTo>
                    <a:pt x="1506" y="2784"/>
                  </a:lnTo>
                  <a:cubicBezTo>
                    <a:pt x="1659" y="2784"/>
                    <a:pt x="1784" y="2660"/>
                    <a:pt x="1784" y="2506"/>
                  </a:cubicBezTo>
                  <a:cubicBezTo>
                    <a:pt x="1784" y="2352"/>
                    <a:pt x="1659" y="2228"/>
                    <a:pt x="1506" y="2228"/>
                  </a:cubicBezTo>
                  <a:lnTo>
                    <a:pt x="927" y="2228"/>
                  </a:lnTo>
                  <a:cubicBezTo>
                    <a:pt x="1040" y="2068"/>
                    <a:pt x="1191" y="1853"/>
                    <a:pt x="1399" y="1562"/>
                  </a:cubicBezTo>
                  <a:cubicBezTo>
                    <a:pt x="1552" y="1343"/>
                    <a:pt x="1693" y="1106"/>
                    <a:pt x="1693" y="841"/>
                  </a:cubicBezTo>
                  <a:cubicBezTo>
                    <a:pt x="1693" y="384"/>
                    <a:pt x="1308" y="1"/>
                    <a:pt x="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73"/>
            <p:cNvSpPr/>
            <p:nvPr/>
          </p:nvSpPr>
          <p:spPr>
            <a:xfrm>
              <a:off x="6112025" y="2768200"/>
              <a:ext cx="46400" cy="70000"/>
            </a:xfrm>
            <a:custGeom>
              <a:avLst/>
              <a:gdLst/>
              <a:ahLst/>
              <a:cxnLst/>
              <a:rect l="l" t="t" r="r" b="b"/>
              <a:pathLst>
                <a:path w="1856" h="2800" extrusionOk="0">
                  <a:moveTo>
                    <a:pt x="927" y="558"/>
                  </a:moveTo>
                  <a:cubicBezTo>
                    <a:pt x="1036" y="558"/>
                    <a:pt x="1121" y="646"/>
                    <a:pt x="1121" y="753"/>
                  </a:cubicBezTo>
                  <a:cubicBezTo>
                    <a:pt x="1121" y="860"/>
                    <a:pt x="1033" y="946"/>
                    <a:pt x="927" y="946"/>
                  </a:cubicBezTo>
                  <a:cubicBezTo>
                    <a:pt x="820" y="946"/>
                    <a:pt x="733" y="858"/>
                    <a:pt x="733" y="753"/>
                  </a:cubicBezTo>
                  <a:cubicBezTo>
                    <a:pt x="733" y="645"/>
                    <a:pt x="820" y="558"/>
                    <a:pt x="927" y="558"/>
                  </a:cubicBezTo>
                  <a:close/>
                  <a:moveTo>
                    <a:pt x="927" y="1504"/>
                  </a:moveTo>
                  <a:cubicBezTo>
                    <a:pt x="1132" y="1504"/>
                    <a:pt x="1296" y="1671"/>
                    <a:pt x="1296" y="1875"/>
                  </a:cubicBezTo>
                  <a:cubicBezTo>
                    <a:pt x="1296" y="2078"/>
                    <a:pt x="1132" y="2244"/>
                    <a:pt x="927" y="2244"/>
                  </a:cubicBezTo>
                  <a:cubicBezTo>
                    <a:pt x="722" y="2244"/>
                    <a:pt x="557" y="2078"/>
                    <a:pt x="557" y="1875"/>
                  </a:cubicBezTo>
                  <a:cubicBezTo>
                    <a:pt x="557" y="1670"/>
                    <a:pt x="724" y="1504"/>
                    <a:pt x="927" y="1504"/>
                  </a:cubicBezTo>
                  <a:close/>
                  <a:moveTo>
                    <a:pt x="929" y="1"/>
                  </a:moveTo>
                  <a:cubicBezTo>
                    <a:pt x="516" y="1"/>
                    <a:pt x="176" y="337"/>
                    <a:pt x="176" y="750"/>
                  </a:cubicBezTo>
                  <a:cubicBezTo>
                    <a:pt x="176" y="910"/>
                    <a:pt x="226" y="1058"/>
                    <a:pt x="312" y="1181"/>
                  </a:cubicBezTo>
                  <a:cubicBezTo>
                    <a:pt x="121" y="1350"/>
                    <a:pt x="1" y="1598"/>
                    <a:pt x="1" y="1873"/>
                  </a:cubicBezTo>
                  <a:cubicBezTo>
                    <a:pt x="1" y="2383"/>
                    <a:pt x="416" y="2800"/>
                    <a:pt x="929" y="2800"/>
                  </a:cubicBezTo>
                  <a:cubicBezTo>
                    <a:pt x="1440" y="2800"/>
                    <a:pt x="1856" y="2386"/>
                    <a:pt x="1856" y="1873"/>
                  </a:cubicBezTo>
                  <a:cubicBezTo>
                    <a:pt x="1856" y="1598"/>
                    <a:pt x="1734" y="1350"/>
                    <a:pt x="1544" y="1181"/>
                  </a:cubicBezTo>
                  <a:cubicBezTo>
                    <a:pt x="1630" y="1058"/>
                    <a:pt x="1680" y="911"/>
                    <a:pt x="1680" y="750"/>
                  </a:cubicBezTo>
                  <a:cubicBezTo>
                    <a:pt x="1680" y="337"/>
                    <a:pt x="1343"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73"/>
            <p:cNvSpPr/>
            <p:nvPr/>
          </p:nvSpPr>
          <p:spPr>
            <a:xfrm>
              <a:off x="6085600" y="2858800"/>
              <a:ext cx="73825" cy="119700"/>
            </a:xfrm>
            <a:custGeom>
              <a:avLst/>
              <a:gdLst/>
              <a:ahLst/>
              <a:cxnLst/>
              <a:rect l="l" t="t" r="r" b="b"/>
              <a:pathLst>
                <a:path w="2953" h="4788" extrusionOk="0">
                  <a:moveTo>
                    <a:pt x="1457" y="557"/>
                  </a:moveTo>
                  <a:cubicBezTo>
                    <a:pt x="1965" y="557"/>
                    <a:pt x="2396" y="975"/>
                    <a:pt x="2396" y="1472"/>
                  </a:cubicBezTo>
                  <a:cubicBezTo>
                    <a:pt x="2396" y="1968"/>
                    <a:pt x="1965" y="2388"/>
                    <a:pt x="1457" y="2388"/>
                  </a:cubicBezTo>
                  <a:cubicBezTo>
                    <a:pt x="1252" y="2388"/>
                    <a:pt x="841" y="2390"/>
                    <a:pt x="564" y="2392"/>
                  </a:cubicBezTo>
                  <a:cubicBezTo>
                    <a:pt x="563" y="2108"/>
                    <a:pt x="558" y="851"/>
                    <a:pt x="558" y="557"/>
                  </a:cubicBezTo>
                  <a:close/>
                  <a:moveTo>
                    <a:pt x="279" y="0"/>
                  </a:moveTo>
                  <a:cubicBezTo>
                    <a:pt x="205" y="0"/>
                    <a:pt x="134" y="29"/>
                    <a:pt x="81" y="82"/>
                  </a:cubicBezTo>
                  <a:cubicBezTo>
                    <a:pt x="30" y="135"/>
                    <a:pt x="0" y="205"/>
                    <a:pt x="0" y="278"/>
                  </a:cubicBezTo>
                  <a:lnTo>
                    <a:pt x="0" y="4510"/>
                  </a:lnTo>
                  <a:cubicBezTo>
                    <a:pt x="0" y="4663"/>
                    <a:pt x="125" y="4788"/>
                    <a:pt x="279" y="4788"/>
                  </a:cubicBezTo>
                  <a:cubicBezTo>
                    <a:pt x="432" y="4788"/>
                    <a:pt x="557" y="4663"/>
                    <a:pt x="557" y="4510"/>
                  </a:cubicBezTo>
                  <a:lnTo>
                    <a:pt x="557" y="2947"/>
                  </a:lnTo>
                  <a:cubicBezTo>
                    <a:pt x="834" y="2946"/>
                    <a:pt x="1251" y="2944"/>
                    <a:pt x="1457" y="2944"/>
                  </a:cubicBezTo>
                  <a:cubicBezTo>
                    <a:pt x="2283" y="2944"/>
                    <a:pt x="2952" y="2284"/>
                    <a:pt x="2952" y="1473"/>
                  </a:cubicBezTo>
                  <a:cubicBezTo>
                    <a:pt x="2952" y="662"/>
                    <a:pt x="2280" y="0"/>
                    <a:pt x="1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73"/>
            <p:cNvSpPr/>
            <p:nvPr/>
          </p:nvSpPr>
          <p:spPr>
            <a:xfrm>
              <a:off x="6176475" y="2884275"/>
              <a:ext cx="67850" cy="94275"/>
            </a:xfrm>
            <a:custGeom>
              <a:avLst/>
              <a:gdLst/>
              <a:ahLst/>
              <a:cxnLst/>
              <a:rect l="l" t="t" r="r" b="b"/>
              <a:pathLst>
                <a:path w="2714" h="3771" extrusionOk="0">
                  <a:moveTo>
                    <a:pt x="1358" y="1612"/>
                  </a:moveTo>
                  <a:cubicBezTo>
                    <a:pt x="1799" y="1612"/>
                    <a:pt x="2157" y="1971"/>
                    <a:pt x="2157" y="2413"/>
                  </a:cubicBezTo>
                  <a:cubicBezTo>
                    <a:pt x="2157" y="2854"/>
                    <a:pt x="1799" y="3212"/>
                    <a:pt x="1358" y="3212"/>
                  </a:cubicBezTo>
                  <a:cubicBezTo>
                    <a:pt x="917" y="3212"/>
                    <a:pt x="559" y="2854"/>
                    <a:pt x="559" y="2413"/>
                  </a:cubicBezTo>
                  <a:cubicBezTo>
                    <a:pt x="559" y="1971"/>
                    <a:pt x="917" y="1612"/>
                    <a:pt x="1358" y="1612"/>
                  </a:cubicBezTo>
                  <a:close/>
                  <a:moveTo>
                    <a:pt x="279" y="0"/>
                  </a:moveTo>
                  <a:cubicBezTo>
                    <a:pt x="125" y="0"/>
                    <a:pt x="1" y="125"/>
                    <a:pt x="1" y="278"/>
                  </a:cubicBezTo>
                  <a:lnTo>
                    <a:pt x="1" y="3492"/>
                  </a:lnTo>
                  <a:cubicBezTo>
                    <a:pt x="1" y="3646"/>
                    <a:pt x="125" y="3770"/>
                    <a:pt x="279" y="3770"/>
                  </a:cubicBezTo>
                  <a:cubicBezTo>
                    <a:pt x="428" y="3770"/>
                    <a:pt x="548" y="3655"/>
                    <a:pt x="559" y="3508"/>
                  </a:cubicBezTo>
                  <a:cubicBezTo>
                    <a:pt x="783" y="3674"/>
                    <a:pt x="1059" y="3770"/>
                    <a:pt x="1358" y="3770"/>
                  </a:cubicBezTo>
                  <a:cubicBezTo>
                    <a:pt x="2105" y="3770"/>
                    <a:pt x="2714" y="3163"/>
                    <a:pt x="2714" y="2414"/>
                  </a:cubicBezTo>
                  <a:cubicBezTo>
                    <a:pt x="2714" y="1666"/>
                    <a:pt x="2105" y="1059"/>
                    <a:pt x="1358" y="1059"/>
                  </a:cubicBezTo>
                  <a:cubicBezTo>
                    <a:pt x="1059" y="1059"/>
                    <a:pt x="783" y="1155"/>
                    <a:pt x="559" y="1319"/>
                  </a:cubicBezTo>
                  <a:lnTo>
                    <a:pt x="559" y="278"/>
                  </a:lnTo>
                  <a:cubicBezTo>
                    <a:pt x="559" y="125"/>
                    <a:pt x="434"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73"/>
            <p:cNvSpPr/>
            <p:nvPr/>
          </p:nvSpPr>
          <p:spPr>
            <a:xfrm>
              <a:off x="5986800" y="2702950"/>
              <a:ext cx="356325" cy="356275"/>
            </a:xfrm>
            <a:custGeom>
              <a:avLst/>
              <a:gdLst/>
              <a:ahLst/>
              <a:cxnLst/>
              <a:rect l="l" t="t" r="r" b="b"/>
              <a:pathLst>
                <a:path w="14253" h="14251" extrusionOk="0">
                  <a:moveTo>
                    <a:pt x="279" y="0"/>
                  </a:moveTo>
                  <a:cubicBezTo>
                    <a:pt x="125" y="0"/>
                    <a:pt x="1" y="124"/>
                    <a:pt x="1" y="278"/>
                  </a:cubicBezTo>
                  <a:lnTo>
                    <a:pt x="1" y="13972"/>
                  </a:lnTo>
                  <a:cubicBezTo>
                    <a:pt x="1" y="14126"/>
                    <a:pt x="125" y="14250"/>
                    <a:pt x="279" y="14250"/>
                  </a:cubicBezTo>
                  <a:lnTo>
                    <a:pt x="5873" y="14250"/>
                  </a:lnTo>
                  <a:cubicBezTo>
                    <a:pt x="6027" y="14250"/>
                    <a:pt x="6152" y="14126"/>
                    <a:pt x="6152" y="13972"/>
                  </a:cubicBezTo>
                  <a:cubicBezTo>
                    <a:pt x="6152" y="13818"/>
                    <a:pt x="6027" y="13694"/>
                    <a:pt x="5873" y="13694"/>
                  </a:cubicBezTo>
                  <a:lnTo>
                    <a:pt x="557" y="13694"/>
                  </a:lnTo>
                  <a:lnTo>
                    <a:pt x="557" y="556"/>
                  </a:lnTo>
                  <a:lnTo>
                    <a:pt x="13695" y="556"/>
                  </a:lnTo>
                  <a:lnTo>
                    <a:pt x="13695" y="13694"/>
                  </a:lnTo>
                  <a:lnTo>
                    <a:pt x="8380" y="13694"/>
                  </a:lnTo>
                  <a:cubicBezTo>
                    <a:pt x="8226" y="13694"/>
                    <a:pt x="8102" y="13818"/>
                    <a:pt x="8102" y="13972"/>
                  </a:cubicBezTo>
                  <a:cubicBezTo>
                    <a:pt x="8102" y="14126"/>
                    <a:pt x="8225" y="14250"/>
                    <a:pt x="8380" y="14250"/>
                  </a:cubicBezTo>
                  <a:lnTo>
                    <a:pt x="13974" y="14250"/>
                  </a:lnTo>
                  <a:cubicBezTo>
                    <a:pt x="14128" y="14250"/>
                    <a:pt x="14252" y="14126"/>
                    <a:pt x="14252" y="13972"/>
                  </a:cubicBezTo>
                  <a:lnTo>
                    <a:pt x="14252" y="278"/>
                  </a:lnTo>
                  <a:cubicBezTo>
                    <a:pt x="14252" y="124"/>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73"/>
            <p:cNvSpPr/>
            <p:nvPr/>
          </p:nvSpPr>
          <p:spPr>
            <a:xfrm>
              <a:off x="6157950" y="3045275"/>
              <a:ext cx="13950" cy="13950"/>
            </a:xfrm>
            <a:custGeom>
              <a:avLst/>
              <a:gdLst/>
              <a:ahLst/>
              <a:cxnLst/>
              <a:rect l="l" t="t" r="r" b="b"/>
              <a:pathLst>
                <a:path w="558" h="558"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8" name="Google Shape;19498;p73"/>
          <p:cNvGrpSpPr/>
          <p:nvPr/>
        </p:nvGrpSpPr>
        <p:grpSpPr>
          <a:xfrm>
            <a:off x="6299888" y="3019614"/>
            <a:ext cx="334400" cy="334578"/>
            <a:chOff x="6353925" y="2702950"/>
            <a:chExt cx="356275" cy="356275"/>
          </a:xfrm>
        </p:grpSpPr>
        <p:sp>
          <p:nvSpPr>
            <p:cNvPr id="19499" name="Google Shape;19499;p73"/>
            <p:cNvSpPr/>
            <p:nvPr/>
          </p:nvSpPr>
          <p:spPr>
            <a:xfrm>
              <a:off x="6360875" y="2709900"/>
              <a:ext cx="342350" cy="342350"/>
            </a:xfrm>
            <a:custGeom>
              <a:avLst/>
              <a:gdLst/>
              <a:ahLst/>
              <a:cxnLst/>
              <a:rect l="l" t="t" r="r" b="b"/>
              <a:pathLst>
                <a:path w="13694" h="13694" extrusionOk="0">
                  <a:moveTo>
                    <a:pt x="1" y="0"/>
                  </a:moveTo>
                  <a:lnTo>
                    <a:pt x="1" y="13694"/>
                  </a:lnTo>
                  <a:lnTo>
                    <a:pt x="13693" y="13694"/>
                  </a:lnTo>
                  <a:lnTo>
                    <a:pt x="136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73"/>
            <p:cNvSpPr/>
            <p:nvPr/>
          </p:nvSpPr>
          <p:spPr>
            <a:xfrm>
              <a:off x="6391450" y="2740450"/>
              <a:ext cx="281175" cy="281200"/>
            </a:xfrm>
            <a:custGeom>
              <a:avLst/>
              <a:gdLst/>
              <a:ahLst/>
              <a:cxnLst/>
              <a:rect l="l" t="t" r="r" b="b"/>
              <a:pathLst>
                <a:path w="11247" h="11248" extrusionOk="0">
                  <a:moveTo>
                    <a:pt x="1093" y="1"/>
                  </a:moveTo>
                  <a:cubicBezTo>
                    <a:pt x="490" y="1"/>
                    <a:pt x="1" y="491"/>
                    <a:pt x="1" y="1093"/>
                  </a:cubicBezTo>
                  <a:lnTo>
                    <a:pt x="1" y="10154"/>
                  </a:lnTo>
                  <a:cubicBezTo>
                    <a:pt x="1" y="10759"/>
                    <a:pt x="491" y="11248"/>
                    <a:pt x="1093" y="11248"/>
                  </a:cubicBezTo>
                  <a:lnTo>
                    <a:pt x="10154" y="11248"/>
                  </a:lnTo>
                  <a:cubicBezTo>
                    <a:pt x="10759" y="11248"/>
                    <a:pt x="11246" y="10759"/>
                    <a:pt x="11246" y="10154"/>
                  </a:cubicBezTo>
                  <a:lnTo>
                    <a:pt x="11246" y="1093"/>
                  </a:lnTo>
                  <a:cubicBezTo>
                    <a:pt x="11246" y="490"/>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73"/>
            <p:cNvSpPr/>
            <p:nvPr/>
          </p:nvSpPr>
          <p:spPr>
            <a:xfrm>
              <a:off x="6384500" y="2733575"/>
              <a:ext cx="295075" cy="295075"/>
            </a:xfrm>
            <a:custGeom>
              <a:avLst/>
              <a:gdLst/>
              <a:ahLst/>
              <a:cxnLst/>
              <a:rect l="l" t="t" r="r" b="b"/>
              <a:pathLst>
                <a:path w="11803" h="11803" extrusionOk="0">
                  <a:moveTo>
                    <a:pt x="10432" y="558"/>
                  </a:moveTo>
                  <a:cubicBezTo>
                    <a:pt x="10880" y="558"/>
                    <a:pt x="11245" y="923"/>
                    <a:pt x="11245" y="1371"/>
                  </a:cubicBezTo>
                  <a:lnTo>
                    <a:pt x="11245" y="10432"/>
                  </a:lnTo>
                  <a:cubicBezTo>
                    <a:pt x="11245" y="10880"/>
                    <a:pt x="10880" y="11245"/>
                    <a:pt x="10432" y="11245"/>
                  </a:cubicBezTo>
                  <a:lnTo>
                    <a:pt x="1371" y="11245"/>
                  </a:lnTo>
                  <a:cubicBezTo>
                    <a:pt x="923" y="11245"/>
                    <a:pt x="558" y="10880"/>
                    <a:pt x="558" y="10432"/>
                  </a:cubicBezTo>
                  <a:lnTo>
                    <a:pt x="558" y="1371"/>
                  </a:lnTo>
                  <a:cubicBezTo>
                    <a:pt x="558" y="923"/>
                    <a:pt x="923" y="558"/>
                    <a:pt x="1371" y="558"/>
                  </a:cubicBezTo>
                  <a:close/>
                  <a:moveTo>
                    <a:pt x="1371" y="0"/>
                  </a:moveTo>
                  <a:cubicBezTo>
                    <a:pt x="615" y="0"/>
                    <a:pt x="0" y="615"/>
                    <a:pt x="0" y="1371"/>
                  </a:cubicBezTo>
                  <a:lnTo>
                    <a:pt x="0" y="10432"/>
                  </a:lnTo>
                  <a:cubicBezTo>
                    <a:pt x="0" y="11188"/>
                    <a:pt x="615" y="11803"/>
                    <a:pt x="1371" y="11803"/>
                  </a:cubicBezTo>
                  <a:lnTo>
                    <a:pt x="10432" y="11803"/>
                  </a:lnTo>
                  <a:cubicBezTo>
                    <a:pt x="11188" y="11801"/>
                    <a:pt x="11803" y="11186"/>
                    <a:pt x="11803" y="10432"/>
                  </a:cubicBezTo>
                  <a:lnTo>
                    <a:pt x="11803" y="1371"/>
                  </a:lnTo>
                  <a:cubicBezTo>
                    <a:pt x="11803" y="614"/>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73"/>
            <p:cNvSpPr/>
            <p:nvPr/>
          </p:nvSpPr>
          <p:spPr>
            <a:xfrm>
              <a:off x="6541700" y="2768425"/>
              <a:ext cx="42125" cy="69600"/>
            </a:xfrm>
            <a:custGeom>
              <a:avLst/>
              <a:gdLst/>
              <a:ahLst/>
              <a:cxnLst/>
              <a:rect l="l" t="t" r="r" b="b"/>
              <a:pathLst>
                <a:path w="1685" h="2784" extrusionOk="0">
                  <a:moveTo>
                    <a:pt x="850" y="0"/>
                  </a:moveTo>
                  <a:cubicBezTo>
                    <a:pt x="452" y="0"/>
                    <a:pt x="108" y="284"/>
                    <a:pt x="30" y="674"/>
                  </a:cubicBezTo>
                  <a:cubicBezTo>
                    <a:pt x="1" y="825"/>
                    <a:pt x="97" y="971"/>
                    <a:pt x="250" y="1002"/>
                  </a:cubicBezTo>
                  <a:cubicBezTo>
                    <a:pt x="267" y="1005"/>
                    <a:pt x="285" y="1007"/>
                    <a:pt x="303" y="1007"/>
                  </a:cubicBezTo>
                  <a:cubicBezTo>
                    <a:pt x="433" y="1007"/>
                    <a:pt x="550" y="914"/>
                    <a:pt x="578" y="782"/>
                  </a:cubicBezTo>
                  <a:cubicBezTo>
                    <a:pt x="602" y="652"/>
                    <a:pt x="718" y="558"/>
                    <a:pt x="850" y="558"/>
                  </a:cubicBezTo>
                  <a:cubicBezTo>
                    <a:pt x="1004" y="558"/>
                    <a:pt x="1128" y="683"/>
                    <a:pt x="1128" y="836"/>
                  </a:cubicBezTo>
                  <a:cubicBezTo>
                    <a:pt x="1128" y="990"/>
                    <a:pt x="1004" y="1114"/>
                    <a:pt x="850" y="1114"/>
                  </a:cubicBezTo>
                  <a:cubicBezTo>
                    <a:pt x="696" y="1114"/>
                    <a:pt x="572" y="1239"/>
                    <a:pt x="572" y="1393"/>
                  </a:cubicBezTo>
                  <a:cubicBezTo>
                    <a:pt x="572" y="1546"/>
                    <a:pt x="696" y="1671"/>
                    <a:pt x="850" y="1671"/>
                  </a:cubicBezTo>
                  <a:cubicBezTo>
                    <a:pt x="1004" y="1671"/>
                    <a:pt x="1128" y="1795"/>
                    <a:pt x="1128" y="1949"/>
                  </a:cubicBezTo>
                  <a:cubicBezTo>
                    <a:pt x="1128" y="2103"/>
                    <a:pt x="1004" y="2227"/>
                    <a:pt x="850" y="2227"/>
                  </a:cubicBezTo>
                  <a:cubicBezTo>
                    <a:pt x="712" y="2227"/>
                    <a:pt x="594" y="2125"/>
                    <a:pt x="573" y="1987"/>
                  </a:cubicBezTo>
                  <a:cubicBezTo>
                    <a:pt x="572" y="1975"/>
                    <a:pt x="572" y="1962"/>
                    <a:pt x="572" y="1949"/>
                  </a:cubicBezTo>
                  <a:cubicBezTo>
                    <a:pt x="572" y="1795"/>
                    <a:pt x="447" y="1671"/>
                    <a:pt x="294" y="1671"/>
                  </a:cubicBezTo>
                  <a:cubicBezTo>
                    <a:pt x="140" y="1671"/>
                    <a:pt x="15" y="1795"/>
                    <a:pt x="15" y="1949"/>
                  </a:cubicBezTo>
                  <a:cubicBezTo>
                    <a:pt x="15" y="1987"/>
                    <a:pt x="17" y="2028"/>
                    <a:pt x="23" y="2065"/>
                  </a:cubicBezTo>
                  <a:cubicBezTo>
                    <a:pt x="80" y="2475"/>
                    <a:pt x="434" y="2784"/>
                    <a:pt x="850" y="2784"/>
                  </a:cubicBezTo>
                  <a:cubicBezTo>
                    <a:pt x="1310" y="2782"/>
                    <a:pt x="1684" y="2409"/>
                    <a:pt x="1684" y="1948"/>
                  </a:cubicBezTo>
                  <a:cubicBezTo>
                    <a:pt x="1684" y="1734"/>
                    <a:pt x="1604" y="1539"/>
                    <a:pt x="1471" y="1391"/>
                  </a:cubicBezTo>
                  <a:cubicBezTo>
                    <a:pt x="1602" y="1243"/>
                    <a:pt x="1684" y="1049"/>
                    <a:pt x="1684" y="835"/>
                  </a:cubicBezTo>
                  <a:cubicBezTo>
                    <a:pt x="1684" y="374"/>
                    <a:pt x="1310" y="0"/>
                    <a:pt x="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73"/>
            <p:cNvSpPr/>
            <p:nvPr/>
          </p:nvSpPr>
          <p:spPr>
            <a:xfrm>
              <a:off x="6480325" y="2768200"/>
              <a:ext cx="46400" cy="70000"/>
            </a:xfrm>
            <a:custGeom>
              <a:avLst/>
              <a:gdLst/>
              <a:ahLst/>
              <a:cxnLst/>
              <a:rect l="l" t="t" r="r" b="b"/>
              <a:pathLst>
                <a:path w="1856" h="2800" extrusionOk="0">
                  <a:moveTo>
                    <a:pt x="926" y="558"/>
                  </a:moveTo>
                  <a:cubicBezTo>
                    <a:pt x="1034" y="558"/>
                    <a:pt x="1120" y="646"/>
                    <a:pt x="1120" y="753"/>
                  </a:cubicBezTo>
                  <a:cubicBezTo>
                    <a:pt x="1120" y="860"/>
                    <a:pt x="1033" y="946"/>
                    <a:pt x="926" y="946"/>
                  </a:cubicBezTo>
                  <a:cubicBezTo>
                    <a:pt x="820" y="946"/>
                    <a:pt x="732" y="858"/>
                    <a:pt x="732" y="753"/>
                  </a:cubicBezTo>
                  <a:cubicBezTo>
                    <a:pt x="732" y="645"/>
                    <a:pt x="819" y="558"/>
                    <a:pt x="926" y="558"/>
                  </a:cubicBezTo>
                  <a:close/>
                  <a:moveTo>
                    <a:pt x="926" y="1504"/>
                  </a:moveTo>
                  <a:cubicBezTo>
                    <a:pt x="1131" y="1504"/>
                    <a:pt x="1296" y="1671"/>
                    <a:pt x="1296" y="1875"/>
                  </a:cubicBezTo>
                  <a:cubicBezTo>
                    <a:pt x="1298" y="2078"/>
                    <a:pt x="1131" y="2244"/>
                    <a:pt x="926" y="2244"/>
                  </a:cubicBezTo>
                  <a:cubicBezTo>
                    <a:pt x="721" y="2244"/>
                    <a:pt x="557" y="2078"/>
                    <a:pt x="557" y="1875"/>
                  </a:cubicBezTo>
                  <a:cubicBezTo>
                    <a:pt x="557" y="1670"/>
                    <a:pt x="722" y="1504"/>
                    <a:pt x="926" y="1504"/>
                  </a:cubicBezTo>
                  <a:close/>
                  <a:moveTo>
                    <a:pt x="930" y="1"/>
                  </a:moveTo>
                  <a:cubicBezTo>
                    <a:pt x="516" y="1"/>
                    <a:pt x="179" y="337"/>
                    <a:pt x="179" y="750"/>
                  </a:cubicBezTo>
                  <a:cubicBezTo>
                    <a:pt x="179" y="910"/>
                    <a:pt x="229" y="1058"/>
                    <a:pt x="315" y="1181"/>
                  </a:cubicBezTo>
                  <a:cubicBezTo>
                    <a:pt x="119" y="1350"/>
                    <a:pt x="0" y="1598"/>
                    <a:pt x="0" y="1873"/>
                  </a:cubicBezTo>
                  <a:cubicBezTo>
                    <a:pt x="0" y="2383"/>
                    <a:pt x="415" y="2800"/>
                    <a:pt x="927" y="2800"/>
                  </a:cubicBezTo>
                  <a:cubicBezTo>
                    <a:pt x="1438" y="2800"/>
                    <a:pt x="1855" y="2386"/>
                    <a:pt x="1855" y="1873"/>
                  </a:cubicBezTo>
                  <a:cubicBezTo>
                    <a:pt x="1855" y="1598"/>
                    <a:pt x="1735" y="1350"/>
                    <a:pt x="1545" y="1181"/>
                  </a:cubicBezTo>
                  <a:cubicBezTo>
                    <a:pt x="1630" y="1058"/>
                    <a:pt x="1680" y="911"/>
                    <a:pt x="1680" y="750"/>
                  </a:cubicBezTo>
                  <a:cubicBezTo>
                    <a:pt x="1680" y="337"/>
                    <a:pt x="1343"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73"/>
            <p:cNvSpPr/>
            <p:nvPr/>
          </p:nvSpPr>
          <p:spPr>
            <a:xfrm>
              <a:off x="6477275" y="2858825"/>
              <a:ext cx="78500" cy="119725"/>
            </a:xfrm>
            <a:custGeom>
              <a:avLst/>
              <a:gdLst/>
              <a:ahLst/>
              <a:cxnLst/>
              <a:rect l="l" t="t" r="r" b="b"/>
              <a:pathLst>
                <a:path w="3140" h="4789" extrusionOk="0">
                  <a:moveTo>
                    <a:pt x="1509" y="557"/>
                  </a:moveTo>
                  <a:cubicBezTo>
                    <a:pt x="1891" y="557"/>
                    <a:pt x="2204" y="869"/>
                    <a:pt x="2204" y="1252"/>
                  </a:cubicBezTo>
                  <a:cubicBezTo>
                    <a:pt x="2204" y="1637"/>
                    <a:pt x="1894" y="1948"/>
                    <a:pt x="1509" y="1948"/>
                  </a:cubicBezTo>
                  <a:cubicBezTo>
                    <a:pt x="1420" y="1948"/>
                    <a:pt x="559" y="1949"/>
                    <a:pt x="559" y="1949"/>
                  </a:cubicBezTo>
                  <a:lnTo>
                    <a:pt x="559" y="558"/>
                  </a:lnTo>
                  <a:lnTo>
                    <a:pt x="1509" y="558"/>
                  </a:lnTo>
                  <a:lnTo>
                    <a:pt x="1509" y="557"/>
                  </a:lnTo>
                  <a:close/>
                  <a:moveTo>
                    <a:pt x="1723" y="2504"/>
                  </a:moveTo>
                  <a:cubicBezTo>
                    <a:pt x="2197" y="2504"/>
                    <a:pt x="2584" y="2891"/>
                    <a:pt x="2584" y="3364"/>
                  </a:cubicBezTo>
                  <a:cubicBezTo>
                    <a:pt x="2584" y="3838"/>
                    <a:pt x="2197" y="4225"/>
                    <a:pt x="1723" y="4225"/>
                  </a:cubicBezTo>
                  <a:cubicBezTo>
                    <a:pt x="1510" y="4225"/>
                    <a:pt x="914" y="4226"/>
                    <a:pt x="557" y="4227"/>
                  </a:cubicBezTo>
                  <a:lnTo>
                    <a:pt x="557" y="2506"/>
                  </a:lnTo>
                  <a:cubicBezTo>
                    <a:pt x="705" y="2506"/>
                    <a:pt x="1723" y="2504"/>
                    <a:pt x="1723" y="2504"/>
                  </a:cubicBezTo>
                  <a:close/>
                  <a:moveTo>
                    <a:pt x="279" y="1"/>
                  </a:moveTo>
                  <a:cubicBezTo>
                    <a:pt x="125" y="1"/>
                    <a:pt x="1" y="125"/>
                    <a:pt x="1" y="279"/>
                  </a:cubicBezTo>
                  <a:lnTo>
                    <a:pt x="1" y="4510"/>
                  </a:lnTo>
                  <a:cubicBezTo>
                    <a:pt x="1" y="4583"/>
                    <a:pt x="30" y="4655"/>
                    <a:pt x="83" y="4708"/>
                  </a:cubicBezTo>
                  <a:cubicBezTo>
                    <a:pt x="136" y="4759"/>
                    <a:pt x="206" y="4788"/>
                    <a:pt x="279" y="4788"/>
                  </a:cubicBezTo>
                  <a:lnTo>
                    <a:pt x="280" y="4788"/>
                  </a:lnTo>
                  <a:cubicBezTo>
                    <a:pt x="292" y="4788"/>
                    <a:pt x="1415" y="4782"/>
                    <a:pt x="1723" y="4782"/>
                  </a:cubicBezTo>
                  <a:cubicBezTo>
                    <a:pt x="2504" y="4782"/>
                    <a:pt x="3140" y="4148"/>
                    <a:pt x="3140" y="3367"/>
                  </a:cubicBezTo>
                  <a:cubicBezTo>
                    <a:pt x="3140" y="2831"/>
                    <a:pt x="2843" y="2365"/>
                    <a:pt x="2406" y="2124"/>
                  </a:cubicBezTo>
                  <a:cubicBezTo>
                    <a:pt x="2626" y="1898"/>
                    <a:pt x="2761" y="1591"/>
                    <a:pt x="2761" y="1252"/>
                  </a:cubicBezTo>
                  <a:cubicBezTo>
                    <a:pt x="2761" y="563"/>
                    <a:pt x="2198" y="1"/>
                    <a:pt x="1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73"/>
            <p:cNvSpPr/>
            <p:nvPr/>
          </p:nvSpPr>
          <p:spPr>
            <a:xfrm>
              <a:off x="6572925" y="2910300"/>
              <a:ext cx="13925" cy="68200"/>
            </a:xfrm>
            <a:custGeom>
              <a:avLst/>
              <a:gdLst/>
              <a:ahLst/>
              <a:cxnLst/>
              <a:rect l="l" t="t" r="r" b="b"/>
              <a:pathLst>
                <a:path w="557" h="2728" extrusionOk="0">
                  <a:moveTo>
                    <a:pt x="279" y="0"/>
                  </a:moveTo>
                  <a:cubicBezTo>
                    <a:pt x="125" y="0"/>
                    <a:pt x="1" y="125"/>
                    <a:pt x="1" y="278"/>
                  </a:cubicBezTo>
                  <a:lnTo>
                    <a:pt x="1" y="2450"/>
                  </a:lnTo>
                  <a:cubicBezTo>
                    <a:pt x="1" y="2603"/>
                    <a:pt x="124" y="2728"/>
                    <a:pt x="279" y="2728"/>
                  </a:cubicBezTo>
                  <a:cubicBezTo>
                    <a:pt x="432" y="2728"/>
                    <a:pt x="557" y="2603"/>
                    <a:pt x="557" y="2450"/>
                  </a:cubicBezTo>
                  <a:lnTo>
                    <a:pt x="557" y="278"/>
                  </a:ln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73"/>
            <p:cNvSpPr/>
            <p:nvPr/>
          </p:nvSpPr>
          <p:spPr>
            <a:xfrm>
              <a:off x="6572925" y="2881075"/>
              <a:ext cx="13925" cy="13900"/>
            </a:xfrm>
            <a:custGeom>
              <a:avLst/>
              <a:gdLst/>
              <a:ahLst/>
              <a:cxnLst/>
              <a:rect l="l" t="t" r="r" b="b"/>
              <a:pathLst>
                <a:path w="557" h="556" extrusionOk="0">
                  <a:moveTo>
                    <a:pt x="279" y="1"/>
                  </a:moveTo>
                  <a:cubicBezTo>
                    <a:pt x="124" y="1"/>
                    <a:pt x="1" y="125"/>
                    <a:pt x="1" y="278"/>
                  </a:cubicBezTo>
                  <a:cubicBezTo>
                    <a:pt x="1" y="431"/>
                    <a:pt x="125" y="556"/>
                    <a:pt x="279" y="556"/>
                  </a:cubicBezTo>
                  <a:cubicBezTo>
                    <a:pt x="432" y="556"/>
                    <a:pt x="557" y="431"/>
                    <a:pt x="557" y="278"/>
                  </a:cubicBez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73"/>
            <p:cNvSpPr/>
            <p:nvPr/>
          </p:nvSpPr>
          <p:spPr>
            <a:xfrm>
              <a:off x="6353925" y="2702950"/>
              <a:ext cx="356275" cy="356275"/>
            </a:xfrm>
            <a:custGeom>
              <a:avLst/>
              <a:gdLst/>
              <a:ahLst/>
              <a:cxnLst/>
              <a:rect l="l" t="t" r="r" b="b"/>
              <a:pathLst>
                <a:path w="14251" h="14251" extrusionOk="0">
                  <a:moveTo>
                    <a:pt x="279" y="0"/>
                  </a:moveTo>
                  <a:cubicBezTo>
                    <a:pt x="125" y="0"/>
                    <a:pt x="1" y="124"/>
                    <a:pt x="1" y="278"/>
                  </a:cubicBezTo>
                  <a:lnTo>
                    <a:pt x="1" y="13972"/>
                  </a:lnTo>
                  <a:cubicBezTo>
                    <a:pt x="1" y="14126"/>
                    <a:pt x="125" y="14250"/>
                    <a:pt x="279" y="14250"/>
                  </a:cubicBezTo>
                  <a:lnTo>
                    <a:pt x="5873" y="14250"/>
                  </a:lnTo>
                  <a:cubicBezTo>
                    <a:pt x="6027" y="14250"/>
                    <a:pt x="6152" y="14126"/>
                    <a:pt x="6152" y="13972"/>
                  </a:cubicBezTo>
                  <a:cubicBezTo>
                    <a:pt x="6152" y="13818"/>
                    <a:pt x="6027" y="13694"/>
                    <a:pt x="5873" y="13694"/>
                  </a:cubicBezTo>
                  <a:lnTo>
                    <a:pt x="557" y="13694"/>
                  </a:lnTo>
                  <a:lnTo>
                    <a:pt x="557" y="556"/>
                  </a:lnTo>
                  <a:lnTo>
                    <a:pt x="13695" y="556"/>
                  </a:lnTo>
                  <a:lnTo>
                    <a:pt x="13695" y="13694"/>
                  </a:lnTo>
                  <a:lnTo>
                    <a:pt x="8377" y="13694"/>
                  </a:lnTo>
                  <a:cubicBezTo>
                    <a:pt x="8223" y="13694"/>
                    <a:pt x="8099" y="13818"/>
                    <a:pt x="8099" y="13972"/>
                  </a:cubicBezTo>
                  <a:cubicBezTo>
                    <a:pt x="8099" y="14126"/>
                    <a:pt x="8223" y="14250"/>
                    <a:pt x="8377" y="14250"/>
                  </a:cubicBezTo>
                  <a:lnTo>
                    <a:pt x="13973" y="14250"/>
                  </a:lnTo>
                  <a:cubicBezTo>
                    <a:pt x="14127" y="14250"/>
                    <a:pt x="14251" y="14126"/>
                    <a:pt x="14251" y="13972"/>
                  </a:cubicBezTo>
                  <a:lnTo>
                    <a:pt x="14251" y="278"/>
                  </a:lnTo>
                  <a:cubicBezTo>
                    <a:pt x="14251" y="124"/>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73"/>
            <p:cNvSpPr/>
            <p:nvPr/>
          </p:nvSpPr>
          <p:spPr>
            <a:xfrm>
              <a:off x="6525075" y="3045275"/>
              <a:ext cx="13950" cy="13950"/>
            </a:xfrm>
            <a:custGeom>
              <a:avLst/>
              <a:gdLst/>
              <a:ahLst/>
              <a:cxnLst/>
              <a:rect l="l" t="t" r="r" b="b"/>
              <a:pathLst>
                <a:path w="558" h="558"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9" name="Google Shape;19509;p73"/>
          <p:cNvGrpSpPr/>
          <p:nvPr/>
        </p:nvGrpSpPr>
        <p:grpSpPr>
          <a:xfrm>
            <a:off x="6644471" y="3019614"/>
            <a:ext cx="334400" cy="334578"/>
            <a:chOff x="6721050" y="2702950"/>
            <a:chExt cx="356275" cy="356275"/>
          </a:xfrm>
        </p:grpSpPr>
        <p:sp>
          <p:nvSpPr>
            <p:cNvPr id="19510" name="Google Shape;19510;p73"/>
            <p:cNvSpPr/>
            <p:nvPr/>
          </p:nvSpPr>
          <p:spPr>
            <a:xfrm>
              <a:off x="6727975" y="2709900"/>
              <a:ext cx="342325" cy="342350"/>
            </a:xfrm>
            <a:custGeom>
              <a:avLst/>
              <a:gdLst/>
              <a:ahLst/>
              <a:cxnLst/>
              <a:rect l="l" t="t" r="r" b="b"/>
              <a:pathLst>
                <a:path w="13693" h="13694" extrusionOk="0">
                  <a:moveTo>
                    <a:pt x="1" y="0"/>
                  </a:moveTo>
                  <a:lnTo>
                    <a:pt x="1" y="13694"/>
                  </a:lnTo>
                  <a:lnTo>
                    <a:pt x="13693" y="13694"/>
                  </a:lnTo>
                  <a:lnTo>
                    <a:pt x="136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73"/>
            <p:cNvSpPr/>
            <p:nvPr/>
          </p:nvSpPr>
          <p:spPr>
            <a:xfrm>
              <a:off x="6758575" y="2740450"/>
              <a:ext cx="281175" cy="281200"/>
            </a:xfrm>
            <a:custGeom>
              <a:avLst/>
              <a:gdLst/>
              <a:ahLst/>
              <a:cxnLst/>
              <a:rect l="l" t="t" r="r" b="b"/>
              <a:pathLst>
                <a:path w="11247" h="11248" extrusionOk="0">
                  <a:moveTo>
                    <a:pt x="1093" y="1"/>
                  </a:moveTo>
                  <a:cubicBezTo>
                    <a:pt x="490" y="1"/>
                    <a:pt x="1" y="491"/>
                    <a:pt x="1" y="1093"/>
                  </a:cubicBezTo>
                  <a:lnTo>
                    <a:pt x="1" y="10154"/>
                  </a:lnTo>
                  <a:cubicBezTo>
                    <a:pt x="1" y="10759"/>
                    <a:pt x="491" y="11248"/>
                    <a:pt x="1093" y="11248"/>
                  </a:cubicBezTo>
                  <a:lnTo>
                    <a:pt x="10154" y="11248"/>
                  </a:lnTo>
                  <a:cubicBezTo>
                    <a:pt x="10756" y="11248"/>
                    <a:pt x="11245" y="10759"/>
                    <a:pt x="11246" y="10154"/>
                  </a:cubicBezTo>
                  <a:lnTo>
                    <a:pt x="11246" y="1093"/>
                  </a:lnTo>
                  <a:cubicBezTo>
                    <a:pt x="11246" y="490"/>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73"/>
            <p:cNvSpPr/>
            <p:nvPr/>
          </p:nvSpPr>
          <p:spPr>
            <a:xfrm>
              <a:off x="6721050" y="2702950"/>
              <a:ext cx="356275" cy="356275"/>
            </a:xfrm>
            <a:custGeom>
              <a:avLst/>
              <a:gdLst/>
              <a:ahLst/>
              <a:cxnLst/>
              <a:rect l="l" t="t" r="r" b="b"/>
              <a:pathLst>
                <a:path w="14251" h="14251" extrusionOk="0">
                  <a:moveTo>
                    <a:pt x="13695" y="556"/>
                  </a:moveTo>
                  <a:lnTo>
                    <a:pt x="13695" y="13694"/>
                  </a:lnTo>
                  <a:lnTo>
                    <a:pt x="557" y="13694"/>
                  </a:lnTo>
                  <a:lnTo>
                    <a:pt x="557" y="556"/>
                  </a:lnTo>
                  <a:close/>
                  <a:moveTo>
                    <a:pt x="279" y="0"/>
                  </a:moveTo>
                  <a:cubicBezTo>
                    <a:pt x="125" y="0"/>
                    <a:pt x="1" y="124"/>
                    <a:pt x="1" y="278"/>
                  </a:cubicBezTo>
                  <a:lnTo>
                    <a:pt x="1" y="13972"/>
                  </a:lnTo>
                  <a:cubicBezTo>
                    <a:pt x="1" y="14126"/>
                    <a:pt x="125" y="14250"/>
                    <a:pt x="279" y="14250"/>
                  </a:cubicBezTo>
                  <a:lnTo>
                    <a:pt x="13973" y="14250"/>
                  </a:lnTo>
                  <a:cubicBezTo>
                    <a:pt x="14127" y="14250"/>
                    <a:pt x="14251" y="14126"/>
                    <a:pt x="14251" y="13972"/>
                  </a:cubicBezTo>
                  <a:lnTo>
                    <a:pt x="14251" y="278"/>
                  </a:lnTo>
                  <a:cubicBezTo>
                    <a:pt x="14251" y="124"/>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73"/>
            <p:cNvSpPr/>
            <p:nvPr/>
          </p:nvSpPr>
          <p:spPr>
            <a:xfrm>
              <a:off x="6903300" y="2768350"/>
              <a:ext cx="49225" cy="69650"/>
            </a:xfrm>
            <a:custGeom>
              <a:avLst/>
              <a:gdLst/>
              <a:ahLst/>
              <a:cxnLst/>
              <a:rect l="l" t="t" r="r" b="b"/>
              <a:pathLst>
                <a:path w="1969" h="2786" extrusionOk="0">
                  <a:moveTo>
                    <a:pt x="1129" y="927"/>
                  </a:moveTo>
                  <a:cubicBezTo>
                    <a:pt x="1129" y="1115"/>
                    <a:pt x="1129" y="1340"/>
                    <a:pt x="1128" y="1571"/>
                  </a:cubicBezTo>
                  <a:lnTo>
                    <a:pt x="763" y="1571"/>
                  </a:lnTo>
                  <a:cubicBezTo>
                    <a:pt x="895" y="1336"/>
                    <a:pt x="1025" y="1109"/>
                    <a:pt x="1129" y="927"/>
                  </a:cubicBezTo>
                  <a:close/>
                  <a:moveTo>
                    <a:pt x="1280" y="1"/>
                  </a:moveTo>
                  <a:cubicBezTo>
                    <a:pt x="1156" y="1"/>
                    <a:pt x="1034" y="64"/>
                    <a:pt x="938" y="180"/>
                  </a:cubicBezTo>
                  <a:cubicBezTo>
                    <a:pt x="809" y="339"/>
                    <a:pt x="223" y="1394"/>
                    <a:pt x="47" y="1715"/>
                  </a:cubicBezTo>
                  <a:cubicBezTo>
                    <a:pt x="1" y="1801"/>
                    <a:pt x="2" y="1905"/>
                    <a:pt x="52" y="1992"/>
                  </a:cubicBezTo>
                  <a:cubicBezTo>
                    <a:pt x="102" y="2075"/>
                    <a:pt x="192" y="2128"/>
                    <a:pt x="292" y="2128"/>
                  </a:cubicBezTo>
                  <a:lnTo>
                    <a:pt x="1124" y="2128"/>
                  </a:lnTo>
                  <a:cubicBezTo>
                    <a:pt x="1122" y="2262"/>
                    <a:pt x="1122" y="2388"/>
                    <a:pt x="1121" y="2505"/>
                  </a:cubicBezTo>
                  <a:cubicBezTo>
                    <a:pt x="1119" y="2659"/>
                    <a:pt x="1244" y="2785"/>
                    <a:pt x="1397" y="2785"/>
                  </a:cubicBezTo>
                  <a:lnTo>
                    <a:pt x="1399" y="2785"/>
                  </a:lnTo>
                  <a:cubicBezTo>
                    <a:pt x="1551" y="2785"/>
                    <a:pt x="1676" y="2662"/>
                    <a:pt x="1677" y="2508"/>
                  </a:cubicBezTo>
                  <a:cubicBezTo>
                    <a:pt x="1677" y="2418"/>
                    <a:pt x="1678" y="2284"/>
                    <a:pt x="1680" y="2128"/>
                  </a:cubicBezTo>
                  <a:lnTo>
                    <a:pt x="1690" y="2128"/>
                  </a:lnTo>
                  <a:cubicBezTo>
                    <a:pt x="1844" y="2128"/>
                    <a:pt x="1968" y="2003"/>
                    <a:pt x="1968" y="1850"/>
                  </a:cubicBezTo>
                  <a:cubicBezTo>
                    <a:pt x="1968" y="1696"/>
                    <a:pt x="1844" y="1571"/>
                    <a:pt x="1690" y="1571"/>
                  </a:cubicBezTo>
                  <a:lnTo>
                    <a:pt x="1686" y="1571"/>
                  </a:lnTo>
                  <a:cubicBezTo>
                    <a:pt x="1687" y="1040"/>
                    <a:pt x="1690" y="492"/>
                    <a:pt x="1683" y="412"/>
                  </a:cubicBezTo>
                  <a:cubicBezTo>
                    <a:pt x="1665" y="223"/>
                    <a:pt x="1553" y="69"/>
                    <a:pt x="1392" y="18"/>
                  </a:cubicBezTo>
                  <a:cubicBezTo>
                    <a:pt x="1355" y="7"/>
                    <a:pt x="1317" y="1"/>
                    <a:pt x="1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73"/>
            <p:cNvSpPr/>
            <p:nvPr/>
          </p:nvSpPr>
          <p:spPr>
            <a:xfrm>
              <a:off x="6845825" y="2768200"/>
              <a:ext cx="46375" cy="70000"/>
            </a:xfrm>
            <a:custGeom>
              <a:avLst/>
              <a:gdLst/>
              <a:ahLst/>
              <a:cxnLst/>
              <a:rect l="l" t="t" r="r" b="b"/>
              <a:pathLst>
                <a:path w="1855" h="2800" extrusionOk="0">
                  <a:moveTo>
                    <a:pt x="929" y="557"/>
                  </a:moveTo>
                  <a:cubicBezTo>
                    <a:pt x="1036" y="557"/>
                    <a:pt x="1122" y="645"/>
                    <a:pt x="1122" y="750"/>
                  </a:cubicBezTo>
                  <a:cubicBezTo>
                    <a:pt x="1122" y="858"/>
                    <a:pt x="1035" y="945"/>
                    <a:pt x="929" y="945"/>
                  </a:cubicBezTo>
                  <a:cubicBezTo>
                    <a:pt x="821" y="945"/>
                    <a:pt x="734" y="857"/>
                    <a:pt x="734" y="750"/>
                  </a:cubicBezTo>
                  <a:cubicBezTo>
                    <a:pt x="733" y="645"/>
                    <a:pt x="821" y="557"/>
                    <a:pt x="929" y="557"/>
                  </a:cubicBezTo>
                  <a:close/>
                  <a:moveTo>
                    <a:pt x="929" y="1503"/>
                  </a:moveTo>
                  <a:cubicBezTo>
                    <a:pt x="1134" y="1503"/>
                    <a:pt x="1298" y="1670"/>
                    <a:pt x="1298" y="1873"/>
                  </a:cubicBezTo>
                  <a:cubicBezTo>
                    <a:pt x="1298" y="2078"/>
                    <a:pt x="1131" y="2242"/>
                    <a:pt x="929" y="2242"/>
                  </a:cubicBezTo>
                  <a:cubicBezTo>
                    <a:pt x="724" y="2242"/>
                    <a:pt x="559" y="2075"/>
                    <a:pt x="559" y="1873"/>
                  </a:cubicBezTo>
                  <a:cubicBezTo>
                    <a:pt x="557" y="1670"/>
                    <a:pt x="724" y="1503"/>
                    <a:pt x="929" y="1503"/>
                  </a:cubicBezTo>
                  <a:close/>
                  <a:moveTo>
                    <a:pt x="929" y="1"/>
                  </a:moveTo>
                  <a:cubicBezTo>
                    <a:pt x="515" y="1"/>
                    <a:pt x="178" y="337"/>
                    <a:pt x="178" y="750"/>
                  </a:cubicBezTo>
                  <a:cubicBezTo>
                    <a:pt x="178" y="910"/>
                    <a:pt x="228" y="1058"/>
                    <a:pt x="314" y="1181"/>
                  </a:cubicBezTo>
                  <a:cubicBezTo>
                    <a:pt x="121" y="1350"/>
                    <a:pt x="1" y="1598"/>
                    <a:pt x="1" y="1873"/>
                  </a:cubicBezTo>
                  <a:cubicBezTo>
                    <a:pt x="1" y="2383"/>
                    <a:pt x="417" y="2800"/>
                    <a:pt x="926" y="2800"/>
                  </a:cubicBezTo>
                  <a:cubicBezTo>
                    <a:pt x="1437" y="2800"/>
                    <a:pt x="1855" y="2386"/>
                    <a:pt x="1855" y="1873"/>
                  </a:cubicBezTo>
                  <a:cubicBezTo>
                    <a:pt x="1855" y="1598"/>
                    <a:pt x="1734" y="1350"/>
                    <a:pt x="1544" y="1181"/>
                  </a:cubicBezTo>
                  <a:cubicBezTo>
                    <a:pt x="1629" y="1058"/>
                    <a:pt x="1679" y="911"/>
                    <a:pt x="1679" y="750"/>
                  </a:cubicBezTo>
                  <a:cubicBezTo>
                    <a:pt x="1679" y="337"/>
                    <a:pt x="13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73"/>
            <p:cNvSpPr/>
            <p:nvPr/>
          </p:nvSpPr>
          <p:spPr>
            <a:xfrm>
              <a:off x="6824325" y="2858825"/>
              <a:ext cx="73850" cy="119675"/>
            </a:xfrm>
            <a:custGeom>
              <a:avLst/>
              <a:gdLst/>
              <a:ahLst/>
              <a:cxnLst/>
              <a:rect l="l" t="t" r="r" b="b"/>
              <a:pathLst>
                <a:path w="2954" h="4787" extrusionOk="0">
                  <a:moveTo>
                    <a:pt x="1455" y="556"/>
                  </a:moveTo>
                  <a:lnTo>
                    <a:pt x="1455" y="557"/>
                  </a:lnTo>
                  <a:cubicBezTo>
                    <a:pt x="1965" y="557"/>
                    <a:pt x="2394" y="976"/>
                    <a:pt x="2394" y="1472"/>
                  </a:cubicBezTo>
                  <a:cubicBezTo>
                    <a:pt x="2394" y="1968"/>
                    <a:pt x="1965" y="2387"/>
                    <a:pt x="1455" y="2387"/>
                  </a:cubicBezTo>
                  <a:cubicBezTo>
                    <a:pt x="1250" y="2387"/>
                    <a:pt x="839" y="2389"/>
                    <a:pt x="562" y="2391"/>
                  </a:cubicBezTo>
                  <a:cubicBezTo>
                    <a:pt x="561" y="2107"/>
                    <a:pt x="556" y="851"/>
                    <a:pt x="556" y="556"/>
                  </a:cubicBezTo>
                  <a:close/>
                  <a:moveTo>
                    <a:pt x="273" y="1"/>
                  </a:moveTo>
                  <a:cubicBezTo>
                    <a:pt x="200" y="1"/>
                    <a:pt x="131" y="31"/>
                    <a:pt x="81" y="81"/>
                  </a:cubicBezTo>
                  <a:cubicBezTo>
                    <a:pt x="29" y="134"/>
                    <a:pt x="0" y="204"/>
                    <a:pt x="0" y="277"/>
                  </a:cubicBezTo>
                  <a:lnTo>
                    <a:pt x="0" y="4509"/>
                  </a:lnTo>
                  <a:cubicBezTo>
                    <a:pt x="0" y="4662"/>
                    <a:pt x="125" y="4787"/>
                    <a:pt x="278" y="4787"/>
                  </a:cubicBezTo>
                  <a:cubicBezTo>
                    <a:pt x="432" y="4787"/>
                    <a:pt x="556" y="4662"/>
                    <a:pt x="556" y="4509"/>
                  </a:cubicBezTo>
                  <a:lnTo>
                    <a:pt x="556" y="2946"/>
                  </a:lnTo>
                  <a:cubicBezTo>
                    <a:pt x="833" y="2945"/>
                    <a:pt x="1250" y="2943"/>
                    <a:pt x="1457" y="2943"/>
                  </a:cubicBezTo>
                  <a:cubicBezTo>
                    <a:pt x="2283" y="2943"/>
                    <a:pt x="2953" y="2283"/>
                    <a:pt x="2953" y="1472"/>
                  </a:cubicBezTo>
                  <a:cubicBezTo>
                    <a:pt x="2953" y="661"/>
                    <a:pt x="2281" y="1"/>
                    <a:pt x="1457" y="1"/>
                  </a:cubicBezTo>
                  <a:lnTo>
                    <a:pt x="278" y="1"/>
                  </a:lnTo>
                  <a:cubicBezTo>
                    <a:pt x="277" y="1"/>
                    <a:pt x="275" y="1"/>
                    <a:pt x="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73"/>
            <p:cNvSpPr/>
            <p:nvPr/>
          </p:nvSpPr>
          <p:spPr>
            <a:xfrm>
              <a:off x="6899725" y="2904175"/>
              <a:ext cx="74325" cy="74325"/>
            </a:xfrm>
            <a:custGeom>
              <a:avLst/>
              <a:gdLst/>
              <a:ahLst/>
              <a:cxnLst/>
              <a:rect l="l" t="t" r="r" b="b"/>
              <a:pathLst>
                <a:path w="2973" h="2973" extrusionOk="0">
                  <a:moveTo>
                    <a:pt x="1486" y="558"/>
                  </a:moveTo>
                  <a:cubicBezTo>
                    <a:pt x="1999" y="558"/>
                    <a:pt x="2416" y="976"/>
                    <a:pt x="2416" y="1488"/>
                  </a:cubicBezTo>
                  <a:cubicBezTo>
                    <a:pt x="2416" y="2001"/>
                    <a:pt x="1999" y="2418"/>
                    <a:pt x="1486" y="2418"/>
                  </a:cubicBezTo>
                  <a:cubicBezTo>
                    <a:pt x="974" y="2418"/>
                    <a:pt x="556" y="2001"/>
                    <a:pt x="556" y="1488"/>
                  </a:cubicBezTo>
                  <a:cubicBezTo>
                    <a:pt x="556" y="974"/>
                    <a:pt x="974" y="558"/>
                    <a:pt x="1486" y="558"/>
                  </a:cubicBezTo>
                  <a:close/>
                  <a:moveTo>
                    <a:pt x="1486" y="1"/>
                  </a:moveTo>
                  <a:cubicBezTo>
                    <a:pt x="666" y="1"/>
                    <a:pt x="0" y="667"/>
                    <a:pt x="0" y="1487"/>
                  </a:cubicBezTo>
                  <a:cubicBezTo>
                    <a:pt x="0" y="2307"/>
                    <a:pt x="666" y="2973"/>
                    <a:pt x="1486" y="2973"/>
                  </a:cubicBezTo>
                  <a:cubicBezTo>
                    <a:pt x="2306" y="2973"/>
                    <a:pt x="2972" y="2307"/>
                    <a:pt x="2972" y="1487"/>
                  </a:cubicBezTo>
                  <a:cubicBezTo>
                    <a:pt x="2972" y="667"/>
                    <a:pt x="2306" y="1"/>
                    <a:pt x="1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73"/>
            <p:cNvSpPr/>
            <p:nvPr/>
          </p:nvSpPr>
          <p:spPr>
            <a:xfrm>
              <a:off x="6751625" y="2733575"/>
              <a:ext cx="295075" cy="295050"/>
            </a:xfrm>
            <a:custGeom>
              <a:avLst/>
              <a:gdLst/>
              <a:ahLst/>
              <a:cxnLst/>
              <a:rect l="l" t="t" r="r" b="b"/>
              <a:pathLst>
                <a:path w="11803" h="11802" extrusionOk="0">
                  <a:moveTo>
                    <a:pt x="1371" y="0"/>
                  </a:moveTo>
                  <a:cubicBezTo>
                    <a:pt x="615" y="0"/>
                    <a:pt x="0" y="615"/>
                    <a:pt x="0" y="1371"/>
                  </a:cubicBezTo>
                  <a:lnTo>
                    <a:pt x="0" y="10432"/>
                  </a:lnTo>
                  <a:cubicBezTo>
                    <a:pt x="0" y="11186"/>
                    <a:pt x="615" y="11801"/>
                    <a:pt x="1371" y="11801"/>
                  </a:cubicBezTo>
                  <a:lnTo>
                    <a:pt x="10432" y="11801"/>
                  </a:lnTo>
                  <a:cubicBezTo>
                    <a:pt x="11188" y="11801"/>
                    <a:pt x="11803" y="11186"/>
                    <a:pt x="11803" y="10429"/>
                  </a:cubicBezTo>
                  <a:lnTo>
                    <a:pt x="11803" y="7156"/>
                  </a:lnTo>
                  <a:cubicBezTo>
                    <a:pt x="11803" y="7002"/>
                    <a:pt x="11678" y="6877"/>
                    <a:pt x="11524" y="6877"/>
                  </a:cubicBezTo>
                  <a:cubicBezTo>
                    <a:pt x="11371" y="6877"/>
                    <a:pt x="11246" y="7002"/>
                    <a:pt x="11246" y="7156"/>
                  </a:cubicBezTo>
                  <a:lnTo>
                    <a:pt x="11246" y="10429"/>
                  </a:lnTo>
                  <a:cubicBezTo>
                    <a:pt x="11246" y="10879"/>
                    <a:pt x="10883" y="11242"/>
                    <a:pt x="10434" y="11242"/>
                  </a:cubicBezTo>
                  <a:lnTo>
                    <a:pt x="1374" y="11242"/>
                  </a:lnTo>
                  <a:cubicBezTo>
                    <a:pt x="924" y="11242"/>
                    <a:pt x="561" y="10879"/>
                    <a:pt x="561" y="10429"/>
                  </a:cubicBezTo>
                  <a:lnTo>
                    <a:pt x="561" y="1369"/>
                  </a:lnTo>
                  <a:cubicBezTo>
                    <a:pt x="561" y="920"/>
                    <a:pt x="924" y="557"/>
                    <a:pt x="1374" y="557"/>
                  </a:cubicBezTo>
                  <a:lnTo>
                    <a:pt x="10434" y="557"/>
                  </a:lnTo>
                  <a:cubicBezTo>
                    <a:pt x="10883" y="557"/>
                    <a:pt x="11246" y="920"/>
                    <a:pt x="11246" y="1369"/>
                  </a:cubicBezTo>
                  <a:lnTo>
                    <a:pt x="11246" y="4652"/>
                  </a:lnTo>
                  <a:cubicBezTo>
                    <a:pt x="11246" y="4806"/>
                    <a:pt x="11371" y="4930"/>
                    <a:pt x="11524" y="4930"/>
                  </a:cubicBezTo>
                  <a:cubicBezTo>
                    <a:pt x="11678" y="4930"/>
                    <a:pt x="11803" y="4806"/>
                    <a:pt x="11803" y="4652"/>
                  </a:cubicBezTo>
                  <a:lnTo>
                    <a:pt x="11803" y="1371"/>
                  </a:lnTo>
                  <a:cubicBezTo>
                    <a:pt x="11803" y="614"/>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73"/>
            <p:cNvSpPr/>
            <p:nvPr/>
          </p:nvSpPr>
          <p:spPr>
            <a:xfrm>
              <a:off x="7032775" y="2874125"/>
              <a:ext cx="13925" cy="13900"/>
            </a:xfrm>
            <a:custGeom>
              <a:avLst/>
              <a:gdLst/>
              <a:ahLst/>
              <a:cxnLst/>
              <a:rect l="l" t="t" r="r" b="b"/>
              <a:pathLst>
                <a:path w="557" h="556" extrusionOk="0">
                  <a:moveTo>
                    <a:pt x="278" y="1"/>
                  </a:moveTo>
                  <a:cubicBezTo>
                    <a:pt x="125" y="1"/>
                    <a:pt x="0" y="125"/>
                    <a:pt x="0" y="279"/>
                  </a:cubicBezTo>
                  <a:cubicBezTo>
                    <a:pt x="0" y="431"/>
                    <a:pt x="125" y="556"/>
                    <a:pt x="278" y="556"/>
                  </a:cubicBezTo>
                  <a:cubicBezTo>
                    <a:pt x="432" y="556"/>
                    <a:pt x="557" y="431"/>
                    <a:pt x="557" y="279"/>
                  </a:cubicBezTo>
                  <a:cubicBezTo>
                    <a:pt x="557" y="125"/>
                    <a:pt x="431"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9" name="Google Shape;19519;p73"/>
          <p:cNvGrpSpPr/>
          <p:nvPr/>
        </p:nvGrpSpPr>
        <p:grpSpPr>
          <a:xfrm>
            <a:off x="6989031" y="3019614"/>
            <a:ext cx="334376" cy="334578"/>
            <a:chOff x="7088150" y="2702950"/>
            <a:chExt cx="356250" cy="356275"/>
          </a:xfrm>
        </p:grpSpPr>
        <p:sp>
          <p:nvSpPr>
            <p:cNvPr id="19520" name="Google Shape;19520;p73"/>
            <p:cNvSpPr/>
            <p:nvPr/>
          </p:nvSpPr>
          <p:spPr>
            <a:xfrm>
              <a:off x="7095100" y="2709900"/>
              <a:ext cx="342325" cy="342350"/>
            </a:xfrm>
            <a:custGeom>
              <a:avLst/>
              <a:gdLst/>
              <a:ahLst/>
              <a:cxnLst/>
              <a:rect l="l" t="t" r="r" b="b"/>
              <a:pathLst>
                <a:path w="13693" h="13694" extrusionOk="0">
                  <a:moveTo>
                    <a:pt x="1" y="0"/>
                  </a:moveTo>
                  <a:lnTo>
                    <a:pt x="1" y="13694"/>
                  </a:lnTo>
                  <a:lnTo>
                    <a:pt x="13693" y="13694"/>
                  </a:lnTo>
                  <a:lnTo>
                    <a:pt x="136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73"/>
            <p:cNvSpPr/>
            <p:nvPr/>
          </p:nvSpPr>
          <p:spPr>
            <a:xfrm>
              <a:off x="7125675" y="2740450"/>
              <a:ext cx="281150" cy="281200"/>
            </a:xfrm>
            <a:custGeom>
              <a:avLst/>
              <a:gdLst/>
              <a:ahLst/>
              <a:cxnLst/>
              <a:rect l="l" t="t" r="r" b="b"/>
              <a:pathLst>
                <a:path w="11246" h="11248" extrusionOk="0">
                  <a:moveTo>
                    <a:pt x="1092" y="1"/>
                  </a:moveTo>
                  <a:cubicBezTo>
                    <a:pt x="489" y="1"/>
                    <a:pt x="0" y="491"/>
                    <a:pt x="0" y="1093"/>
                  </a:cubicBezTo>
                  <a:lnTo>
                    <a:pt x="0" y="10154"/>
                  </a:lnTo>
                  <a:cubicBezTo>
                    <a:pt x="0" y="10759"/>
                    <a:pt x="491" y="11248"/>
                    <a:pt x="1092" y="11248"/>
                  </a:cubicBezTo>
                  <a:lnTo>
                    <a:pt x="10155" y="11248"/>
                  </a:lnTo>
                  <a:cubicBezTo>
                    <a:pt x="10757" y="11248"/>
                    <a:pt x="11246" y="10759"/>
                    <a:pt x="11246" y="10154"/>
                  </a:cubicBezTo>
                  <a:lnTo>
                    <a:pt x="11246" y="1093"/>
                  </a:lnTo>
                  <a:cubicBezTo>
                    <a:pt x="11246" y="490"/>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73"/>
            <p:cNvSpPr/>
            <p:nvPr/>
          </p:nvSpPr>
          <p:spPr>
            <a:xfrm>
              <a:off x="7118750" y="2733575"/>
              <a:ext cx="295075" cy="295075"/>
            </a:xfrm>
            <a:custGeom>
              <a:avLst/>
              <a:gdLst/>
              <a:ahLst/>
              <a:cxnLst/>
              <a:rect l="l" t="t" r="r" b="b"/>
              <a:pathLst>
                <a:path w="11803" h="11803" extrusionOk="0">
                  <a:moveTo>
                    <a:pt x="10433" y="558"/>
                  </a:moveTo>
                  <a:cubicBezTo>
                    <a:pt x="10882" y="558"/>
                    <a:pt x="11245" y="921"/>
                    <a:pt x="11245" y="1371"/>
                  </a:cubicBezTo>
                  <a:lnTo>
                    <a:pt x="11245" y="10432"/>
                  </a:lnTo>
                  <a:cubicBezTo>
                    <a:pt x="11245" y="10880"/>
                    <a:pt x="10880" y="11245"/>
                    <a:pt x="10432" y="11245"/>
                  </a:cubicBezTo>
                  <a:lnTo>
                    <a:pt x="1369" y="11245"/>
                  </a:lnTo>
                  <a:cubicBezTo>
                    <a:pt x="921" y="11245"/>
                    <a:pt x="557" y="10880"/>
                    <a:pt x="557" y="10432"/>
                  </a:cubicBezTo>
                  <a:lnTo>
                    <a:pt x="557" y="1371"/>
                  </a:lnTo>
                  <a:cubicBezTo>
                    <a:pt x="557" y="923"/>
                    <a:pt x="921" y="558"/>
                    <a:pt x="1369" y="558"/>
                  </a:cubicBezTo>
                  <a:lnTo>
                    <a:pt x="10431" y="558"/>
                  </a:lnTo>
                  <a:cubicBezTo>
                    <a:pt x="10432" y="558"/>
                    <a:pt x="10432" y="558"/>
                    <a:pt x="10433" y="558"/>
                  </a:cubicBezTo>
                  <a:close/>
                  <a:moveTo>
                    <a:pt x="1369" y="0"/>
                  </a:moveTo>
                  <a:cubicBezTo>
                    <a:pt x="615" y="0"/>
                    <a:pt x="0" y="614"/>
                    <a:pt x="0" y="1371"/>
                  </a:cubicBezTo>
                  <a:lnTo>
                    <a:pt x="0" y="10432"/>
                  </a:lnTo>
                  <a:cubicBezTo>
                    <a:pt x="0" y="11188"/>
                    <a:pt x="615" y="11803"/>
                    <a:pt x="1371" y="11803"/>
                  </a:cubicBezTo>
                  <a:lnTo>
                    <a:pt x="10432" y="11803"/>
                  </a:lnTo>
                  <a:cubicBezTo>
                    <a:pt x="11188" y="11803"/>
                    <a:pt x="11803" y="11188"/>
                    <a:pt x="11803" y="10432"/>
                  </a:cubicBezTo>
                  <a:lnTo>
                    <a:pt x="11803" y="1371"/>
                  </a:lnTo>
                  <a:cubicBezTo>
                    <a:pt x="11803" y="614"/>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73"/>
            <p:cNvSpPr/>
            <p:nvPr/>
          </p:nvSpPr>
          <p:spPr>
            <a:xfrm>
              <a:off x="7271975" y="2768425"/>
              <a:ext cx="47775" cy="69575"/>
            </a:xfrm>
            <a:custGeom>
              <a:avLst/>
              <a:gdLst/>
              <a:ahLst/>
              <a:cxnLst/>
              <a:rect l="l" t="t" r="r" b="b"/>
              <a:pathLst>
                <a:path w="1911" h="2783" extrusionOk="0">
                  <a:moveTo>
                    <a:pt x="657" y="0"/>
                  </a:moveTo>
                  <a:cubicBezTo>
                    <a:pt x="523" y="0"/>
                    <a:pt x="406" y="98"/>
                    <a:pt x="384" y="233"/>
                  </a:cubicBezTo>
                  <a:lnTo>
                    <a:pt x="220" y="1217"/>
                  </a:lnTo>
                  <a:cubicBezTo>
                    <a:pt x="204" y="1319"/>
                    <a:pt x="246" y="1425"/>
                    <a:pt x="330" y="1486"/>
                  </a:cubicBezTo>
                  <a:cubicBezTo>
                    <a:pt x="378" y="1522"/>
                    <a:pt x="437" y="1540"/>
                    <a:pt x="495" y="1540"/>
                  </a:cubicBezTo>
                  <a:cubicBezTo>
                    <a:pt x="538" y="1540"/>
                    <a:pt x="581" y="1530"/>
                    <a:pt x="621" y="1510"/>
                  </a:cubicBezTo>
                  <a:cubicBezTo>
                    <a:pt x="622" y="1510"/>
                    <a:pt x="628" y="1507"/>
                    <a:pt x="637" y="1502"/>
                  </a:cubicBezTo>
                  <a:cubicBezTo>
                    <a:pt x="723" y="1464"/>
                    <a:pt x="788" y="1441"/>
                    <a:pt x="950" y="1441"/>
                  </a:cubicBezTo>
                  <a:cubicBezTo>
                    <a:pt x="1059" y="1441"/>
                    <a:pt x="1161" y="1485"/>
                    <a:pt x="1234" y="1564"/>
                  </a:cubicBezTo>
                  <a:cubicBezTo>
                    <a:pt x="1309" y="1642"/>
                    <a:pt x="1347" y="1747"/>
                    <a:pt x="1343" y="1854"/>
                  </a:cubicBezTo>
                  <a:cubicBezTo>
                    <a:pt x="1331" y="2057"/>
                    <a:pt x="1163" y="2220"/>
                    <a:pt x="958" y="2226"/>
                  </a:cubicBezTo>
                  <a:cubicBezTo>
                    <a:pt x="955" y="2226"/>
                    <a:pt x="952" y="2226"/>
                    <a:pt x="949" y="2226"/>
                  </a:cubicBezTo>
                  <a:cubicBezTo>
                    <a:pt x="755" y="2226"/>
                    <a:pt x="588" y="2082"/>
                    <a:pt x="561" y="1889"/>
                  </a:cubicBezTo>
                  <a:cubicBezTo>
                    <a:pt x="558" y="1871"/>
                    <a:pt x="556" y="1852"/>
                    <a:pt x="556" y="1835"/>
                  </a:cubicBezTo>
                  <a:cubicBezTo>
                    <a:pt x="556" y="1681"/>
                    <a:pt x="432" y="1557"/>
                    <a:pt x="278" y="1557"/>
                  </a:cubicBezTo>
                  <a:cubicBezTo>
                    <a:pt x="125" y="1557"/>
                    <a:pt x="0" y="1681"/>
                    <a:pt x="0" y="1835"/>
                  </a:cubicBezTo>
                  <a:cubicBezTo>
                    <a:pt x="0" y="1879"/>
                    <a:pt x="4" y="1923"/>
                    <a:pt x="9" y="1967"/>
                  </a:cubicBezTo>
                  <a:cubicBezTo>
                    <a:pt x="76" y="2435"/>
                    <a:pt x="479" y="2782"/>
                    <a:pt x="950" y="2782"/>
                  </a:cubicBezTo>
                  <a:lnTo>
                    <a:pt x="971" y="2782"/>
                  </a:lnTo>
                  <a:cubicBezTo>
                    <a:pt x="1464" y="2773"/>
                    <a:pt x="1873" y="2378"/>
                    <a:pt x="1899" y="1883"/>
                  </a:cubicBezTo>
                  <a:cubicBezTo>
                    <a:pt x="1911" y="1620"/>
                    <a:pt x="1820" y="1371"/>
                    <a:pt x="1638" y="1180"/>
                  </a:cubicBezTo>
                  <a:cubicBezTo>
                    <a:pt x="1461" y="993"/>
                    <a:pt x="1208" y="885"/>
                    <a:pt x="950" y="885"/>
                  </a:cubicBezTo>
                  <a:cubicBezTo>
                    <a:pt x="911" y="885"/>
                    <a:pt x="874" y="886"/>
                    <a:pt x="839" y="888"/>
                  </a:cubicBezTo>
                  <a:lnTo>
                    <a:pt x="893" y="557"/>
                  </a:lnTo>
                  <a:lnTo>
                    <a:pt x="1482" y="557"/>
                  </a:lnTo>
                  <a:cubicBezTo>
                    <a:pt x="1636" y="557"/>
                    <a:pt x="1760" y="432"/>
                    <a:pt x="1760" y="278"/>
                  </a:cubicBezTo>
                  <a:cubicBezTo>
                    <a:pt x="1760" y="125"/>
                    <a:pt x="1636" y="0"/>
                    <a:pt x="1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73"/>
            <p:cNvSpPr/>
            <p:nvPr/>
          </p:nvSpPr>
          <p:spPr>
            <a:xfrm>
              <a:off x="7213100" y="2768200"/>
              <a:ext cx="46375" cy="70000"/>
            </a:xfrm>
            <a:custGeom>
              <a:avLst/>
              <a:gdLst/>
              <a:ahLst/>
              <a:cxnLst/>
              <a:rect l="l" t="t" r="r" b="b"/>
              <a:pathLst>
                <a:path w="1855" h="2800" extrusionOk="0">
                  <a:moveTo>
                    <a:pt x="926" y="557"/>
                  </a:moveTo>
                  <a:cubicBezTo>
                    <a:pt x="1034" y="557"/>
                    <a:pt x="1121" y="645"/>
                    <a:pt x="1121" y="750"/>
                  </a:cubicBezTo>
                  <a:cubicBezTo>
                    <a:pt x="1121" y="858"/>
                    <a:pt x="1033" y="945"/>
                    <a:pt x="926" y="945"/>
                  </a:cubicBezTo>
                  <a:cubicBezTo>
                    <a:pt x="821" y="945"/>
                    <a:pt x="733" y="857"/>
                    <a:pt x="733" y="750"/>
                  </a:cubicBezTo>
                  <a:cubicBezTo>
                    <a:pt x="733" y="645"/>
                    <a:pt x="821" y="557"/>
                    <a:pt x="926" y="557"/>
                  </a:cubicBezTo>
                  <a:close/>
                  <a:moveTo>
                    <a:pt x="926" y="1503"/>
                  </a:moveTo>
                  <a:cubicBezTo>
                    <a:pt x="1131" y="1503"/>
                    <a:pt x="1297" y="1670"/>
                    <a:pt x="1297" y="1873"/>
                  </a:cubicBezTo>
                  <a:cubicBezTo>
                    <a:pt x="1297" y="2078"/>
                    <a:pt x="1130" y="2242"/>
                    <a:pt x="926" y="2242"/>
                  </a:cubicBezTo>
                  <a:cubicBezTo>
                    <a:pt x="721" y="2242"/>
                    <a:pt x="557" y="2075"/>
                    <a:pt x="557" y="1873"/>
                  </a:cubicBezTo>
                  <a:cubicBezTo>
                    <a:pt x="557" y="1670"/>
                    <a:pt x="723" y="1503"/>
                    <a:pt x="926" y="1503"/>
                  </a:cubicBezTo>
                  <a:close/>
                  <a:moveTo>
                    <a:pt x="928" y="1"/>
                  </a:moveTo>
                  <a:cubicBezTo>
                    <a:pt x="515" y="1"/>
                    <a:pt x="178" y="337"/>
                    <a:pt x="178" y="750"/>
                  </a:cubicBezTo>
                  <a:cubicBezTo>
                    <a:pt x="178" y="910"/>
                    <a:pt x="228" y="1058"/>
                    <a:pt x="313" y="1181"/>
                  </a:cubicBezTo>
                  <a:cubicBezTo>
                    <a:pt x="121" y="1350"/>
                    <a:pt x="1" y="1598"/>
                    <a:pt x="1" y="1873"/>
                  </a:cubicBezTo>
                  <a:cubicBezTo>
                    <a:pt x="1" y="2383"/>
                    <a:pt x="415" y="2800"/>
                    <a:pt x="926" y="2800"/>
                  </a:cubicBezTo>
                  <a:cubicBezTo>
                    <a:pt x="1437" y="2800"/>
                    <a:pt x="1854" y="2386"/>
                    <a:pt x="1854" y="1873"/>
                  </a:cubicBezTo>
                  <a:cubicBezTo>
                    <a:pt x="1854" y="1598"/>
                    <a:pt x="1733" y="1350"/>
                    <a:pt x="1543" y="1181"/>
                  </a:cubicBezTo>
                  <a:cubicBezTo>
                    <a:pt x="1629" y="1058"/>
                    <a:pt x="1679" y="911"/>
                    <a:pt x="1679" y="750"/>
                  </a:cubicBezTo>
                  <a:cubicBezTo>
                    <a:pt x="1679" y="337"/>
                    <a:pt x="1342"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73"/>
            <p:cNvSpPr/>
            <p:nvPr/>
          </p:nvSpPr>
          <p:spPr>
            <a:xfrm>
              <a:off x="7189025" y="2858750"/>
              <a:ext cx="99250" cy="119750"/>
            </a:xfrm>
            <a:custGeom>
              <a:avLst/>
              <a:gdLst/>
              <a:ahLst/>
              <a:cxnLst/>
              <a:rect l="l" t="t" r="r" b="b"/>
              <a:pathLst>
                <a:path w="3970" h="4790" extrusionOk="0">
                  <a:moveTo>
                    <a:pt x="1992" y="891"/>
                  </a:moveTo>
                  <a:lnTo>
                    <a:pt x="2861" y="3194"/>
                  </a:lnTo>
                  <a:lnTo>
                    <a:pt x="1115" y="3194"/>
                  </a:lnTo>
                  <a:lnTo>
                    <a:pt x="1992" y="891"/>
                  </a:lnTo>
                  <a:close/>
                  <a:moveTo>
                    <a:pt x="1993" y="1"/>
                  </a:moveTo>
                  <a:cubicBezTo>
                    <a:pt x="1842" y="1"/>
                    <a:pt x="1706" y="91"/>
                    <a:pt x="1648" y="232"/>
                  </a:cubicBezTo>
                  <a:cubicBezTo>
                    <a:pt x="1648" y="235"/>
                    <a:pt x="1646" y="236"/>
                    <a:pt x="1646" y="238"/>
                  </a:cubicBezTo>
                  <a:lnTo>
                    <a:pt x="58" y="4409"/>
                  </a:lnTo>
                  <a:cubicBezTo>
                    <a:pt x="0" y="4557"/>
                    <a:pt x="72" y="4717"/>
                    <a:pt x="217" y="4771"/>
                  </a:cubicBezTo>
                  <a:cubicBezTo>
                    <a:pt x="249" y="4783"/>
                    <a:pt x="283" y="4789"/>
                    <a:pt x="316" y="4789"/>
                  </a:cubicBezTo>
                  <a:cubicBezTo>
                    <a:pt x="427" y="4789"/>
                    <a:pt x="533" y="4720"/>
                    <a:pt x="576" y="4610"/>
                  </a:cubicBezTo>
                  <a:lnTo>
                    <a:pt x="902" y="3750"/>
                  </a:lnTo>
                  <a:lnTo>
                    <a:pt x="3072" y="3750"/>
                  </a:lnTo>
                  <a:lnTo>
                    <a:pt x="3396" y="4608"/>
                  </a:lnTo>
                  <a:cubicBezTo>
                    <a:pt x="3438" y="4719"/>
                    <a:pt x="3544" y="4788"/>
                    <a:pt x="3655" y="4788"/>
                  </a:cubicBezTo>
                  <a:cubicBezTo>
                    <a:pt x="3689" y="4788"/>
                    <a:pt x="3721" y="4782"/>
                    <a:pt x="3754" y="4769"/>
                  </a:cubicBezTo>
                  <a:cubicBezTo>
                    <a:pt x="3899" y="4715"/>
                    <a:pt x="3970" y="4556"/>
                    <a:pt x="3917" y="4411"/>
                  </a:cubicBezTo>
                  <a:lnTo>
                    <a:pt x="2343" y="239"/>
                  </a:lnTo>
                  <a:cubicBezTo>
                    <a:pt x="2342" y="238"/>
                    <a:pt x="2342" y="235"/>
                    <a:pt x="2340" y="232"/>
                  </a:cubicBezTo>
                  <a:cubicBezTo>
                    <a:pt x="2282" y="91"/>
                    <a:pt x="2145" y="1"/>
                    <a:pt x="19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73"/>
            <p:cNvSpPr/>
            <p:nvPr/>
          </p:nvSpPr>
          <p:spPr>
            <a:xfrm>
              <a:off x="7304550" y="2881075"/>
              <a:ext cx="38000" cy="97350"/>
            </a:xfrm>
            <a:custGeom>
              <a:avLst/>
              <a:gdLst/>
              <a:ahLst/>
              <a:cxnLst/>
              <a:rect l="l" t="t" r="r" b="b"/>
              <a:pathLst>
                <a:path w="1520" h="3894" extrusionOk="0">
                  <a:moveTo>
                    <a:pt x="759" y="1"/>
                  </a:moveTo>
                  <a:cubicBezTo>
                    <a:pt x="605" y="1"/>
                    <a:pt x="480" y="125"/>
                    <a:pt x="480" y="278"/>
                  </a:cubicBezTo>
                  <a:lnTo>
                    <a:pt x="480" y="868"/>
                  </a:lnTo>
                  <a:lnTo>
                    <a:pt x="278" y="868"/>
                  </a:lnTo>
                  <a:cubicBezTo>
                    <a:pt x="125" y="868"/>
                    <a:pt x="0" y="992"/>
                    <a:pt x="0" y="1146"/>
                  </a:cubicBezTo>
                  <a:cubicBezTo>
                    <a:pt x="0" y="1299"/>
                    <a:pt x="125" y="1424"/>
                    <a:pt x="278" y="1424"/>
                  </a:cubicBezTo>
                  <a:lnTo>
                    <a:pt x="480" y="1424"/>
                  </a:lnTo>
                  <a:lnTo>
                    <a:pt x="480" y="3616"/>
                  </a:lnTo>
                  <a:cubicBezTo>
                    <a:pt x="480" y="3769"/>
                    <a:pt x="605" y="3894"/>
                    <a:pt x="759" y="3894"/>
                  </a:cubicBezTo>
                  <a:cubicBezTo>
                    <a:pt x="912" y="3894"/>
                    <a:pt x="1037" y="3769"/>
                    <a:pt x="1037" y="3616"/>
                  </a:cubicBezTo>
                  <a:lnTo>
                    <a:pt x="1037" y="1424"/>
                  </a:lnTo>
                  <a:lnTo>
                    <a:pt x="1242" y="1424"/>
                  </a:lnTo>
                  <a:cubicBezTo>
                    <a:pt x="1395" y="1424"/>
                    <a:pt x="1520" y="1299"/>
                    <a:pt x="1520" y="1146"/>
                  </a:cubicBezTo>
                  <a:cubicBezTo>
                    <a:pt x="1520" y="992"/>
                    <a:pt x="1395" y="868"/>
                    <a:pt x="1242" y="868"/>
                  </a:cubicBezTo>
                  <a:lnTo>
                    <a:pt x="1037" y="868"/>
                  </a:lnTo>
                  <a:lnTo>
                    <a:pt x="1037" y="278"/>
                  </a:lnTo>
                  <a:cubicBezTo>
                    <a:pt x="1037" y="125"/>
                    <a:pt x="912"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73"/>
            <p:cNvSpPr/>
            <p:nvPr/>
          </p:nvSpPr>
          <p:spPr>
            <a:xfrm>
              <a:off x="7088150" y="2702950"/>
              <a:ext cx="356250" cy="356275"/>
            </a:xfrm>
            <a:custGeom>
              <a:avLst/>
              <a:gdLst/>
              <a:ahLst/>
              <a:cxnLst/>
              <a:rect l="l" t="t" r="r" b="b"/>
              <a:pathLst>
                <a:path w="14250" h="14251" extrusionOk="0">
                  <a:moveTo>
                    <a:pt x="279" y="0"/>
                  </a:moveTo>
                  <a:cubicBezTo>
                    <a:pt x="125" y="0"/>
                    <a:pt x="0" y="124"/>
                    <a:pt x="0" y="278"/>
                  </a:cubicBezTo>
                  <a:lnTo>
                    <a:pt x="0" y="13972"/>
                  </a:lnTo>
                  <a:cubicBezTo>
                    <a:pt x="0" y="14126"/>
                    <a:pt x="125" y="14250"/>
                    <a:pt x="279" y="14250"/>
                  </a:cubicBezTo>
                  <a:lnTo>
                    <a:pt x="13971" y="14250"/>
                  </a:lnTo>
                  <a:cubicBezTo>
                    <a:pt x="14125" y="14250"/>
                    <a:pt x="14249" y="14126"/>
                    <a:pt x="14249" y="13972"/>
                  </a:cubicBezTo>
                  <a:lnTo>
                    <a:pt x="14249" y="278"/>
                  </a:lnTo>
                  <a:cubicBezTo>
                    <a:pt x="14249" y="124"/>
                    <a:pt x="14125" y="0"/>
                    <a:pt x="13971" y="0"/>
                  </a:cubicBezTo>
                  <a:lnTo>
                    <a:pt x="8377" y="0"/>
                  </a:lnTo>
                  <a:cubicBezTo>
                    <a:pt x="8223" y="0"/>
                    <a:pt x="8098" y="124"/>
                    <a:pt x="8098" y="278"/>
                  </a:cubicBezTo>
                  <a:cubicBezTo>
                    <a:pt x="8098" y="432"/>
                    <a:pt x="8223" y="556"/>
                    <a:pt x="8377" y="556"/>
                  </a:cubicBezTo>
                  <a:lnTo>
                    <a:pt x="13693" y="556"/>
                  </a:lnTo>
                  <a:lnTo>
                    <a:pt x="13693" y="13694"/>
                  </a:lnTo>
                  <a:lnTo>
                    <a:pt x="557" y="13694"/>
                  </a:lnTo>
                  <a:lnTo>
                    <a:pt x="557" y="556"/>
                  </a:lnTo>
                  <a:lnTo>
                    <a:pt x="5873" y="556"/>
                  </a:lnTo>
                  <a:cubicBezTo>
                    <a:pt x="6027" y="556"/>
                    <a:pt x="6151" y="432"/>
                    <a:pt x="6151" y="278"/>
                  </a:cubicBezTo>
                  <a:cubicBezTo>
                    <a:pt x="6151" y="124"/>
                    <a:pt x="6027" y="0"/>
                    <a:pt x="5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73"/>
            <p:cNvSpPr/>
            <p:nvPr/>
          </p:nvSpPr>
          <p:spPr>
            <a:xfrm>
              <a:off x="7259300" y="2702950"/>
              <a:ext cx="13925" cy="13925"/>
            </a:xfrm>
            <a:custGeom>
              <a:avLst/>
              <a:gdLst/>
              <a:ahLst/>
              <a:cxnLst/>
              <a:rect l="l" t="t" r="r" b="b"/>
              <a:pathLst>
                <a:path w="557" h="557" extrusionOk="0">
                  <a:moveTo>
                    <a:pt x="279" y="0"/>
                  </a:moveTo>
                  <a:cubicBezTo>
                    <a:pt x="125" y="0"/>
                    <a:pt x="1" y="124"/>
                    <a:pt x="1" y="278"/>
                  </a:cubicBezTo>
                  <a:cubicBezTo>
                    <a:pt x="1" y="432"/>
                    <a:pt x="125" y="556"/>
                    <a:pt x="279" y="556"/>
                  </a:cubicBezTo>
                  <a:cubicBezTo>
                    <a:pt x="432" y="556"/>
                    <a:pt x="557" y="432"/>
                    <a:pt x="557" y="278"/>
                  </a:cubicBezTo>
                  <a:cubicBezTo>
                    <a:pt x="557" y="124"/>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9" name="Google Shape;19529;p73"/>
          <p:cNvGrpSpPr/>
          <p:nvPr/>
        </p:nvGrpSpPr>
        <p:grpSpPr>
          <a:xfrm>
            <a:off x="7333615" y="3019614"/>
            <a:ext cx="334376" cy="334578"/>
            <a:chOff x="7455275" y="2702950"/>
            <a:chExt cx="356250" cy="356275"/>
          </a:xfrm>
        </p:grpSpPr>
        <p:sp>
          <p:nvSpPr>
            <p:cNvPr id="19530" name="Google Shape;19530;p73"/>
            <p:cNvSpPr/>
            <p:nvPr/>
          </p:nvSpPr>
          <p:spPr>
            <a:xfrm>
              <a:off x="7462150" y="2709900"/>
              <a:ext cx="342375" cy="342350"/>
            </a:xfrm>
            <a:custGeom>
              <a:avLst/>
              <a:gdLst/>
              <a:ahLst/>
              <a:cxnLst/>
              <a:rect l="l" t="t" r="r" b="b"/>
              <a:pathLst>
                <a:path w="13695" h="13694" extrusionOk="0">
                  <a:moveTo>
                    <a:pt x="1" y="0"/>
                  </a:moveTo>
                  <a:lnTo>
                    <a:pt x="1" y="13694"/>
                  </a:lnTo>
                  <a:lnTo>
                    <a:pt x="13694" y="13694"/>
                  </a:lnTo>
                  <a:lnTo>
                    <a:pt x="13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73"/>
            <p:cNvSpPr/>
            <p:nvPr/>
          </p:nvSpPr>
          <p:spPr>
            <a:xfrm>
              <a:off x="7492800" y="2740450"/>
              <a:ext cx="281150" cy="281200"/>
            </a:xfrm>
            <a:custGeom>
              <a:avLst/>
              <a:gdLst/>
              <a:ahLst/>
              <a:cxnLst/>
              <a:rect l="l" t="t" r="r" b="b"/>
              <a:pathLst>
                <a:path w="11246" h="11248" extrusionOk="0">
                  <a:moveTo>
                    <a:pt x="1092" y="1"/>
                  </a:moveTo>
                  <a:cubicBezTo>
                    <a:pt x="489" y="1"/>
                    <a:pt x="0" y="491"/>
                    <a:pt x="0" y="1093"/>
                  </a:cubicBezTo>
                  <a:lnTo>
                    <a:pt x="0" y="10154"/>
                  </a:lnTo>
                  <a:cubicBezTo>
                    <a:pt x="0" y="10759"/>
                    <a:pt x="491" y="11248"/>
                    <a:pt x="1092" y="11248"/>
                  </a:cubicBezTo>
                  <a:lnTo>
                    <a:pt x="10154" y="11248"/>
                  </a:lnTo>
                  <a:cubicBezTo>
                    <a:pt x="10757" y="11248"/>
                    <a:pt x="11246" y="10759"/>
                    <a:pt x="11246" y="10154"/>
                  </a:cubicBezTo>
                  <a:lnTo>
                    <a:pt x="11246" y="1093"/>
                  </a:lnTo>
                  <a:cubicBezTo>
                    <a:pt x="11246" y="490"/>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73"/>
            <p:cNvSpPr/>
            <p:nvPr/>
          </p:nvSpPr>
          <p:spPr>
            <a:xfrm>
              <a:off x="7455275" y="2702950"/>
              <a:ext cx="356250" cy="356275"/>
            </a:xfrm>
            <a:custGeom>
              <a:avLst/>
              <a:gdLst/>
              <a:ahLst/>
              <a:cxnLst/>
              <a:rect l="l" t="t" r="r" b="b"/>
              <a:pathLst>
                <a:path w="14250" h="14251" extrusionOk="0">
                  <a:moveTo>
                    <a:pt x="13691" y="556"/>
                  </a:moveTo>
                  <a:lnTo>
                    <a:pt x="13691" y="13694"/>
                  </a:lnTo>
                  <a:lnTo>
                    <a:pt x="555" y="13694"/>
                  </a:lnTo>
                  <a:lnTo>
                    <a:pt x="555" y="556"/>
                  </a:lnTo>
                  <a:close/>
                  <a:moveTo>
                    <a:pt x="279" y="0"/>
                  </a:moveTo>
                  <a:cubicBezTo>
                    <a:pt x="125" y="0"/>
                    <a:pt x="0" y="124"/>
                    <a:pt x="0" y="278"/>
                  </a:cubicBezTo>
                  <a:lnTo>
                    <a:pt x="0" y="13972"/>
                  </a:lnTo>
                  <a:cubicBezTo>
                    <a:pt x="0" y="14126"/>
                    <a:pt x="125" y="14250"/>
                    <a:pt x="279" y="14250"/>
                  </a:cubicBezTo>
                  <a:lnTo>
                    <a:pt x="13971" y="14250"/>
                  </a:lnTo>
                  <a:cubicBezTo>
                    <a:pt x="14125" y="14250"/>
                    <a:pt x="14249" y="14126"/>
                    <a:pt x="14249" y="13972"/>
                  </a:cubicBezTo>
                  <a:lnTo>
                    <a:pt x="14249" y="278"/>
                  </a:lnTo>
                  <a:cubicBezTo>
                    <a:pt x="14249" y="124"/>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73"/>
            <p:cNvSpPr/>
            <p:nvPr/>
          </p:nvSpPr>
          <p:spPr>
            <a:xfrm>
              <a:off x="7639825" y="2768275"/>
              <a:ext cx="46625" cy="69850"/>
            </a:xfrm>
            <a:custGeom>
              <a:avLst/>
              <a:gdLst/>
              <a:ahLst/>
              <a:cxnLst/>
              <a:rect l="l" t="t" r="r" b="b"/>
              <a:pathLst>
                <a:path w="1865" h="2794" extrusionOk="0">
                  <a:moveTo>
                    <a:pt x="934" y="1486"/>
                  </a:moveTo>
                  <a:cubicBezTo>
                    <a:pt x="1141" y="1486"/>
                    <a:pt x="1309" y="1655"/>
                    <a:pt x="1309" y="1861"/>
                  </a:cubicBezTo>
                  <a:cubicBezTo>
                    <a:pt x="1309" y="2069"/>
                    <a:pt x="1141" y="2238"/>
                    <a:pt x="934" y="2238"/>
                  </a:cubicBezTo>
                  <a:cubicBezTo>
                    <a:pt x="728" y="2238"/>
                    <a:pt x="560" y="2069"/>
                    <a:pt x="560" y="1861"/>
                  </a:cubicBezTo>
                  <a:cubicBezTo>
                    <a:pt x="560" y="1655"/>
                    <a:pt x="728" y="1486"/>
                    <a:pt x="934" y="1486"/>
                  </a:cubicBezTo>
                  <a:close/>
                  <a:moveTo>
                    <a:pt x="1092" y="1"/>
                  </a:moveTo>
                  <a:cubicBezTo>
                    <a:pt x="1034" y="1"/>
                    <a:pt x="976" y="19"/>
                    <a:pt x="926" y="56"/>
                  </a:cubicBezTo>
                  <a:cubicBezTo>
                    <a:pt x="892" y="79"/>
                    <a:pt x="144" y="649"/>
                    <a:pt x="12" y="1715"/>
                  </a:cubicBezTo>
                  <a:cubicBezTo>
                    <a:pt x="5" y="1763"/>
                    <a:pt x="0" y="1813"/>
                    <a:pt x="0" y="1861"/>
                  </a:cubicBezTo>
                  <a:cubicBezTo>
                    <a:pt x="0" y="2377"/>
                    <a:pt x="421" y="2794"/>
                    <a:pt x="933" y="2794"/>
                  </a:cubicBezTo>
                  <a:cubicBezTo>
                    <a:pt x="1447" y="2794"/>
                    <a:pt x="1864" y="2374"/>
                    <a:pt x="1864" y="1861"/>
                  </a:cubicBezTo>
                  <a:cubicBezTo>
                    <a:pt x="1864" y="1347"/>
                    <a:pt x="1445" y="930"/>
                    <a:pt x="933" y="930"/>
                  </a:cubicBezTo>
                  <a:cubicBezTo>
                    <a:pt x="914" y="930"/>
                    <a:pt x="898" y="930"/>
                    <a:pt x="879" y="933"/>
                  </a:cubicBezTo>
                  <a:cubicBezTo>
                    <a:pt x="1062" y="653"/>
                    <a:pt x="1252" y="506"/>
                    <a:pt x="1258" y="501"/>
                  </a:cubicBezTo>
                  <a:cubicBezTo>
                    <a:pt x="1381" y="409"/>
                    <a:pt x="1406" y="235"/>
                    <a:pt x="1315" y="113"/>
                  </a:cubicBezTo>
                  <a:cubicBezTo>
                    <a:pt x="1260" y="40"/>
                    <a:pt x="1177"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73"/>
            <p:cNvSpPr/>
            <p:nvPr/>
          </p:nvSpPr>
          <p:spPr>
            <a:xfrm>
              <a:off x="7580275" y="2768200"/>
              <a:ext cx="46400" cy="70075"/>
            </a:xfrm>
            <a:custGeom>
              <a:avLst/>
              <a:gdLst/>
              <a:ahLst/>
              <a:cxnLst/>
              <a:rect l="l" t="t" r="r" b="b"/>
              <a:pathLst>
                <a:path w="1856" h="2803" extrusionOk="0">
                  <a:moveTo>
                    <a:pt x="931" y="558"/>
                  </a:moveTo>
                  <a:cubicBezTo>
                    <a:pt x="1035" y="558"/>
                    <a:pt x="1122" y="646"/>
                    <a:pt x="1122" y="753"/>
                  </a:cubicBezTo>
                  <a:cubicBezTo>
                    <a:pt x="1122" y="860"/>
                    <a:pt x="1034" y="946"/>
                    <a:pt x="929" y="946"/>
                  </a:cubicBezTo>
                  <a:cubicBezTo>
                    <a:pt x="820" y="946"/>
                    <a:pt x="734" y="858"/>
                    <a:pt x="734" y="753"/>
                  </a:cubicBezTo>
                  <a:cubicBezTo>
                    <a:pt x="734" y="645"/>
                    <a:pt x="822" y="558"/>
                    <a:pt x="929" y="558"/>
                  </a:cubicBezTo>
                  <a:cubicBezTo>
                    <a:pt x="929" y="558"/>
                    <a:pt x="930" y="558"/>
                    <a:pt x="931" y="558"/>
                  </a:cubicBezTo>
                  <a:close/>
                  <a:moveTo>
                    <a:pt x="927" y="1503"/>
                  </a:moveTo>
                  <a:cubicBezTo>
                    <a:pt x="1131" y="1503"/>
                    <a:pt x="1297" y="1670"/>
                    <a:pt x="1297" y="1873"/>
                  </a:cubicBezTo>
                  <a:cubicBezTo>
                    <a:pt x="1297" y="2078"/>
                    <a:pt x="1131" y="2242"/>
                    <a:pt x="927" y="2242"/>
                  </a:cubicBezTo>
                  <a:cubicBezTo>
                    <a:pt x="722" y="2242"/>
                    <a:pt x="558" y="2075"/>
                    <a:pt x="558" y="1873"/>
                  </a:cubicBezTo>
                  <a:cubicBezTo>
                    <a:pt x="558" y="1668"/>
                    <a:pt x="725" y="1503"/>
                    <a:pt x="927" y="1503"/>
                  </a:cubicBezTo>
                  <a:close/>
                  <a:moveTo>
                    <a:pt x="930" y="1"/>
                  </a:moveTo>
                  <a:cubicBezTo>
                    <a:pt x="516" y="1"/>
                    <a:pt x="176" y="337"/>
                    <a:pt x="176" y="753"/>
                  </a:cubicBezTo>
                  <a:cubicBezTo>
                    <a:pt x="176" y="911"/>
                    <a:pt x="226" y="1061"/>
                    <a:pt x="311" y="1182"/>
                  </a:cubicBezTo>
                  <a:cubicBezTo>
                    <a:pt x="120" y="1353"/>
                    <a:pt x="0" y="1599"/>
                    <a:pt x="0" y="1875"/>
                  </a:cubicBezTo>
                  <a:cubicBezTo>
                    <a:pt x="0" y="2386"/>
                    <a:pt x="416" y="2803"/>
                    <a:pt x="929" y="2803"/>
                  </a:cubicBezTo>
                  <a:cubicBezTo>
                    <a:pt x="1438" y="2803"/>
                    <a:pt x="1855" y="2387"/>
                    <a:pt x="1855" y="1875"/>
                  </a:cubicBezTo>
                  <a:cubicBezTo>
                    <a:pt x="1855" y="1599"/>
                    <a:pt x="1735" y="1353"/>
                    <a:pt x="1545" y="1182"/>
                  </a:cubicBezTo>
                  <a:cubicBezTo>
                    <a:pt x="1631" y="1061"/>
                    <a:pt x="1680" y="914"/>
                    <a:pt x="1680" y="753"/>
                  </a:cubicBezTo>
                  <a:cubicBezTo>
                    <a:pt x="1680" y="339"/>
                    <a:pt x="1343"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73"/>
            <p:cNvSpPr/>
            <p:nvPr/>
          </p:nvSpPr>
          <p:spPr>
            <a:xfrm>
              <a:off x="7559850" y="2858800"/>
              <a:ext cx="71875" cy="119750"/>
            </a:xfrm>
            <a:custGeom>
              <a:avLst/>
              <a:gdLst/>
              <a:ahLst/>
              <a:cxnLst/>
              <a:rect l="l" t="t" r="r" b="b"/>
              <a:pathLst>
                <a:path w="2875" h="4790" extrusionOk="0">
                  <a:moveTo>
                    <a:pt x="1403" y="558"/>
                  </a:moveTo>
                  <a:cubicBezTo>
                    <a:pt x="1882" y="558"/>
                    <a:pt x="2287" y="933"/>
                    <a:pt x="2287" y="1379"/>
                  </a:cubicBezTo>
                  <a:cubicBezTo>
                    <a:pt x="2287" y="1824"/>
                    <a:pt x="1882" y="2201"/>
                    <a:pt x="1403" y="2201"/>
                  </a:cubicBezTo>
                  <a:cubicBezTo>
                    <a:pt x="1366" y="2200"/>
                    <a:pt x="1323" y="2200"/>
                    <a:pt x="1274" y="2200"/>
                  </a:cubicBezTo>
                  <a:cubicBezTo>
                    <a:pt x="1068" y="2200"/>
                    <a:pt x="776" y="2202"/>
                    <a:pt x="563" y="2204"/>
                  </a:cubicBezTo>
                  <a:cubicBezTo>
                    <a:pt x="561" y="1943"/>
                    <a:pt x="560" y="829"/>
                    <a:pt x="557" y="558"/>
                  </a:cubicBezTo>
                  <a:close/>
                  <a:moveTo>
                    <a:pt x="279" y="0"/>
                  </a:moveTo>
                  <a:cubicBezTo>
                    <a:pt x="125" y="0"/>
                    <a:pt x="0" y="125"/>
                    <a:pt x="0" y="278"/>
                  </a:cubicBezTo>
                  <a:lnTo>
                    <a:pt x="0" y="4510"/>
                  </a:lnTo>
                  <a:cubicBezTo>
                    <a:pt x="0" y="4663"/>
                    <a:pt x="125" y="4788"/>
                    <a:pt x="279" y="4788"/>
                  </a:cubicBezTo>
                  <a:cubicBezTo>
                    <a:pt x="432" y="4788"/>
                    <a:pt x="557" y="4663"/>
                    <a:pt x="557" y="4510"/>
                  </a:cubicBezTo>
                  <a:lnTo>
                    <a:pt x="557" y="2760"/>
                  </a:lnTo>
                  <a:lnTo>
                    <a:pt x="655" y="2760"/>
                  </a:lnTo>
                  <a:lnTo>
                    <a:pt x="2356" y="4694"/>
                  </a:lnTo>
                  <a:cubicBezTo>
                    <a:pt x="2412" y="4756"/>
                    <a:pt x="2488" y="4789"/>
                    <a:pt x="2565" y="4789"/>
                  </a:cubicBezTo>
                  <a:cubicBezTo>
                    <a:pt x="2631" y="4789"/>
                    <a:pt x="2697" y="4766"/>
                    <a:pt x="2748" y="4719"/>
                  </a:cubicBezTo>
                  <a:cubicBezTo>
                    <a:pt x="2863" y="4619"/>
                    <a:pt x="2874" y="4441"/>
                    <a:pt x="2773" y="4327"/>
                  </a:cubicBezTo>
                  <a:lnTo>
                    <a:pt x="1391" y="2756"/>
                  </a:lnTo>
                  <a:lnTo>
                    <a:pt x="1403" y="2756"/>
                  </a:lnTo>
                  <a:cubicBezTo>
                    <a:pt x="2196" y="2756"/>
                    <a:pt x="2844" y="2138"/>
                    <a:pt x="2844" y="1378"/>
                  </a:cubicBezTo>
                  <a:cubicBezTo>
                    <a:pt x="2844" y="618"/>
                    <a:pt x="2196" y="0"/>
                    <a:pt x="1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73"/>
            <p:cNvSpPr/>
            <p:nvPr/>
          </p:nvSpPr>
          <p:spPr>
            <a:xfrm>
              <a:off x="7650700" y="2903875"/>
              <a:ext cx="56250" cy="74675"/>
            </a:xfrm>
            <a:custGeom>
              <a:avLst/>
              <a:gdLst/>
              <a:ahLst/>
              <a:cxnLst/>
              <a:rect l="l" t="t" r="r" b="b"/>
              <a:pathLst>
                <a:path w="2250" h="2987" extrusionOk="0">
                  <a:moveTo>
                    <a:pt x="278" y="1"/>
                  </a:moveTo>
                  <a:cubicBezTo>
                    <a:pt x="125" y="1"/>
                    <a:pt x="0" y="125"/>
                    <a:pt x="0" y="279"/>
                  </a:cubicBezTo>
                  <a:lnTo>
                    <a:pt x="0" y="2708"/>
                  </a:lnTo>
                  <a:cubicBezTo>
                    <a:pt x="0" y="2862"/>
                    <a:pt x="125" y="2986"/>
                    <a:pt x="278" y="2986"/>
                  </a:cubicBezTo>
                  <a:cubicBezTo>
                    <a:pt x="432" y="2986"/>
                    <a:pt x="557" y="2862"/>
                    <a:pt x="557" y="2708"/>
                  </a:cubicBezTo>
                  <a:lnTo>
                    <a:pt x="557" y="1149"/>
                  </a:lnTo>
                  <a:cubicBezTo>
                    <a:pt x="557" y="835"/>
                    <a:pt x="810" y="582"/>
                    <a:pt x="1123" y="582"/>
                  </a:cubicBezTo>
                  <a:cubicBezTo>
                    <a:pt x="1437" y="582"/>
                    <a:pt x="1691" y="835"/>
                    <a:pt x="1691" y="1149"/>
                  </a:cubicBezTo>
                  <a:lnTo>
                    <a:pt x="1691" y="2695"/>
                  </a:lnTo>
                  <a:cubicBezTo>
                    <a:pt x="1693" y="2849"/>
                    <a:pt x="1817" y="2973"/>
                    <a:pt x="1971" y="2973"/>
                  </a:cubicBezTo>
                  <a:cubicBezTo>
                    <a:pt x="2125" y="2973"/>
                    <a:pt x="2249" y="2849"/>
                    <a:pt x="2249" y="2695"/>
                  </a:cubicBezTo>
                  <a:lnTo>
                    <a:pt x="2249" y="1149"/>
                  </a:lnTo>
                  <a:cubicBezTo>
                    <a:pt x="2249" y="528"/>
                    <a:pt x="1744" y="26"/>
                    <a:pt x="1125" y="26"/>
                  </a:cubicBezTo>
                  <a:cubicBezTo>
                    <a:pt x="911" y="26"/>
                    <a:pt x="712" y="86"/>
                    <a:pt x="542" y="188"/>
                  </a:cubicBezTo>
                  <a:cubicBezTo>
                    <a:pt x="502" y="80"/>
                    <a:pt x="400"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73"/>
            <p:cNvSpPr/>
            <p:nvPr/>
          </p:nvSpPr>
          <p:spPr>
            <a:xfrm>
              <a:off x="7485825" y="2733500"/>
              <a:ext cx="295100" cy="295125"/>
            </a:xfrm>
            <a:custGeom>
              <a:avLst/>
              <a:gdLst/>
              <a:ahLst/>
              <a:cxnLst/>
              <a:rect l="l" t="t" r="r" b="b"/>
              <a:pathLst>
                <a:path w="11804" h="11805" extrusionOk="0">
                  <a:moveTo>
                    <a:pt x="1371" y="1"/>
                  </a:moveTo>
                  <a:cubicBezTo>
                    <a:pt x="616" y="1"/>
                    <a:pt x="1" y="615"/>
                    <a:pt x="1" y="1372"/>
                  </a:cubicBezTo>
                  <a:lnTo>
                    <a:pt x="1" y="10432"/>
                  </a:lnTo>
                  <a:cubicBezTo>
                    <a:pt x="1" y="11189"/>
                    <a:pt x="616" y="11804"/>
                    <a:pt x="1371" y="11804"/>
                  </a:cubicBezTo>
                  <a:lnTo>
                    <a:pt x="10433" y="11804"/>
                  </a:lnTo>
                  <a:cubicBezTo>
                    <a:pt x="11188" y="11804"/>
                    <a:pt x="11803" y="11189"/>
                    <a:pt x="11803" y="10432"/>
                  </a:cubicBezTo>
                  <a:lnTo>
                    <a:pt x="11803" y="1372"/>
                  </a:lnTo>
                  <a:cubicBezTo>
                    <a:pt x="11803" y="615"/>
                    <a:pt x="11188" y="1"/>
                    <a:pt x="10433" y="1"/>
                  </a:cubicBezTo>
                  <a:lnTo>
                    <a:pt x="7155" y="1"/>
                  </a:lnTo>
                  <a:cubicBezTo>
                    <a:pt x="7001" y="1"/>
                    <a:pt x="6876" y="125"/>
                    <a:pt x="6876" y="279"/>
                  </a:cubicBezTo>
                  <a:cubicBezTo>
                    <a:pt x="6876" y="432"/>
                    <a:pt x="7001" y="557"/>
                    <a:pt x="7155" y="557"/>
                  </a:cubicBezTo>
                  <a:lnTo>
                    <a:pt x="10433" y="557"/>
                  </a:lnTo>
                  <a:cubicBezTo>
                    <a:pt x="10881" y="557"/>
                    <a:pt x="11245" y="921"/>
                    <a:pt x="11245" y="1369"/>
                  </a:cubicBezTo>
                  <a:lnTo>
                    <a:pt x="11245" y="10431"/>
                  </a:lnTo>
                  <a:cubicBezTo>
                    <a:pt x="11245" y="10879"/>
                    <a:pt x="10881" y="11243"/>
                    <a:pt x="10433" y="11243"/>
                  </a:cubicBezTo>
                  <a:lnTo>
                    <a:pt x="1371" y="11243"/>
                  </a:lnTo>
                  <a:cubicBezTo>
                    <a:pt x="923" y="11243"/>
                    <a:pt x="559" y="10879"/>
                    <a:pt x="559" y="10431"/>
                  </a:cubicBezTo>
                  <a:lnTo>
                    <a:pt x="559" y="1369"/>
                  </a:lnTo>
                  <a:cubicBezTo>
                    <a:pt x="559" y="921"/>
                    <a:pt x="923" y="557"/>
                    <a:pt x="1371" y="557"/>
                  </a:cubicBezTo>
                  <a:lnTo>
                    <a:pt x="4649" y="557"/>
                  </a:lnTo>
                  <a:cubicBezTo>
                    <a:pt x="4803" y="557"/>
                    <a:pt x="4928" y="432"/>
                    <a:pt x="4928" y="279"/>
                  </a:cubicBezTo>
                  <a:cubicBezTo>
                    <a:pt x="4928" y="125"/>
                    <a:pt x="4803" y="1"/>
                    <a:pt x="4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73"/>
            <p:cNvSpPr/>
            <p:nvPr/>
          </p:nvSpPr>
          <p:spPr>
            <a:xfrm>
              <a:off x="7626425" y="2733575"/>
              <a:ext cx="13925" cy="13925"/>
            </a:xfrm>
            <a:custGeom>
              <a:avLst/>
              <a:gdLst/>
              <a:ahLst/>
              <a:cxnLst/>
              <a:rect l="l" t="t" r="r" b="b"/>
              <a:pathLst>
                <a:path w="557" h="557" extrusionOk="0">
                  <a:moveTo>
                    <a:pt x="279" y="0"/>
                  </a:moveTo>
                  <a:cubicBezTo>
                    <a:pt x="125" y="0"/>
                    <a:pt x="1" y="125"/>
                    <a:pt x="1" y="279"/>
                  </a:cubicBezTo>
                  <a:cubicBezTo>
                    <a:pt x="1" y="431"/>
                    <a:pt x="125" y="557"/>
                    <a:pt x="279" y="557"/>
                  </a:cubicBezTo>
                  <a:cubicBezTo>
                    <a:pt x="432" y="557"/>
                    <a:pt x="557" y="431"/>
                    <a:pt x="557" y="279"/>
                  </a:cubicBez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9" name="Google Shape;19539;p73"/>
          <p:cNvGrpSpPr/>
          <p:nvPr/>
        </p:nvGrpSpPr>
        <p:grpSpPr>
          <a:xfrm>
            <a:off x="1476000" y="3373443"/>
            <a:ext cx="334376" cy="334554"/>
            <a:chOff x="1214475" y="3079725"/>
            <a:chExt cx="356250" cy="356250"/>
          </a:xfrm>
        </p:grpSpPr>
        <p:sp>
          <p:nvSpPr>
            <p:cNvPr id="19540" name="Google Shape;19540;p73"/>
            <p:cNvSpPr/>
            <p:nvPr/>
          </p:nvSpPr>
          <p:spPr>
            <a:xfrm>
              <a:off x="1221425" y="3086675"/>
              <a:ext cx="342325" cy="342375"/>
            </a:xfrm>
            <a:custGeom>
              <a:avLst/>
              <a:gdLst/>
              <a:ahLst/>
              <a:cxnLst/>
              <a:rect l="l" t="t" r="r" b="b"/>
              <a:pathLst>
                <a:path w="13693" h="13695" extrusionOk="0">
                  <a:moveTo>
                    <a:pt x="1" y="1"/>
                  </a:moveTo>
                  <a:lnTo>
                    <a:pt x="1" y="13694"/>
                  </a:lnTo>
                  <a:lnTo>
                    <a:pt x="13693" y="13694"/>
                  </a:lnTo>
                  <a:lnTo>
                    <a:pt x="136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73"/>
            <p:cNvSpPr/>
            <p:nvPr/>
          </p:nvSpPr>
          <p:spPr>
            <a:xfrm>
              <a:off x="1252000" y="3117250"/>
              <a:ext cx="281150" cy="281150"/>
            </a:xfrm>
            <a:custGeom>
              <a:avLst/>
              <a:gdLst/>
              <a:ahLst/>
              <a:cxnLst/>
              <a:rect l="l" t="t" r="r" b="b"/>
              <a:pathLst>
                <a:path w="11246" h="11246" extrusionOk="0">
                  <a:moveTo>
                    <a:pt x="1092" y="0"/>
                  </a:moveTo>
                  <a:cubicBezTo>
                    <a:pt x="488" y="0"/>
                    <a:pt x="0" y="491"/>
                    <a:pt x="0" y="1092"/>
                  </a:cubicBezTo>
                  <a:lnTo>
                    <a:pt x="0" y="10154"/>
                  </a:lnTo>
                  <a:cubicBezTo>
                    <a:pt x="0" y="10758"/>
                    <a:pt x="491" y="11246"/>
                    <a:pt x="1092" y="11246"/>
                  </a:cubicBezTo>
                  <a:lnTo>
                    <a:pt x="10154" y="11246"/>
                  </a:lnTo>
                  <a:cubicBezTo>
                    <a:pt x="10757" y="11246"/>
                    <a:pt x="11246" y="10758"/>
                    <a:pt x="11246" y="10154"/>
                  </a:cubicBezTo>
                  <a:lnTo>
                    <a:pt x="11246" y="1092"/>
                  </a:lnTo>
                  <a:cubicBezTo>
                    <a:pt x="11246" y="489"/>
                    <a:pt x="10755"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73"/>
            <p:cNvSpPr/>
            <p:nvPr/>
          </p:nvSpPr>
          <p:spPr>
            <a:xfrm>
              <a:off x="1214475" y="3079725"/>
              <a:ext cx="356250" cy="356250"/>
            </a:xfrm>
            <a:custGeom>
              <a:avLst/>
              <a:gdLst/>
              <a:ahLst/>
              <a:cxnLst/>
              <a:rect l="l" t="t" r="r" b="b"/>
              <a:pathLst>
                <a:path w="14250" h="14250" extrusionOk="0">
                  <a:moveTo>
                    <a:pt x="13693" y="557"/>
                  </a:moveTo>
                  <a:lnTo>
                    <a:pt x="13693" y="13694"/>
                  </a:lnTo>
                  <a:lnTo>
                    <a:pt x="557" y="13694"/>
                  </a:lnTo>
                  <a:lnTo>
                    <a:pt x="557" y="557"/>
                  </a:lnTo>
                  <a:close/>
                  <a:moveTo>
                    <a:pt x="279" y="0"/>
                  </a:moveTo>
                  <a:cubicBezTo>
                    <a:pt x="125" y="0"/>
                    <a:pt x="0" y="125"/>
                    <a:pt x="0" y="279"/>
                  </a:cubicBezTo>
                  <a:lnTo>
                    <a:pt x="0" y="13971"/>
                  </a:lnTo>
                  <a:cubicBezTo>
                    <a:pt x="0" y="14125"/>
                    <a:pt x="125" y="14249"/>
                    <a:pt x="279" y="14249"/>
                  </a:cubicBezTo>
                  <a:lnTo>
                    <a:pt x="13971" y="14249"/>
                  </a:lnTo>
                  <a:cubicBezTo>
                    <a:pt x="14125" y="14249"/>
                    <a:pt x="14249" y="14125"/>
                    <a:pt x="14249" y="13971"/>
                  </a:cubicBezTo>
                  <a:lnTo>
                    <a:pt x="14249" y="279"/>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73"/>
            <p:cNvSpPr/>
            <p:nvPr/>
          </p:nvSpPr>
          <p:spPr>
            <a:xfrm>
              <a:off x="1402325" y="3145200"/>
              <a:ext cx="44900" cy="69575"/>
            </a:xfrm>
            <a:custGeom>
              <a:avLst/>
              <a:gdLst/>
              <a:ahLst/>
              <a:cxnLst/>
              <a:rect l="l" t="t" r="r" b="b"/>
              <a:pathLst>
                <a:path w="1796" h="2783" extrusionOk="0">
                  <a:moveTo>
                    <a:pt x="278" y="1"/>
                  </a:moveTo>
                  <a:cubicBezTo>
                    <a:pt x="125" y="1"/>
                    <a:pt x="0" y="125"/>
                    <a:pt x="0" y="279"/>
                  </a:cubicBezTo>
                  <a:cubicBezTo>
                    <a:pt x="0" y="433"/>
                    <a:pt x="125" y="557"/>
                    <a:pt x="278" y="557"/>
                  </a:cubicBezTo>
                  <a:lnTo>
                    <a:pt x="1076" y="557"/>
                  </a:lnTo>
                  <a:lnTo>
                    <a:pt x="270" y="2393"/>
                  </a:lnTo>
                  <a:cubicBezTo>
                    <a:pt x="207" y="2534"/>
                    <a:pt x="271" y="2698"/>
                    <a:pt x="412" y="2759"/>
                  </a:cubicBezTo>
                  <a:cubicBezTo>
                    <a:pt x="448" y="2775"/>
                    <a:pt x="488" y="2783"/>
                    <a:pt x="524" y="2783"/>
                  </a:cubicBezTo>
                  <a:cubicBezTo>
                    <a:pt x="630" y="2783"/>
                    <a:pt x="732" y="2720"/>
                    <a:pt x="778" y="2616"/>
                  </a:cubicBezTo>
                  <a:lnTo>
                    <a:pt x="1757" y="389"/>
                  </a:lnTo>
                  <a:cubicBezTo>
                    <a:pt x="1795" y="302"/>
                    <a:pt x="1786" y="204"/>
                    <a:pt x="1735" y="125"/>
                  </a:cubicBezTo>
                  <a:cubicBezTo>
                    <a:pt x="1684" y="48"/>
                    <a:pt x="1596"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73"/>
            <p:cNvSpPr/>
            <p:nvPr/>
          </p:nvSpPr>
          <p:spPr>
            <a:xfrm>
              <a:off x="1338300" y="3144975"/>
              <a:ext cx="46400" cy="70025"/>
            </a:xfrm>
            <a:custGeom>
              <a:avLst/>
              <a:gdLst/>
              <a:ahLst/>
              <a:cxnLst/>
              <a:rect l="l" t="t" r="r" b="b"/>
              <a:pathLst>
                <a:path w="1856" h="2801" extrusionOk="0">
                  <a:moveTo>
                    <a:pt x="927" y="559"/>
                  </a:moveTo>
                  <a:cubicBezTo>
                    <a:pt x="1033" y="559"/>
                    <a:pt x="1121" y="647"/>
                    <a:pt x="1121" y="752"/>
                  </a:cubicBezTo>
                  <a:cubicBezTo>
                    <a:pt x="1121" y="860"/>
                    <a:pt x="1033" y="947"/>
                    <a:pt x="927" y="947"/>
                  </a:cubicBezTo>
                  <a:cubicBezTo>
                    <a:pt x="820" y="947"/>
                    <a:pt x="733" y="859"/>
                    <a:pt x="733" y="752"/>
                  </a:cubicBezTo>
                  <a:cubicBezTo>
                    <a:pt x="733" y="645"/>
                    <a:pt x="820" y="559"/>
                    <a:pt x="927" y="559"/>
                  </a:cubicBezTo>
                  <a:close/>
                  <a:moveTo>
                    <a:pt x="929" y="1505"/>
                  </a:moveTo>
                  <a:cubicBezTo>
                    <a:pt x="1134" y="1505"/>
                    <a:pt x="1299" y="1671"/>
                    <a:pt x="1299" y="1875"/>
                  </a:cubicBezTo>
                  <a:cubicBezTo>
                    <a:pt x="1299" y="2077"/>
                    <a:pt x="1132" y="2244"/>
                    <a:pt x="929" y="2244"/>
                  </a:cubicBezTo>
                  <a:cubicBezTo>
                    <a:pt x="724" y="2244"/>
                    <a:pt x="558" y="2077"/>
                    <a:pt x="558" y="1875"/>
                  </a:cubicBezTo>
                  <a:cubicBezTo>
                    <a:pt x="558" y="1670"/>
                    <a:pt x="725" y="1505"/>
                    <a:pt x="929" y="1505"/>
                  </a:cubicBezTo>
                  <a:close/>
                  <a:moveTo>
                    <a:pt x="929" y="1"/>
                  </a:moveTo>
                  <a:cubicBezTo>
                    <a:pt x="516" y="1"/>
                    <a:pt x="179" y="338"/>
                    <a:pt x="179" y="751"/>
                  </a:cubicBezTo>
                  <a:cubicBezTo>
                    <a:pt x="179" y="910"/>
                    <a:pt x="227" y="1058"/>
                    <a:pt x="314" y="1181"/>
                  </a:cubicBezTo>
                  <a:cubicBezTo>
                    <a:pt x="122" y="1351"/>
                    <a:pt x="1" y="1598"/>
                    <a:pt x="1" y="1872"/>
                  </a:cubicBezTo>
                  <a:cubicBezTo>
                    <a:pt x="1" y="2383"/>
                    <a:pt x="416" y="2800"/>
                    <a:pt x="929" y="2800"/>
                  </a:cubicBezTo>
                  <a:cubicBezTo>
                    <a:pt x="1441" y="2800"/>
                    <a:pt x="1856" y="2385"/>
                    <a:pt x="1856" y="1872"/>
                  </a:cubicBezTo>
                  <a:cubicBezTo>
                    <a:pt x="1856" y="1598"/>
                    <a:pt x="1734" y="1351"/>
                    <a:pt x="1544" y="1181"/>
                  </a:cubicBezTo>
                  <a:cubicBezTo>
                    <a:pt x="1630" y="1058"/>
                    <a:pt x="1680" y="912"/>
                    <a:pt x="1680" y="751"/>
                  </a:cubicBezTo>
                  <a:cubicBezTo>
                    <a:pt x="1680" y="338"/>
                    <a:pt x="1343"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73"/>
            <p:cNvSpPr/>
            <p:nvPr/>
          </p:nvSpPr>
          <p:spPr>
            <a:xfrm>
              <a:off x="1336575" y="3235675"/>
              <a:ext cx="56475" cy="118925"/>
            </a:xfrm>
            <a:custGeom>
              <a:avLst/>
              <a:gdLst/>
              <a:ahLst/>
              <a:cxnLst/>
              <a:rect l="l" t="t" r="r" b="b"/>
              <a:pathLst>
                <a:path w="2259" h="4757" extrusionOk="0">
                  <a:moveTo>
                    <a:pt x="279" y="1"/>
                  </a:moveTo>
                  <a:cubicBezTo>
                    <a:pt x="125" y="1"/>
                    <a:pt x="1" y="125"/>
                    <a:pt x="1" y="279"/>
                  </a:cubicBezTo>
                  <a:lnTo>
                    <a:pt x="1" y="4478"/>
                  </a:lnTo>
                  <a:cubicBezTo>
                    <a:pt x="1" y="4632"/>
                    <a:pt x="125" y="4756"/>
                    <a:pt x="279" y="4756"/>
                  </a:cubicBezTo>
                  <a:cubicBezTo>
                    <a:pt x="433" y="4756"/>
                    <a:pt x="557" y="4632"/>
                    <a:pt x="557" y="4478"/>
                  </a:cubicBezTo>
                  <a:lnTo>
                    <a:pt x="557" y="2617"/>
                  </a:lnTo>
                  <a:lnTo>
                    <a:pt x="1845" y="2617"/>
                  </a:lnTo>
                  <a:cubicBezTo>
                    <a:pt x="1999" y="2617"/>
                    <a:pt x="2124" y="2493"/>
                    <a:pt x="2124" y="2339"/>
                  </a:cubicBezTo>
                  <a:cubicBezTo>
                    <a:pt x="2124" y="2185"/>
                    <a:pt x="1999" y="2061"/>
                    <a:pt x="1845" y="2061"/>
                  </a:cubicBezTo>
                  <a:lnTo>
                    <a:pt x="557" y="2061"/>
                  </a:lnTo>
                  <a:lnTo>
                    <a:pt x="557" y="557"/>
                  </a:lnTo>
                  <a:lnTo>
                    <a:pt x="1980" y="557"/>
                  </a:lnTo>
                  <a:cubicBezTo>
                    <a:pt x="2134" y="557"/>
                    <a:pt x="2258" y="433"/>
                    <a:pt x="2258" y="279"/>
                  </a:cubicBezTo>
                  <a:cubicBezTo>
                    <a:pt x="2258" y="125"/>
                    <a:pt x="2134" y="1"/>
                    <a:pt x="1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73"/>
            <p:cNvSpPr/>
            <p:nvPr/>
          </p:nvSpPr>
          <p:spPr>
            <a:xfrm>
              <a:off x="1416600" y="3281550"/>
              <a:ext cx="32775" cy="73750"/>
            </a:xfrm>
            <a:custGeom>
              <a:avLst/>
              <a:gdLst/>
              <a:ahLst/>
              <a:cxnLst/>
              <a:rect l="l" t="t" r="r" b="b"/>
              <a:pathLst>
                <a:path w="1311" h="2950" extrusionOk="0">
                  <a:moveTo>
                    <a:pt x="278" y="1"/>
                  </a:moveTo>
                  <a:cubicBezTo>
                    <a:pt x="125" y="1"/>
                    <a:pt x="0" y="125"/>
                    <a:pt x="0" y="279"/>
                  </a:cubicBezTo>
                  <a:lnTo>
                    <a:pt x="0" y="2671"/>
                  </a:lnTo>
                  <a:cubicBezTo>
                    <a:pt x="0" y="2823"/>
                    <a:pt x="125" y="2949"/>
                    <a:pt x="278" y="2949"/>
                  </a:cubicBezTo>
                  <a:cubicBezTo>
                    <a:pt x="432" y="2949"/>
                    <a:pt x="557" y="2823"/>
                    <a:pt x="557" y="2671"/>
                  </a:cubicBezTo>
                  <a:lnTo>
                    <a:pt x="557" y="1245"/>
                  </a:lnTo>
                  <a:cubicBezTo>
                    <a:pt x="557" y="1093"/>
                    <a:pt x="617" y="940"/>
                    <a:pt x="722" y="828"/>
                  </a:cubicBezTo>
                  <a:cubicBezTo>
                    <a:pt x="819" y="721"/>
                    <a:pt x="946" y="640"/>
                    <a:pt x="1081" y="601"/>
                  </a:cubicBezTo>
                  <a:cubicBezTo>
                    <a:pt x="1227" y="557"/>
                    <a:pt x="1311" y="402"/>
                    <a:pt x="1267" y="255"/>
                  </a:cubicBezTo>
                  <a:cubicBezTo>
                    <a:pt x="1231" y="135"/>
                    <a:pt x="1120" y="58"/>
                    <a:pt x="1001" y="58"/>
                  </a:cubicBezTo>
                  <a:cubicBezTo>
                    <a:pt x="974" y="58"/>
                    <a:pt x="948" y="61"/>
                    <a:pt x="921" y="69"/>
                  </a:cubicBezTo>
                  <a:cubicBezTo>
                    <a:pt x="791" y="109"/>
                    <a:pt x="668" y="169"/>
                    <a:pt x="555" y="244"/>
                  </a:cubicBezTo>
                  <a:cubicBezTo>
                    <a:pt x="536" y="106"/>
                    <a:pt x="422"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73"/>
            <p:cNvSpPr/>
            <p:nvPr/>
          </p:nvSpPr>
          <p:spPr>
            <a:xfrm>
              <a:off x="1245000" y="3110275"/>
              <a:ext cx="295125" cy="295100"/>
            </a:xfrm>
            <a:custGeom>
              <a:avLst/>
              <a:gdLst/>
              <a:ahLst/>
              <a:cxnLst/>
              <a:rect l="l" t="t" r="r" b="b"/>
              <a:pathLst>
                <a:path w="11805" h="11804" extrusionOk="0">
                  <a:moveTo>
                    <a:pt x="1372" y="1"/>
                  </a:moveTo>
                  <a:cubicBezTo>
                    <a:pt x="617" y="1"/>
                    <a:pt x="1" y="616"/>
                    <a:pt x="1" y="1371"/>
                  </a:cubicBezTo>
                  <a:lnTo>
                    <a:pt x="1" y="4650"/>
                  </a:lnTo>
                  <a:cubicBezTo>
                    <a:pt x="1" y="4803"/>
                    <a:pt x="126" y="4928"/>
                    <a:pt x="279" y="4928"/>
                  </a:cubicBezTo>
                  <a:cubicBezTo>
                    <a:pt x="432" y="4928"/>
                    <a:pt x="557" y="4803"/>
                    <a:pt x="557" y="4650"/>
                  </a:cubicBezTo>
                  <a:lnTo>
                    <a:pt x="557" y="1371"/>
                  </a:lnTo>
                  <a:cubicBezTo>
                    <a:pt x="557" y="923"/>
                    <a:pt x="921" y="559"/>
                    <a:pt x="1369" y="559"/>
                  </a:cubicBezTo>
                  <a:lnTo>
                    <a:pt x="10431" y="559"/>
                  </a:lnTo>
                  <a:cubicBezTo>
                    <a:pt x="10880" y="559"/>
                    <a:pt x="11243" y="923"/>
                    <a:pt x="11243" y="1371"/>
                  </a:cubicBezTo>
                  <a:lnTo>
                    <a:pt x="11243" y="10433"/>
                  </a:lnTo>
                  <a:cubicBezTo>
                    <a:pt x="11243" y="10881"/>
                    <a:pt x="10880" y="11245"/>
                    <a:pt x="10431" y="11245"/>
                  </a:cubicBezTo>
                  <a:lnTo>
                    <a:pt x="1372" y="11245"/>
                  </a:lnTo>
                  <a:cubicBezTo>
                    <a:pt x="924" y="11245"/>
                    <a:pt x="560" y="10881"/>
                    <a:pt x="560" y="10433"/>
                  </a:cubicBezTo>
                  <a:lnTo>
                    <a:pt x="560" y="7155"/>
                  </a:lnTo>
                  <a:cubicBezTo>
                    <a:pt x="560" y="7001"/>
                    <a:pt x="435" y="6876"/>
                    <a:pt x="282" y="6876"/>
                  </a:cubicBezTo>
                  <a:cubicBezTo>
                    <a:pt x="128" y="6876"/>
                    <a:pt x="3" y="7001"/>
                    <a:pt x="3" y="7155"/>
                  </a:cubicBezTo>
                  <a:lnTo>
                    <a:pt x="3" y="10433"/>
                  </a:lnTo>
                  <a:cubicBezTo>
                    <a:pt x="3" y="11191"/>
                    <a:pt x="618" y="11803"/>
                    <a:pt x="1372" y="11803"/>
                  </a:cubicBezTo>
                  <a:lnTo>
                    <a:pt x="10434" y="11803"/>
                  </a:lnTo>
                  <a:cubicBezTo>
                    <a:pt x="11189" y="11803"/>
                    <a:pt x="11804" y="11188"/>
                    <a:pt x="11804" y="10433"/>
                  </a:cubicBezTo>
                  <a:lnTo>
                    <a:pt x="11804" y="1371"/>
                  </a:lnTo>
                  <a:cubicBezTo>
                    <a:pt x="11804" y="616"/>
                    <a:pt x="11189" y="1"/>
                    <a:pt x="10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73"/>
            <p:cNvSpPr/>
            <p:nvPr/>
          </p:nvSpPr>
          <p:spPr>
            <a:xfrm>
              <a:off x="1245075" y="3250875"/>
              <a:ext cx="13925" cy="13925"/>
            </a:xfrm>
            <a:custGeom>
              <a:avLst/>
              <a:gdLst/>
              <a:ahLst/>
              <a:cxnLst/>
              <a:rect l="l" t="t" r="r" b="b"/>
              <a:pathLst>
                <a:path w="557" h="557" extrusionOk="0">
                  <a:moveTo>
                    <a:pt x="279" y="1"/>
                  </a:moveTo>
                  <a:cubicBezTo>
                    <a:pt x="125" y="1"/>
                    <a:pt x="0" y="125"/>
                    <a:pt x="0" y="279"/>
                  </a:cubicBezTo>
                  <a:cubicBezTo>
                    <a:pt x="0" y="433"/>
                    <a:pt x="125" y="557"/>
                    <a:pt x="279" y="557"/>
                  </a:cubicBezTo>
                  <a:cubicBezTo>
                    <a:pt x="432" y="557"/>
                    <a:pt x="557" y="433"/>
                    <a:pt x="557" y="279"/>
                  </a:cubicBezTo>
                  <a:cubicBezTo>
                    <a:pt x="557" y="125"/>
                    <a:pt x="432"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9" name="Google Shape;19549;p73"/>
          <p:cNvGrpSpPr/>
          <p:nvPr/>
        </p:nvGrpSpPr>
        <p:grpSpPr>
          <a:xfrm>
            <a:off x="1820584" y="3373443"/>
            <a:ext cx="334376" cy="334554"/>
            <a:chOff x="1581600" y="3079725"/>
            <a:chExt cx="356250" cy="356250"/>
          </a:xfrm>
        </p:grpSpPr>
        <p:sp>
          <p:nvSpPr>
            <p:cNvPr id="19550" name="Google Shape;19550;p73"/>
            <p:cNvSpPr/>
            <p:nvPr/>
          </p:nvSpPr>
          <p:spPr>
            <a:xfrm>
              <a:off x="1588475" y="3086675"/>
              <a:ext cx="342375" cy="342375"/>
            </a:xfrm>
            <a:custGeom>
              <a:avLst/>
              <a:gdLst/>
              <a:ahLst/>
              <a:cxnLst/>
              <a:rect l="l" t="t" r="r" b="b"/>
              <a:pathLst>
                <a:path w="13695" h="13695" extrusionOk="0">
                  <a:moveTo>
                    <a:pt x="1" y="1"/>
                  </a:moveTo>
                  <a:lnTo>
                    <a:pt x="1" y="13694"/>
                  </a:lnTo>
                  <a:lnTo>
                    <a:pt x="13694" y="13694"/>
                  </a:lnTo>
                  <a:lnTo>
                    <a:pt x="13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73"/>
            <p:cNvSpPr/>
            <p:nvPr/>
          </p:nvSpPr>
          <p:spPr>
            <a:xfrm>
              <a:off x="1619075" y="3117250"/>
              <a:ext cx="281200" cy="281150"/>
            </a:xfrm>
            <a:custGeom>
              <a:avLst/>
              <a:gdLst/>
              <a:ahLst/>
              <a:cxnLst/>
              <a:rect l="l" t="t" r="r" b="b"/>
              <a:pathLst>
                <a:path w="11248" h="11246" extrusionOk="0">
                  <a:moveTo>
                    <a:pt x="1094" y="0"/>
                  </a:moveTo>
                  <a:cubicBezTo>
                    <a:pt x="490" y="0"/>
                    <a:pt x="1" y="491"/>
                    <a:pt x="1" y="1092"/>
                  </a:cubicBezTo>
                  <a:lnTo>
                    <a:pt x="1" y="10154"/>
                  </a:lnTo>
                  <a:cubicBezTo>
                    <a:pt x="1" y="10758"/>
                    <a:pt x="491" y="11246"/>
                    <a:pt x="1094" y="11246"/>
                  </a:cubicBezTo>
                  <a:lnTo>
                    <a:pt x="10156" y="11246"/>
                  </a:lnTo>
                  <a:cubicBezTo>
                    <a:pt x="10757" y="11246"/>
                    <a:pt x="11248" y="10758"/>
                    <a:pt x="11248" y="10154"/>
                  </a:cubicBezTo>
                  <a:lnTo>
                    <a:pt x="11248" y="1092"/>
                  </a:lnTo>
                  <a:cubicBezTo>
                    <a:pt x="11248" y="489"/>
                    <a:pt x="10757"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73"/>
            <p:cNvSpPr/>
            <p:nvPr/>
          </p:nvSpPr>
          <p:spPr>
            <a:xfrm>
              <a:off x="1581600" y="3079725"/>
              <a:ext cx="356250" cy="356250"/>
            </a:xfrm>
            <a:custGeom>
              <a:avLst/>
              <a:gdLst/>
              <a:ahLst/>
              <a:cxnLst/>
              <a:rect l="l" t="t" r="r" b="b"/>
              <a:pathLst>
                <a:path w="14250" h="14250" extrusionOk="0">
                  <a:moveTo>
                    <a:pt x="13693" y="557"/>
                  </a:moveTo>
                  <a:lnTo>
                    <a:pt x="13693" y="13694"/>
                  </a:lnTo>
                  <a:lnTo>
                    <a:pt x="557" y="13694"/>
                  </a:lnTo>
                  <a:lnTo>
                    <a:pt x="557" y="557"/>
                  </a:lnTo>
                  <a:close/>
                  <a:moveTo>
                    <a:pt x="279" y="0"/>
                  </a:moveTo>
                  <a:cubicBezTo>
                    <a:pt x="125" y="0"/>
                    <a:pt x="0" y="125"/>
                    <a:pt x="0" y="279"/>
                  </a:cubicBezTo>
                  <a:lnTo>
                    <a:pt x="0" y="13971"/>
                  </a:lnTo>
                  <a:cubicBezTo>
                    <a:pt x="0" y="14125"/>
                    <a:pt x="125" y="14249"/>
                    <a:pt x="279" y="14249"/>
                  </a:cubicBezTo>
                  <a:lnTo>
                    <a:pt x="13971" y="14249"/>
                  </a:lnTo>
                  <a:cubicBezTo>
                    <a:pt x="14125" y="14249"/>
                    <a:pt x="14249" y="14125"/>
                    <a:pt x="14249" y="13971"/>
                  </a:cubicBezTo>
                  <a:lnTo>
                    <a:pt x="14249" y="279"/>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73"/>
            <p:cNvSpPr/>
            <p:nvPr/>
          </p:nvSpPr>
          <p:spPr>
            <a:xfrm>
              <a:off x="1766475" y="3144975"/>
              <a:ext cx="46375" cy="70025"/>
            </a:xfrm>
            <a:custGeom>
              <a:avLst/>
              <a:gdLst/>
              <a:ahLst/>
              <a:cxnLst/>
              <a:rect l="l" t="t" r="r" b="b"/>
              <a:pathLst>
                <a:path w="1855" h="2801" extrusionOk="0">
                  <a:moveTo>
                    <a:pt x="929" y="559"/>
                  </a:moveTo>
                  <a:cubicBezTo>
                    <a:pt x="1036" y="559"/>
                    <a:pt x="1122" y="647"/>
                    <a:pt x="1122" y="752"/>
                  </a:cubicBezTo>
                  <a:cubicBezTo>
                    <a:pt x="1122" y="860"/>
                    <a:pt x="1034" y="947"/>
                    <a:pt x="929" y="947"/>
                  </a:cubicBezTo>
                  <a:cubicBezTo>
                    <a:pt x="821" y="947"/>
                    <a:pt x="734" y="859"/>
                    <a:pt x="734" y="752"/>
                  </a:cubicBezTo>
                  <a:cubicBezTo>
                    <a:pt x="734" y="645"/>
                    <a:pt x="822" y="559"/>
                    <a:pt x="929" y="559"/>
                  </a:cubicBezTo>
                  <a:close/>
                  <a:moveTo>
                    <a:pt x="929" y="1505"/>
                  </a:moveTo>
                  <a:cubicBezTo>
                    <a:pt x="1134" y="1505"/>
                    <a:pt x="1298" y="1671"/>
                    <a:pt x="1298" y="1875"/>
                  </a:cubicBezTo>
                  <a:cubicBezTo>
                    <a:pt x="1298" y="2077"/>
                    <a:pt x="1134" y="2244"/>
                    <a:pt x="929" y="2244"/>
                  </a:cubicBezTo>
                  <a:cubicBezTo>
                    <a:pt x="724" y="2244"/>
                    <a:pt x="558" y="2077"/>
                    <a:pt x="558" y="1875"/>
                  </a:cubicBezTo>
                  <a:cubicBezTo>
                    <a:pt x="558" y="1670"/>
                    <a:pt x="725" y="1505"/>
                    <a:pt x="929" y="1505"/>
                  </a:cubicBezTo>
                  <a:close/>
                  <a:moveTo>
                    <a:pt x="926" y="1"/>
                  </a:moveTo>
                  <a:cubicBezTo>
                    <a:pt x="513" y="1"/>
                    <a:pt x="176" y="338"/>
                    <a:pt x="176" y="751"/>
                  </a:cubicBezTo>
                  <a:cubicBezTo>
                    <a:pt x="176" y="910"/>
                    <a:pt x="226" y="1058"/>
                    <a:pt x="311" y="1181"/>
                  </a:cubicBezTo>
                  <a:cubicBezTo>
                    <a:pt x="121" y="1351"/>
                    <a:pt x="1" y="1598"/>
                    <a:pt x="1" y="1872"/>
                  </a:cubicBezTo>
                  <a:cubicBezTo>
                    <a:pt x="1" y="2383"/>
                    <a:pt x="416" y="2800"/>
                    <a:pt x="926" y="2800"/>
                  </a:cubicBezTo>
                  <a:cubicBezTo>
                    <a:pt x="1437" y="2800"/>
                    <a:pt x="1854" y="2385"/>
                    <a:pt x="1854" y="1872"/>
                  </a:cubicBezTo>
                  <a:cubicBezTo>
                    <a:pt x="1854" y="1598"/>
                    <a:pt x="1734" y="1351"/>
                    <a:pt x="1544" y="1181"/>
                  </a:cubicBezTo>
                  <a:cubicBezTo>
                    <a:pt x="1629" y="1058"/>
                    <a:pt x="1679" y="912"/>
                    <a:pt x="1679" y="751"/>
                  </a:cubicBezTo>
                  <a:cubicBezTo>
                    <a:pt x="1679" y="338"/>
                    <a:pt x="1342" y="1"/>
                    <a:pt x="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73"/>
            <p:cNvSpPr/>
            <p:nvPr/>
          </p:nvSpPr>
          <p:spPr>
            <a:xfrm>
              <a:off x="1706525" y="3144975"/>
              <a:ext cx="46425" cy="70025"/>
            </a:xfrm>
            <a:custGeom>
              <a:avLst/>
              <a:gdLst/>
              <a:ahLst/>
              <a:cxnLst/>
              <a:rect l="l" t="t" r="r" b="b"/>
              <a:pathLst>
                <a:path w="1857" h="2801" extrusionOk="0">
                  <a:moveTo>
                    <a:pt x="927" y="559"/>
                  </a:moveTo>
                  <a:cubicBezTo>
                    <a:pt x="1036" y="559"/>
                    <a:pt x="1120" y="647"/>
                    <a:pt x="1120" y="752"/>
                  </a:cubicBezTo>
                  <a:cubicBezTo>
                    <a:pt x="1120" y="860"/>
                    <a:pt x="1033" y="947"/>
                    <a:pt x="927" y="947"/>
                  </a:cubicBezTo>
                  <a:cubicBezTo>
                    <a:pt x="820" y="947"/>
                    <a:pt x="732" y="859"/>
                    <a:pt x="732" y="752"/>
                  </a:cubicBezTo>
                  <a:cubicBezTo>
                    <a:pt x="732" y="645"/>
                    <a:pt x="820" y="559"/>
                    <a:pt x="927" y="559"/>
                  </a:cubicBezTo>
                  <a:close/>
                  <a:moveTo>
                    <a:pt x="927" y="1505"/>
                  </a:moveTo>
                  <a:cubicBezTo>
                    <a:pt x="1132" y="1505"/>
                    <a:pt x="1296" y="1671"/>
                    <a:pt x="1296" y="1875"/>
                  </a:cubicBezTo>
                  <a:cubicBezTo>
                    <a:pt x="1296" y="2077"/>
                    <a:pt x="1132" y="2244"/>
                    <a:pt x="927" y="2244"/>
                  </a:cubicBezTo>
                  <a:cubicBezTo>
                    <a:pt x="722" y="2244"/>
                    <a:pt x="557" y="2077"/>
                    <a:pt x="557" y="1875"/>
                  </a:cubicBezTo>
                  <a:cubicBezTo>
                    <a:pt x="557" y="1670"/>
                    <a:pt x="724" y="1505"/>
                    <a:pt x="927" y="1505"/>
                  </a:cubicBezTo>
                  <a:close/>
                  <a:moveTo>
                    <a:pt x="930" y="1"/>
                  </a:moveTo>
                  <a:cubicBezTo>
                    <a:pt x="517" y="1"/>
                    <a:pt x="181" y="338"/>
                    <a:pt x="181" y="751"/>
                  </a:cubicBezTo>
                  <a:cubicBezTo>
                    <a:pt x="181" y="910"/>
                    <a:pt x="230" y="1058"/>
                    <a:pt x="315" y="1181"/>
                  </a:cubicBezTo>
                  <a:cubicBezTo>
                    <a:pt x="121" y="1351"/>
                    <a:pt x="0" y="1598"/>
                    <a:pt x="0" y="1872"/>
                  </a:cubicBezTo>
                  <a:cubicBezTo>
                    <a:pt x="0" y="2383"/>
                    <a:pt x="416" y="2800"/>
                    <a:pt x="929" y="2800"/>
                  </a:cubicBezTo>
                  <a:cubicBezTo>
                    <a:pt x="1440" y="2800"/>
                    <a:pt x="1857" y="2385"/>
                    <a:pt x="1857" y="1872"/>
                  </a:cubicBezTo>
                  <a:cubicBezTo>
                    <a:pt x="1857" y="1598"/>
                    <a:pt x="1735" y="1351"/>
                    <a:pt x="1545" y="1181"/>
                  </a:cubicBezTo>
                  <a:cubicBezTo>
                    <a:pt x="1631" y="1058"/>
                    <a:pt x="1681" y="912"/>
                    <a:pt x="1681" y="751"/>
                  </a:cubicBezTo>
                  <a:cubicBezTo>
                    <a:pt x="1681" y="338"/>
                    <a:pt x="1344"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73"/>
            <p:cNvSpPr/>
            <p:nvPr/>
          </p:nvSpPr>
          <p:spPr>
            <a:xfrm>
              <a:off x="1678475" y="3235575"/>
              <a:ext cx="71875" cy="119750"/>
            </a:xfrm>
            <a:custGeom>
              <a:avLst/>
              <a:gdLst/>
              <a:ahLst/>
              <a:cxnLst/>
              <a:rect l="l" t="t" r="r" b="b"/>
              <a:pathLst>
                <a:path w="2875" h="4790" extrusionOk="0">
                  <a:moveTo>
                    <a:pt x="1404" y="558"/>
                  </a:moveTo>
                  <a:cubicBezTo>
                    <a:pt x="1882" y="558"/>
                    <a:pt x="2286" y="933"/>
                    <a:pt x="2286" y="1380"/>
                  </a:cubicBezTo>
                  <a:cubicBezTo>
                    <a:pt x="2286" y="1825"/>
                    <a:pt x="1882" y="2201"/>
                    <a:pt x="1404" y="2201"/>
                  </a:cubicBezTo>
                  <a:cubicBezTo>
                    <a:pt x="1210" y="2201"/>
                    <a:pt x="827" y="2204"/>
                    <a:pt x="563" y="2206"/>
                  </a:cubicBezTo>
                  <a:cubicBezTo>
                    <a:pt x="562" y="1945"/>
                    <a:pt x="559" y="831"/>
                    <a:pt x="557" y="560"/>
                  </a:cubicBezTo>
                  <a:lnTo>
                    <a:pt x="1404" y="560"/>
                  </a:lnTo>
                  <a:lnTo>
                    <a:pt x="1404" y="558"/>
                  </a:lnTo>
                  <a:close/>
                  <a:moveTo>
                    <a:pt x="279" y="1"/>
                  </a:moveTo>
                  <a:cubicBezTo>
                    <a:pt x="125" y="1"/>
                    <a:pt x="1" y="125"/>
                    <a:pt x="1" y="279"/>
                  </a:cubicBezTo>
                  <a:lnTo>
                    <a:pt x="1" y="4510"/>
                  </a:lnTo>
                  <a:cubicBezTo>
                    <a:pt x="1" y="4662"/>
                    <a:pt x="125" y="4788"/>
                    <a:pt x="279" y="4788"/>
                  </a:cubicBezTo>
                  <a:cubicBezTo>
                    <a:pt x="433" y="4788"/>
                    <a:pt x="557" y="4662"/>
                    <a:pt x="557" y="4510"/>
                  </a:cubicBezTo>
                  <a:lnTo>
                    <a:pt x="557" y="2759"/>
                  </a:lnTo>
                  <a:lnTo>
                    <a:pt x="654" y="2759"/>
                  </a:lnTo>
                  <a:lnTo>
                    <a:pt x="2357" y="4695"/>
                  </a:lnTo>
                  <a:cubicBezTo>
                    <a:pt x="2411" y="4756"/>
                    <a:pt x="2488" y="4790"/>
                    <a:pt x="2565" y="4790"/>
                  </a:cubicBezTo>
                  <a:cubicBezTo>
                    <a:pt x="2630" y="4790"/>
                    <a:pt x="2696" y="4765"/>
                    <a:pt x="2748" y="4719"/>
                  </a:cubicBezTo>
                  <a:cubicBezTo>
                    <a:pt x="2863" y="4618"/>
                    <a:pt x="2875" y="4441"/>
                    <a:pt x="2774" y="4326"/>
                  </a:cubicBezTo>
                  <a:lnTo>
                    <a:pt x="1392" y="2756"/>
                  </a:lnTo>
                  <a:lnTo>
                    <a:pt x="1404" y="2756"/>
                  </a:lnTo>
                  <a:cubicBezTo>
                    <a:pt x="2197" y="2756"/>
                    <a:pt x="2843" y="2140"/>
                    <a:pt x="2843" y="1378"/>
                  </a:cubicBezTo>
                  <a:cubicBezTo>
                    <a:pt x="2843" y="618"/>
                    <a:pt x="2197" y="1"/>
                    <a:pt x="1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73"/>
            <p:cNvSpPr/>
            <p:nvPr/>
          </p:nvSpPr>
          <p:spPr>
            <a:xfrm>
              <a:off x="1767175" y="3281375"/>
              <a:ext cx="73775" cy="73775"/>
            </a:xfrm>
            <a:custGeom>
              <a:avLst/>
              <a:gdLst/>
              <a:ahLst/>
              <a:cxnLst/>
              <a:rect l="l" t="t" r="r" b="b"/>
              <a:pathLst>
                <a:path w="2951" h="2951" extrusionOk="0">
                  <a:moveTo>
                    <a:pt x="1475" y="557"/>
                  </a:moveTo>
                  <a:cubicBezTo>
                    <a:pt x="1981" y="557"/>
                    <a:pt x="2394" y="968"/>
                    <a:pt x="2394" y="1475"/>
                  </a:cubicBezTo>
                  <a:cubicBezTo>
                    <a:pt x="2394" y="1983"/>
                    <a:pt x="1981" y="2394"/>
                    <a:pt x="1475" y="2394"/>
                  </a:cubicBezTo>
                  <a:cubicBezTo>
                    <a:pt x="968" y="2394"/>
                    <a:pt x="557" y="1983"/>
                    <a:pt x="557" y="1475"/>
                  </a:cubicBezTo>
                  <a:cubicBezTo>
                    <a:pt x="557" y="968"/>
                    <a:pt x="968" y="557"/>
                    <a:pt x="1475" y="557"/>
                  </a:cubicBezTo>
                  <a:close/>
                  <a:moveTo>
                    <a:pt x="1475" y="0"/>
                  </a:moveTo>
                  <a:cubicBezTo>
                    <a:pt x="662" y="0"/>
                    <a:pt x="0" y="662"/>
                    <a:pt x="0" y="1475"/>
                  </a:cubicBezTo>
                  <a:cubicBezTo>
                    <a:pt x="0" y="2287"/>
                    <a:pt x="662" y="2950"/>
                    <a:pt x="1475" y="2950"/>
                  </a:cubicBezTo>
                  <a:cubicBezTo>
                    <a:pt x="1823" y="2950"/>
                    <a:pt x="2141" y="2829"/>
                    <a:pt x="2394" y="2628"/>
                  </a:cubicBezTo>
                  <a:lnTo>
                    <a:pt x="2394" y="2672"/>
                  </a:lnTo>
                  <a:cubicBezTo>
                    <a:pt x="2394" y="2826"/>
                    <a:pt x="2519" y="2950"/>
                    <a:pt x="2672" y="2950"/>
                  </a:cubicBezTo>
                  <a:cubicBezTo>
                    <a:pt x="2826" y="2950"/>
                    <a:pt x="2951" y="2826"/>
                    <a:pt x="2951" y="2672"/>
                  </a:cubicBezTo>
                  <a:lnTo>
                    <a:pt x="2951" y="278"/>
                  </a:lnTo>
                  <a:cubicBezTo>
                    <a:pt x="2951" y="125"/>
                    <a:pt x="2826" y="0"/>
                    <a:pt x="2672" y="0"/>
                  </a:cubicBezTo>
                  <a:cubicBezTo>
                    <a:pt x="2519" y="0"/>
                    <a:pt x="2394" y="125"/>
                    <a:pt x="2394" y="278"/>
                  </a:cubicBezTo>
                  <a:lnTo>
                    <a:pt x="2394" y="322"/>
                  </a:lnTo>
                  <a:cubicBezTo>
                    <a:pt x="2141" y="120"/>
                    <a:pt x="1823" y="0"/>
                    <a:pt x="1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73"/>
            <p:cNvSpPr/>
            <p:nvPr/>
          </p:nvSpPr>
          <p:spPr>
            <a:xfrm>
              <a:off x="1612150" y="3110275"/>
              <a:ext cx="295100" cy="295100"/>
            </a:xfrm>
            <a:custGeom>
              <a:avLst/>
              <a:gdLst/>
              <a:ahLst/>
              <a:cxnLst/>
              <a:rect l="l" t="t" r="r" b="b"/>
              <a:pathLst>
                <a:path w="11804" h="11804" extrusionOk="0">
                  <a:moveTo>
                    <a:pt x="1371" y="1"/>
                  </a:moveTo>
                  <a:cubicBezTo>
                    <a:pt x="616" y="1"/>
                    <a:pt x="1" y="616"/>
                    <a:pt x="1" y="1371"/>
                  </a:cubicBezTo>
                  <a:lnTo>
                    <a:pt x="1" y="10433"/>
                  </a:lnTo>
                  <a:cubicBezTo>
                    <a:pt x="1" y="11191"/>
                    <a:pt x="616" y="11803"/>
                    <a:pt x="1371" y="11803"/>
                  </a:cubicBezTo>
                  <a:lnTo>
                    <a:pt x="4650" y="11803"/>
                  </a:lnTo>
                  <a:cubicBezTo>
                    <a:pt x="4803" y="11803"/>
                    <a:pt x="4928" y="11679"/>
                    <a:pt x="4928" y="11525"/>
                  </a:cubicBezTo>
                  <a:cubicBezTo>
                    <a:pt x="4928" y="11371"/>
                    <a:pt x="4803" y="11247"/>
                    <a:pt x="4650" y="11247"/>
                  </a:cubicBezTo>
                  <a:lnTo>
                    <a:pt x="1371" y="11247"/>
                  </a:lnTo>
                  <a:cubicBezTo>
                    <a:pt x="923" y="11247"/>
                    <a:pt x="559" y="10884"/>
                    <a:pt x="559" y="10434"/>
                  </a:cubicBezTo>
                  <a:lnTo>
                    <a:pt x="559" y="1374"/>
                  </a:lnTo>
                  <a:cubicBezTo>
                    <a:pt x="559" y="925"/>
                    <a:pt x="923" y="562"/>
                    <a:pt x="1371" y="562"/>
                  </a:cubicBezTo>
                  <a:lnTo>
                    <a:pt x="10433" y="562"/>
                  </a:lnTo>
                  <a:cubicBezTo>
                    <a:pt x="10881" y="562"/>
                    <a:pt x="11245" y="925"/>
                    <a:pt x="11245" y="1374"/>
                  </a:cubicBezTo>
                  <a:lnTo>
                    <a:pt x="11245" y="10434"/>
                  </a:lnTo>
                  <a:cubicBezTo>
                    <a:pt x="11245" y="10884"/>
                    <a:pt x="10881" y="11247"/>
                    <a:pt x="10433" y="11247"/>
                  </a:cubicBezTo>
                  <a:lnTo>
                    <a:pt x="7155" y="11247"/>
                  </a:lnTo>
                  <a:cubicBezTo>
                    <a:pt x="7001" y="11247"/>
                    <a:pt x="6876" y="11371"/>
                    <a:pt x="6876" y="11525"/>
                  </a:cubicBezTo>
                  <a:cubicBezTo>
                    <a:pt x="6876" y="11679"/>
                    <a:pt x="7001" y="11803"/>
                    <a:pt x="7155" y="11803"/>
                  </a:cubicBezTo>
                  <a:lnTo>
                    <a:pt x="10433" y="11803"/>
                  </a:lnTo>
                  <a:cubicBezTo>
                    <a:pt x="11188" y="11803"/>
                    <a:pt x="11803" y="11188"/>
                    <a:pt x="11803" y="10433"/>
                  </a:cubicBezTo>
                  <a:lnTo>
                    <a:pt x="11803" y="1371"/>
                  </a:lnTo>
                  <a:cubicBezTo>
                    <a:pt x="11803" y="616"/>
                    <a:pt x="11188" y="1"/>
                    <a:pt x="10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73"/>
            <p:cNvSpPr/>
            <p:nvPr/>
          </p:nvSpPr>
          <p:spPr>
            <a:xfrm>
              <a:off x="1752750" y="3391425"/>
              <a:ext cx="13925" cy="13950"/>
            </a:xfrm>
            <a:custGeom>
              <a:avLst/>
              <a:gdLst/>
              <a:ahLst/>
              <a:cxnLst/>
              <a:rect l="l" t="t" r="r" b="b"/>
              <a:pathLst>
                <a:path w="557" h="558" extrusionOk="0">
                  <a:moveTo>
                    <a:pt x="279" y="1"/>
                  </a:moveTo>
                  <a:cubicBezTo>
                    <a:pt x="125" y="1"/>
                    <a:pt x="1" y="125"/>
                    <a:pt x="1" y="279"/>
                  </a:cubicBezTo>
                  <a:cubicBezTo>
                    <a:pt x="1" y="433"/>
                    <a:pt x="125" y="557"/>
                    <a:pt x="279" y="557"/>
                  </a:cubicBezTo>
                  <a:cubicBezTo>
                    <a:pt x="433" y="557"/>
                    <a:pt x="557" y="433"/>
                    <a:pt x="557" y="279"/>
                  </a:cubicBezTo>
                  <a:cubicBezTo>
                    <a:pt x="557" y="125"/>
                    <a:pt x="431"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9" name="Google Shape;19559;p73"/>
          <p:cNvGrpSpPr/>
          <p:nvPr/>
        </p:nvGrpSpPr>
        <p:grpSpPr>
          <a:xfrm>
            <a:off x="2509680" y="4207857"/>
            <a:ext cx="334400" cy="334554"/>
            <a:chOff x="2315775" y="3968250"/>
            <a:chExt cx="356275" cy="356250"/>
          </a:xfrm>
        </p:grpSpPr>
        <p:sp>
          <p:nvSpPr>
            <p:cNvPr id="19560" name="Google Shape;19560;p73"/>
            <p:cNvSpPr/>
            <p:nvPr/>
          </p:nvSpPr>
          <p:spPr>
            <a:xfrm>
              <a:off x="2322700" y="3975200"/>
              <a:ext cx="342375" cy="342375"/>
            </a:xfrm>
            <a:custGeom>
              <a:avLst/>
              <a:gdLst/>
              <a:ahLst/>
              <a:cxnLst/>
              <a:rect l="l" t="t" r="r" b="b"/>
              <a:pathLst>
                <a:path w="13695" h="13695" extrusionOk="0">
                  <a:moveTo>
                    <a:pt x="0" y="1"/>
                  </a:moveTo>
                  <a:lnTo>
                    <a:pt x="0" y="13694"/>
                  </a:lnTo>
                  <a:lnTo>
                    <a:pt x="13694" y="13694"/>
                  </a:lnTo>
                  <a:lnTo>
                    <a:pt x="1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73"/>
            <p:cNvSpPr/>
            <p:nvPr/>
          </p:nvSpPr>
          <p:spPr>
            <a:xfrm>
              <a:off x="2353300" y="4005775"/>
              <a:ext cx="281200" cy="281150"/>
            </a:xfrm>
            <a:custGeom>
              <a:avLst/>
              <a:gdLst/>
              <a:ahLst/>
              <a:cxnLst/>
              <a:rect l="l" t="t" r="r" b="b"/>
              <a:pathLst>
                <a:path w="11248" h="11246" extrusionOk="0">
                  <a:moveTo>
                    <a:pt x="1094" y="0"/>
                  </a:moveTo>
                  <a:cubicBezTo>
                    <a:pt x="489" y="0"/>
                    <a:pt x="0" y="491"/>
                    <a:pt x="0" y="1092"/>
                  </a:cubicBezTo>
                  <a:lnTo>
                    <a:pt x="0" y="10154"/>
                  </a:lnTo>
                  <a:cubicBezTo>
                    <a:pt x="0" y="10758"/>
                    <a:pt x="491" y="11246"/>
                    <a:pt x="1094" y="11246"/>
                  </a:cubicBezTo>
                  <a:lnTo>
                    <a:pt x="10154" y="11246"/>
                  </a:lnTo>
                  <a:cubicBezTo>
                    <a:pt x="10759" y="11246"/>
                    <a:pt x="11248" y="10758"/>
                    <a:pt x="11248" y="10154"/>
                  </a:cubicBezTo>
                  <a:lnTo>
                    <a:pt x="11248" y="1092"/>
                  </a:lnTo>
                  <a:cubicBezTo>
                    <a:pt x="11248" y="489"/>
                    <a:pt x="10757"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73"/>
            <p:cNvSpPr/>
            <p:nvPr/>
          </p:nvSpPr>
          <p:spPr>
            <a:xfrm>
              <a:off x="2315775" y="3968250"/>
              <a:ext cx="356275" cy="356250"/>
            </a:xfrm>
            <a:custGeom>
              <a:avLst/>
              <a:gdLst/>
              <a:ahLst/>
              <a:cxnLst/>
              <a:rect l="l" t="t" r="r" b="b"/>
              <a:pathLst>
                <a:path w="14251" h="14250" extrusionOk="0">
                  <a:moveTo>
                    <a:pt x="13694" y="557"/>
                  </a:moveTo>
                  <a:lnTo>
                    <a:pt x="13694" y="13694"/>
                  </a:lnTo>
                  <a:lnTo>
                    <a:pt x="557" y="13694"/>
                  </a:lnTo>
                  <a:lnTo>
                    <a:pt x="557" y="557"/>
                  </a:lnTo>
                  <a:close/>
                  <a:moveTo>
                    <a:pt x="279" y="0"/>
                  </a:moveTo>
                  <a:cubicBezTo>
                    <a:pt x="125" y="0"/>
                    <a:pt x="1" y="125"/>
                    <a:pt x="1" y="279"/>
                  </a:cubicBezTo>
                  <a:lnTo>
                    <a:pt x="1" y="13971"/>
                  </a:lnTo>
                  <a:cubicBezTo>
                    <a:pt x="1" y="14125"/>
                    <a:pt x="125" y="14249"/>
                    <a:pt x="279" y="14249"/>
                  </a:cubicBezTo>
                  <a:lnTo>
                    <a:pt x="13973" y="14249"/>
                  </a:lnTo>
                  <a:cubicBezTo>
                    <a:pt x="14126" y="14249"/>
                    <a:pt x="14251" y="14125"/>
                    <a:pt x="14251" y="13971"/>
                  </a:cubicBezTo>
                  <a:lnTo>
                    <a:pt x="14251" y="279"/>
                  </a:lnTo>
                  <a:cubicBezTo>
                    <a:pt x="14251" y="125"/>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73"/>
            <p:cNvSpPr/>
            <p:nvPr/>
          </p:nvSpPr>
          <p:spPr>
            <a:xfrm>
              <a:off x="2500375" y="4033700"/>
              <a:ext cx="46725" cy="69925"/>
            </a:xfrm>
            <a:custGeom>
              <a:avLst/>
              <a:gdLst/>
              <a:ahLst/>
              <a:cxnLst/>
              <a:rect l="l" t="t" r="r" b="b"/>
              <a:pathLst>
                <a:path w="1869" h="2797" extrusionOk="0">
                  <a:moveTo>
                    <a:pt x="933" y="558"/>
                  </a:moveTo>
                  <a:cubicBezTo>
                    <a:pt x="1142" y="558"/>
                    <a:pt x="1310" y="728"/>
                    <a:pt x="1310" y="934"/>
                  </a:cubicBezTo>
                  <a:cubicBezTo>
                    <a:pt x="1310" y="1144"/>
                    <a:pt x="1139" y="1312"/>
                    <a:pt x="933" y="1312"/>
                  </a:cubicBezTo>
                  <a:cubicBezTo>
                    <a:pt x="726" y="1312"/>
                    <a:pt x="556" y="1142"/>
                    <a:pt x="556" y="934"/>
                  </a:cubicBezTo>
                  <a:cubicBezTo>
                    <a:pt x="556" y="726"/>
                    <a:pt x="726" y="558"/>
                    <a:pt x="933" y="558"/>
                  </a:cubicBezTo>
                  <a:close/>
                  <a:moveTo>
                    <a:pt x="933" y="0"/>
                  </a:moveTo>
                  <a:cubicBezTo>
                    <a:pt x="419" y="0"/>
                    <a:pt x="0" y="419"/>
                    <a:pt x="0" y="933"/>
                  </a:cubicBezTo>
                  <a:cubicBezTo>
                    <a:pt x="0" y="1447"/>
                    <a:pt x="419" y="1867"/>
                    <a:pt x="933" y="1867"/>
                  </a:cubicBezTo>
                  <a:cubicBezTo>
                    <a:pt x="952" y="1867"/>
                    <a:pt x="969" y="1867"/>
                    <a:pt x="988" y="1864"/>
                  </a:cubicBezTo>
                  <a:lnTo>
                    <a:pt x="988" y="1864"/>
                  </a:lnTo>
                  <a:cubicBezTo>
                    <a:pt x="805" y="2142"/>
                    <a:pt x="615" y="2293"/>
                    <a:pt x="609" y="2296"/>
                  </a:cubicBezTo>
                  <a:cubicBezTo>
                    <a:pt x="486" y="2388"/>
                    <a:pt x="461" y="2562"/>
                    <a:pt x="552" y="2684"/>
                  </a:cubicBezTo>
                  <a:cubicBezTo>
                    <a:pt x="608" y="2757"/>
                    <a:pt x="691" y="2797"/>
                    <a:pt x="776" y="2797"/>
                  </a:cubicBezTo>
                  <a:cubicBezTo>
                    <a:pt x="835" y="2797"/>
                    <a:pt x="892" y="2778"/>
                    <a:pt x="943" y="2741"/>
                  </a:cubicBezTo>
                  <a:cubicBezTo>
                    <a:pt x="975" y="2718"/>
                    <a:pt x="1726" y="2147"/>
                    <a:pt x="1858" y="1078"/>
                  </a:cubicBezTo>
                  <a:cubicBezTo>
                    <a:pt x="1865" y="1030"/>
                    <a:pt x="1868" y="981"/>
                    <a:pt x="1868" y="931"/>
                  </a:cubicBezTo>
                  <a:cubicBezTo>
                    <a:pt x="1868" y="419"/>
                    <a:pt x="1449" y="0"/>
                    <a:pt x="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73"/>
            <p:cNvSpPr/>
            <p:nvPr/>
          </p:nvSpPr>
          <p:spPr>
            <a:xfrm>
              <a:off x="2440725" y="4033450"/>
              <a:ext cx="46375" cy="70075"/>
            </a:xfrm>
            <a:custGeom>
              <a:avLst/>
              <a:gdLst/>
              <a:ahLst/>
              <a:cxnLst/>
              <a:rect l="l" t="t" r="r" b="b"/>
              <a:pathLst>
                <a:path w="1855" h="2803" extrusionOk="0">
                  <a:moveTo>
                    <a:pt x="929" y="559"/>
                  </a:moveTo>
                  <a:cubicBezTo>
                    <a:pt x="1035" y="559"/>
                    <a:pt x="1122" y="647"/>
                    <a:pt x="1122" y="753"/>
                  </a:cubicBezTo>
                  <a:cubicBezTo>
                    <a:pt x="1122" y="861"/>
                    <a:pt x="1035" y="947"/>
                    <a:pt x="929" y="947"/>
                  </a:cubicBezTo>
                  <a:cubicBezTo>
                    <a:pt x="821" y="947"/>
                    <a:pt x="735" y="859"/>
                    <a:pt x="735" y="753"/>
                  </a:cubicBezTo>
                  <a:cubicBezTo>
                    <a:pt x="735" y="644"/>
                    <a:pt x="822" y="559"/>
                    <a:pt x="929" y="559"/>
                  </a:cubicBezTo>
                  <a:close/>
                  <a:moveTo>
                    <a:pt x="928" y="1505"/>
                  </a:moveTo>
                  <a:cubicBezTo>
                    <a:pt x="1133" y="1505"/>
                    <a:pt x="1297" y="1672"/>
                    <a:pt x="1297" y="1874"/>
                  </a:cubicBezTo>
                  <a:cubicBezTo>
                    <a:pt x="1297" y="2079"/>
                    <a:pt x="1133" y="2245"/>
                    <a:pt x="928" y="2245"/>
                  </a:cubicBezTo>
                  <a:cubicBezTo>
                    <a:pt x="723" y="2245"/>
                    <a:pt x="557" y="2078"/>
                    <a:pt x="557" y="1874"/>
                  </a:cubicBezTo>
                  <a:cubicBezTo>
                    <a:pt x="557" y="1669"/>
                    <a:pt x="724" y="1505"/>
                    <a:pt x="928" y="1505"/>
                  </a:cubicBezTo>
                  <a:close/>
                  <a:moveTo>
                    <a:pt x="929" y="0"/>
                  </a:moveTo>
                  <a:cubicBezTo>
                    <a:pt x="513" y="3"/>
                    <a:pt x="177" y="340"/>
                    <a:pt x="177" y="753"/>
                  </a:cubicBezTo>
                  <a:cubicBezTo>
                    <a:pt x="177" y="912"/>
                    <a:pt x="226" y="1060"/>
                    <a:pt x="313" y="1183"/>
                  </a:cubicBezTo>
                  <a:cubicBezTo>
                    <a:pt x="123" y="1353"/>
                    <a:pt x="1" y="1600"/>
                    <a:pt x="1" y="1874"/>
                  </a:cubicBezTo>
                  <a:cubicBezTo>
                    <a:pt x="1" y="2385"/>
                    <a:pt x="417" y="2802"/>
                    <a:pt x="929" y="2802"/>
                  </a:cubicBezTo>
                  <a:cubicBezTo>
                    <a:pt x="1440" y="2802"/>
                    <a:pt x="1855" y="2387"/>
                    <a:pt x="1855" y="1874"/>
                  </a:cubicBezTo>
                  <a:cubicBezTo>
                    <a:pt x="1855" y="1600"/>
                    <a:pt x="1734" y="1353"/>
                    <a:pt x="1544" y="1183"/>
                  </a:cubicBezTo>
                  <a:cubicBezTo>
                    <a:pt x="1631" y="1060"/>
                    <a:pt x="1679" y="914"/>
                    <a:pt x="1679" y="753"/>
                  </a:cubicBezTo>
                  <a:cubicBezTo>
                    <a:pt x="1679" y="340"/>
                    <a:pt x="1342"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73"/>
            <p:cNvSpPr/>
            <p:nvPr/>
          </p:nvSpPr>
          <p:spPr>
            <a:xfrm>
              <a:off x="2407125" y="4124100"/>
              <a:ext cx="99300" cy="119650"/>
            </a:xfrm>
            <a:custGeom>
              <a:avLst/>
              <a:gdLst/>
              <a:ahLst/>
              <a:cxnLst/>
              <a:rect l="l" t="t" r="r" b="b"/>
              <a:pathLst>
                <a:path w="3972" h="4786" extrusionOk="0">
                  <a:moveTo>
                    <a:pt x="1991" y="889"/>
                  </a:moveTo>
                  <a:lnTo>
                    <a:pt x="2860" y="3192"/>
                  </a:lnTo>
                  <a:lnTo>
                    <a:pt x="1115" y="3192"/>
                  </a:lnTo>
                  <a:lnTo>
                    <a:pt x="1991" y="889"/>
                  </a:lnTo>
                  <a:close/>
                  <a:moveTo>
                    <a:pt x="1994" y="1"/>
                  </a:moveTo>
                  <a:cubicBezTo>
                    <a:pt x="1841" y="1"/>
                    <a:pt x="1704" y="91"/>
                    <a:pt x="1647" y="232"/>
                  </a:cubicBezTo>
                  <a:cubicBezTo>
                    <a:pt x="1647" y="235"/>
                    <a:pt x="1645" y="236"/>
                    <a:pt x="1645" y="238"/>
                  </a:cubicBezTo>
                  <a:lnTo>
                    <a:pt x="57" y="4409"/>
                  </a:lnTo>
                  <a:cubicBezTo>
                    <a:pt x="1" y="4551"/>
                    <a:pt x="74" y="4712"/>
                    <a:pt x="218" y="4768"/>
                  </a:cubicBezTo>
                  <a:cubicBezTo>
                    <a:pt x="250" y="4780"/>
                    <a:pt x="283" y="4786"/>
                    <a:pt x="315" y="4786"/>
                  </a:cubicBezTo>
                  <a:cubicBezTo>
                    <a:pt x="428" y="4786"/>
                    <a:pt x="534" y="4717"/>
                    <a:pt x="576" y="4607"/>
                  </a:cubicBezTo>
                  <a:lnTo>
                    <a:pt x="904" y="3746"/>
                  </a:lnTo>
                  <a:lnTo>
                    <a:pt x="3073" y="3746"/>
                  </a:lnTo>
                  <a:lnTo>
                    <a:pt x="3396" y="4605"/>
                  </a:lnTo>
                  <a:cubicBezTo>
                    <a:pt x="3439" y="4716"/>
                    <a:pt x="3544" y="4784"/>
                    <a:pt x="3657" y="4784"/>
                  </a:cubicBezTo>
                  <a:cubicBezTo>
                    <a:pt x="3689" y="4784"/>
                    <a:pt x="3723" y="4778"/>
                    <a:pt x="3755" y="4766"/>
                  </a:cubicBezTo>
                  <a:cubicBezTo>
                    <a:pt x="3900" y="4711"/>
                    <a:pt x="3972" y="4551"/>
                    <a:pt x="3917" y="4406"/>
                  </a:cubicBezTo>
                  <a:lnTo>
                    <a:pt x="2344" y="236"/>
                  </a:lnTo>
                  <a:cubicBezTo>
                    <a:pt x="2343" y="237"/>
                    <a:pt x="2343" y="237"/>
                    <a:pt x="2342" y="237"/>
                  </a:cubicBezTo>
                  <a:cubicBezTo>
                    <a:pt x="2341" y="237"/>
                    <a:pt x="2340" y="234"/>
                    <a:pt x="2339" y="232"/>
                  </a:cubicBezTo>
                  <a:cubicBezTo>
                    <a:pt x="2281" y="91"/>
                    <a:pt x="2144" y="1"/>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73"/>
            <p:cNvSpPr/>
            <p:nvPr/>
          </p:nvSpPr>
          <p:spPr>
            <a:xfrm>
              <a:off x="2516625" y="4169500"/>
              <a:ext cx="63950" cy="74325"/>
            </a:xfrm>
            <a:custGeom>
              <a:avLst/>
              <a:gdLst/>
              <a:ahLst/>
              <a:cxnLst/>
              <a:rect l="l" t="t" r="r" b="b"/>
              <a:pathLst>
                <a:path w="2558" h="2973" extrusionOk="0">
                  <a:moveTo>
                    <a:pt x="1486" y="0"/>
                  </a:moveTo>
                  <a:cubicBezTo>
                    <a:pt x="666" y="0"/>
                    <a:pt x="0" y="666"/>
                    <a:pt x="0" y="1486"/>
                  </a:cubicBezTo>
                  <a:cubicBezTo>
                    <a:pt x="0" y="2306"/>
                    <a:pt x="666" y="2972"/>
                    <a:pt x="1486" y="2972"/>
                  </a:cubicBezTo>
                  <a:cubicBezTo>
                    <a:pt x="1813" y="2972"/>
                    <a:pt x="2105" y="2864"/>
                    <a:pt x="2332" y="2660"/>
                  </a:cubicBezTo>
                  <a:cubicBezTo>
                    <a:pt x="2376" y="2621"/>
                    <a:pt x="2420" y="2575"/>
                    <a:pt x="2460" y="2530"/>
                  </a:cubicBezTo>
                  <a:cubicBezTo>
                    <a:pt x="2558" y="2413"/>
                    <a:pt x="2543" y="2237"/>
                    <a:pt x="2425" y="2139"/>
                  </a:cubicBezTo>
                  <a:cubicBezTo>
                    <a:pt x="2373" y="2095"/>
                    <a:pt x="2309" y="2073"/>
                    <a:pt x="2245" y="2073"/>
                  </a:cubicBezTo>
                  <a:cubicBezTo>
                    <a:pt x="2166" y="2073"/>
                    <a:pt x="2088" y="2107"/>
                    <a:pt x="2032" y="2173"/>
                  </a:cubicBezTo>
                  <a:cubicBezTo>
                    <a:pt x="2010" y="2199"/>
                    <a:pt x="1987" y="2223"/>
                    <a:pt x="1963" y="2245"/>
                  </a:cubicBezTo>
                  <a:cubicBezTo>
                    <a:pt x="1838" y="2356"/>
                    <a:pt x="1676" y="2414"/>
                    <a:pt x="1486" y="2414"/>
                  </a:cubicBezTo>
                  <a:cubicBezTo>
                    <a:pt x="974" y="2414"/>
                    <a:pt x="556" y="1997"/>
                    <a:pt x="556" y="1485"/>
                  </a:cubicBezTo>
                  <a:cubicBezTo>
                    <a:pt x="558" y="974"/>
                    <a:pt x="974" y="556"/>
                    <a:pt x="1486" y="556"/>
                  </a:cubicBezTo>
                  <a:cubicBezTo>
                    <a:pt x="1672" y="556"/>
                    <a:pt x="1852" y="611"/>
                    <a:pt x="2006" y="715"/>
                  </a:cubicBezTo>
                  <a:cubicBezTo>
                    <a:pt x="2054" y="747"/>
                    <a:pt x="2109" y="763"/>
                    <a:pt x="2162" y="763"/>
                  </a:cubicBezTo>
                  <a:cubicBezTo>
                    <a:pt x="2251" y="763"/>
                    <a:pt x="2338" y="720"/>
                    <a:pt x="2391" y="640"/>
                  </a:cubicBezTo>
                  <a:cubicBezTo>
                    <a:pt x="2477" y="513"/>
                    <a:pt x="2445" y="340"/>
                    <a:pt x="2316" y="253"/>
                  </a:cubicBezTo>
                  <a:cubicBezTo>
                    <a:pt x="2072" y="86"/>
                    <a:pt x="1783" y="0"/>
                    <a:pt x="1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73"/>
            <p:cNvSpPr/>
            <p:nvPr/>
          </p:nvSpPr>
          <p:spPr>
            <a:xfrm>
              <a:off x="2346350" y="3998825"/>
              <a:ext cx="295100" cy="295075"/>
            </a:xfrm>
            <a:custGeom>
              <a:avLst/>
              <a:gdLst/>
              <a:ahLst/>
              <a:cxnLst/>
              <a:rect l="l" t="t" r="r" b="b"/>
              <a:pathLst>
                <a:path w="11804" h="11803" extrusionOk="0">
                  <a:moveTo>
                    <a:pt x="1372" y="0"/>
                  </a:moveTo>
                  <a:cubicBezTo>
                    <a:pt x="615" y="0"/>
                    <a:pt x="0" y="615"/>
                    <a:pt x="0" y="1370"/>
                  </a:cubicBezTo>
                  <a:lnTo>
                    <a:pt x="0" y="10432"/>
                  </a:lnTo>
                  <a:cubicBezTo>
                    <a:pt x="3" y="11187"/>
                    <a:pt x="615" y="11802"/>
                    <a:pt x="1372" y="11802"/>
                  </a:cubicBezTo>
                  <a:lnTo>
                    <a:pt x="10432" y="11802"/>
                  </a:lnTo>
                  <a:cubicBezTo>
                    <a:pt x="11189" y="11802"/>
                    <a:pt x="11804" y="11187"/>
                    <a:pt x="11804" y="10432"/>
                  </a:cubicBezTo>
                  <a:lnTo>
                    <a:pt x="11804" y="1370"/>
                  </a:lnTo>
                  <a:cubicBezTo>
                    <a:pt x="11804" y="615"/>
                    <a:pt x="11189" y="0"/>
                    <a:pt x="10432" y="0"/>
                  </a:cubicBezTo>
                  <a:lnTo>
                    <a:pt x="7155" y="0"/>
                  </a:lnTo>
                  <a:cubicBezTo>
                    <a:pt x="7001" y="0"/>
                    <a:pt x="6877" y="124"/>
                    <a:pt x="6877" y="278"/>
                  </a:cubicBezTo>
                  <a:cubicBezTo>
                    <a:pt x="6877" y="432"/>
                    <a:pt x="7001" y="556"/>
                    <a:pt x="7155" y="556"/>
                  </a:cubicBezTo>
                  <a:lnTo>
                    <a:pt x="10432" y="556"/>
                  </a:lnTo>
                  <a:cubicBezTo>
                    <a:pt x="10881" y="556"/>
                    <a:pt x="11244" y="921"/>
                    <a:pt x="11244" y="1369"/>
                  </a:cubicBezTo>
                  <a:lnTo>
                    <a:pt x="11244" y="10430"/>
                  </a:lnTo>
                  <a:cubicBezTo>
                    <a:pt x="11244" y="10878"/>
                    <a:pt x="10881" y="11243"/>
                    <a:pt x="10432" y="11243"/>
                  </a:cubicBezTo>
                  <a:lnTo>
                    <a:pt x="1372" y="11243"/>
                  </a:lnTo>
                  <a:cubicBezTo>
                    <a:pt x="922" y="11243"/>
                    <a:pt x="559" y="10878"/>
                    <a:pt x="559" y="10430"/>
                  </a:cubicBezTo>
                  <a:lnTo>
                    <a:pt x="559" y="1369"/>
                  </a:lnTo>
                  <a:cubicBezTo>
                    <a:pt x="559" y="921"/>
                    <a:pt x="922" y="556"/>
                    <a:pt x="1372" y="556"/>
                  </a:cubicBezTo>
                  <a:lnTo>
                    <a:pt x="4649" y="556"/>
                  </a:lnTo>
                  <a:cubicBezTo>
                    <a:pt x="4802" y="556"/>
                    <a:pt x="4927" y="432"/>
                    <a:pt x="4927" y="278"/>
                  </a:cubicBezTo>
                  <a:cubicBezTo>
                    <a:pt x="4927" y="124"/>
                    <a:pt x="4802"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73"/>
            <p:cNvSpPr/>
            <p:nvPr/>
          </p:nvSpPr>
          <p:spPr>
            <a:xfrm>
              <a:off x="2486975" y="3998850"/>
              <a:ext cx="13925" cy="13925"/>
            </a:xfrm>
            <a:custGeom>
              <a:avLst/>
              <a:gdLst/>
              <a:ahLst/>
              <a:cxnLst/>
              <a:rect l="l" t="t" r="r" b="b"/>
              <a:pathLst>
                <a:path w="557" h="557" extrusionOk="0">
                  <a:moveTo>
                    <a:pt x="278" y="0"/>
                  </a:moveTo>
                  <a:cubicBezTo>
                    <a:pt x="125" y="0"/>
                    <a:pt x="0" y="125"/>
                    <a:pt x="0" y="279"/>
                  </a:cubicBezTo>
                  <a:cubicBezTo>
                    <a:pt x="0" y="432"/>
                    <a:pt x="125" y="557"/>
                    <a:pt x="278" y="557"/>
                  </a:cubicBezTo>
                  <a:cubicBezTo>
                    <a:pt x="431" y="557"/>
                    <a:pt x="557" y="432"/>
                    <a:pt x="557" y="279"/>
                  </a:cubicBezTo>
                  <a:cubicBezTo>
                    <a:pt x="557" y="125"/>
                    <a:pt x="431"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9" name="Google Shape;19569;p73"/>
          <p:cNvGrpSpPr/>
          <p:nvPr/>
        </p:nvGrpSpPr>
        <p:grpSpPr>
          <a:xfrm>
            <a:off x="6644471" y="1604249"/>
            <a:ext cx="334400" cy="334578"/>
            <a:chOff x="6721050" y="1195800"/>
            <a:chExt cx="356275" cy="356275"/>
          </a:xfrm>
        </p:grpSpPr>
        <p:sp>
          <p:nvSpPr>
            <p:cNvPr id="19570" name="Google Shape;19570;p73"/>
            <p:cNvSpPr/>
            <p:nvPr/>
          </p:nvSpPr>
          <p:spPr>
            <a:xfrm>
              <a:off x="6727975" y="1202750"/>
              <a:ext cx="342325" cy="342375"/>
            </a:xfrm>
            <a:custGeom>
              <a:avLst/>
              <a:gdLst/>
              <a:ahLst/>
              <a:cxnLst/>
              <a:rect l="l" t="t" r="r" b="b"/>
              <a:pathLst>
                <a:path w="13693" h="13695" extrusionOk="0">
                  <a:moveTo>
                    <a:pt x="1" y="0"/>
                  </a:moveTo>
                  <a:lnTo>
                    <a:pt x="1" y="13694"/>
                  </a:lnTo>
                  <a:lnTo>
                    <a:pt x="13693" y="13694"/>
                  </a:lnTo>
                  <a:lnTo>
                    <a:pt x="136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73"/>
            <p:cNvSpPr/>
            <p:nvPr/>
          </p:nvSpPr>
          <p:spPr>
            <a:xfrm>
              <a:off x="6758575" y="1233300"/>
              <a:ext cx="281175" cy="281175"/>
            </a:xfrm>
            <a:custGeom>
              <a:avLst/>
              <a:gdLst/>
              <a:ahLst/>
              <a:cxnLst/>
              <a:rect l="l" t="t" r="r" b="b"/>
              <a:pathLst>
                <a:path w="11247" h="11247" extrusionOk="0">
                  <a:moveTo>
                    <a:pt x="1093" y="1"/>
                  </a:moveTo>
                  <a:cubicBezTo>
                    <a:pt x="490" y="1"/>
                    <a:pt x="1" y="491"/>
                    <a:pt x="1" y="1093"/>
                  </a:cubicBezTo>
                  <a:lnTo>
                    <a:pt x="1" y="10154"/>
                  </a:lnTo>
                  <a:cubicBezTo>
                    <a:pt x="1" y="10759"/>
                    <a:pt x="491" y="11247"/>
                    <a:pt x="1093" y="11247"/>
                  </a:cubicBezTo>
                  <a:lnTo>
                    <a:pt x="10154" y="11247"/>
                  </a:lnTo>
                  <a:cubicBezTo>
                    <a:pt x="10756" y="11247"/>
                    <a:pt x="11245" y="10759"/>
                    <a:pt x="11246" y="10154"/>
                  </a:cubicBezTo>
                  <a:lnTo>
                    <a:pt x="11246" y="1093"/>
                  </a:lnTo>
                  <a:cubicBezTo>
                    <a:pt x="11246" y="490"/>
                    <a:pt x="10756"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73"/>
            <p:cNvSpPr/>
            <p:nvPr/>
          </p:nvSpPr>
          <p:spPr>
            <a:xfrm>
              <a:off x="6751625" y="1226400"/>
              <a:ext cx="295075" cy="295100"/>
            </a:xfrm>
            <a:custGeom>
              <a:avLst/>
              <a:gdLst/>
              <a:ahLst/>
              <a:cxnLst/>
              <a:rect l="l" t="t" r="r" b="b"/>
              <a:pathLst>
                <a:path w="11803" h="11804" extrusionOk="0">
                  <a:moveTo>
                    <a:pt x="10435" y="558"/>
                  </a:moveTo>
                  <a:cubicBezTo>
                    <a:pt x="10882" y="558"/>
                    <a:pt x="11245" y="924"/>
                    <a:pt x="11245" y="1372"/>
                  </a:cubicBezTo>
                  <a:lnTo>
                    <a:pt x="11245" y="10432"/>
                  </a:lnTo>
                  <a:cubicBezTo>
                    <a:pt x="11245" y="10880"/>
                    <a:pt x="10880" y="11245"/>
                    <a:pt x="10432" y="11245"/>
                  </a:cubicBezTo>
                  <a:lnTo>
                    <a:pt x="1371" y="11245"/>
                  </a:lnTo>
                  <a:cubicBezTo>
                    <a:pt x="923" y="11245"/>
                    <a:pt x="558" y="10880"/>
                    <a:pt x="558" y="10432"/>
                  </a:cubicBezTo>
                  <a:lnTo>
                    <a:pt x="558" y="1372"/>
                  </a:lnTo>
                  <a:cubicBezTo>
                    <a:pt x="558" y="923"/>
                    <a:pt x="923" y="558"/>
                    <a:pt x="1371" y="558"/>
                  </a:cubicBezTo>
                  <a:lnTo>
                    <a:pt x="10432" y="558"/>
                  </a:lnTo>
                  <a:cubicBezTo>
                    <a:pt x="10433" y="558"/>
                    <a:pt x="10434" y="558"/>
                    <a:pt x="10435" y="558"/>
                  </a:cubicBezTo>
                  <a:close/>
                  <a:moveTo>
                    <a:pt x="1371" y="0"/>
                  </a:moveTo>
                  <a:cubicBezTo>
                    <a:pt x="615" y="0"/>
                    <a:pt x="0" y="615"/>
                    <a:pt x="0" y="1372"/>
                  </a:cubicBezTo>
                  <a:lnTo>
                    <a:pt x="0" y="10432"/>
                  </a:lnTo>
                  <a:cubicBezTo>
                    <a:pt x="0" y="11187"/>
                    <a:pt x="615" y="11804"/>
                    <a:pt x="1371" y="11804"/>
                  </a:cubicBezTo>
                  <a:lnTo>
                    <a:pt x="10432" y="11804"/>
                  </a:lnTo>
                  <a:cubicBezTo>
                    <a:pt x="11188" y="11804"/>
                    <a:pt x="11803" y="11189"/>
                    <a:pt x="11803" y="10432"/>
                  </a:cubicBezTo>
                  <a:lnTo>
                    <a:pt x="11803" y="1372"/>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73"/>
            <p:cNvSpPr/>
            <p:nvPr/>
          </p:nvSpPr>
          <p:spPr>
            <a:xfrm>
              <a:off x="6876000" y="1261100"/>
              <a:ext cx="46400" cy="70000"/>
            </a:xfrm>
            <a:custGeom>
              <a:avLst/>
              <a:gdLst/>
              <a:ahLst/>
              <a:cxnLst/>
              <a:rect l="l" t="t" r="r" b="b"/>
              <a:pathLst>
                <a:path w="1856" h="2800" extrusionOk="0">
                  <a:moveTo>
                    <a:pt x="926" y="557"/>
                  </a:moveTo>
                  <a:cubicBezTo>
                    <a:pt x="1033" y="557"/>
                    <a:pt x="1120" y="644"/>
                    <a:pt x="1120" y="750"/>
                  </a:cubicBezTo>
                  <a:cubicBezTo>
                    <a:pt x="1120" y="858"/>
                    <a:pt x="1033" y="945"/>
                    <a:pt x="926" y="945"/>
                  </a:cubicBezTo>
                  <a:cubicBezTo>
                    <a:pt x="820" y="945"/>
                    <a:pt x="732" y="857"/>
                    <a:pt x="732" y="750"/>
                  </a:cubicBezTo>
                  <a:cubicBezTo>
                    <a:pt x="732" y="643"/>
                    <a:pt x="820" y="557"/>
                    <a:pt x="926" y="557"/>
                  </a:cubicBezTo>
                  <a:close/>
                  <a:moveTo>
                    <a:pt x="926" y="1502"/>
                  </a:moveTo>
                  <a:cubicBezTo>
                    <a:pt x="1131" y="1502"/>
                    <a:pt x="1296" y="1669"/>
                    <a:pt x="1296" y="1873"/>
                  </a:cubicBezTo>
                  <a:cubicBezTo>
                    <a:pt x="1298" y="2075"/>
                    <a:pt x="1131" y="2242"/>
                    <a:pt x="926" y="2242"/>
                  </a:cubicBezTo>
                  <a:cubicBezTo>
                    <a:pt x="721" y="2242"/>
                    <a:pt x="557" y="2075"/>
                    <a:pt x="557" y="1873"/>
                  </a:cubicBezTo>
                  <a:cubicBezTo>
                    <a:pt x="557" y="1668"/>
                    <a:pt x="722" y="1502"/>
                    <a:pt x="926" y="1502"/>
                  </a:cubicBezTo>
                  <a:close/>
                  <a:moveTo>
                    <a:pt x="930" y="0"/>
                  </a:moveTo>
                  <a:cubicBezTo>
                    <a:pt x="516" y="0"/>
                    <a:pt x="179" y="337"/>
                    <a:pt x="179" y="750"/>
                  </a:cubicBezTo>
                  <a:cubicBezTo>
                    <a:pt x="179" y="909"/>
                    <a:pt x="229" y="1057"/>
                    <a:pt x="315" y="1180"/>
                  </a:cubicBezTo>
                  <a:cubicBezTo>
                    <a:pt x="120" y="1349"/>
                    <a:pt x="0" y="1596"/>
                    <a:pt x="0" y="1873"/>
                  </a:cubicBezTo>
                  <a:cubicBezTo>
                    <a:pt x="0" y="2382"/>
                    <a:pt x="415" y="2800"/>
                    <a:pt x="927" y="2800"/>
                  </a:cubicBezTo>
                  <a:cubicBezTo>
                    <a:pt x="1438" y="2800"/>
                    <a:pt x="1855" y="2385"/>
                    <a:pt x="1855" y="1873"/>
                  </a:cubicBezTo>
                  <a:cubicBezTo>
                    <a:pt x="1855" y="1598"/>
                    <a:pt x="1735" y="1350"/>
                    <a:pt x="1545" y="1180"/>
                  </a:cubicBezTo>
                  <a:cubicBezTo>
                    <a:pt x="1630" y="1057"/>
                    <a:pt x="1680" y="911"/>
                    <a:pt x="1680" y="750"/>
                  </a:cubicBezTo>
                  <a:cubicBezTo>
                    <a:pt x="1680" y="337"/>
                    <a:pt x="1343" y="0"/>
                    <a:pt x="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73"/>
            <p:cNvSpPr/>
            <p:nvPr/>
          </p:nvSpPr>
          <p:spPr>
            <a:xfrm>
              <a:off x="6839275" y="1351675"/>
              <a:ext cx="119725" cy="119725"/>
            </a:xfrm>
            <a:custGeom>
              <a:avLst/>
              <a:gdLst/>
              <a:ahLst/>
              <a:cxnLst/>
              <a:rect l="l" t="t" r="r" b="b"/>
              <a:pathLst>
                <a:path w="4789" h="4789" extrusionOk="0">
                  <a:moveTo>
                    <a:pt x="2395" y="557"/>
                  </a:moveTo>
                  <a:cubicBezTo>
                    <a:pt x="3406" y="557"/>
                    <a:pt x="4232" y="1380"/>
                    <a:pt x="4232" y="2395"/>
                  </a:cubicBezTo>
                  <a:cubicBezTo>
                    <a:pt x="4232" y="3406"/>
                    <a:pt x="3409" y="4232"/>
                    <a:pt x="2395" y="4232"/>
                  </a:cubicBezTo>
                  <a:cubicBezTo>
                    <a:pt x="1383" y="4232"/>
                    <a:pt x="557" y="3408"/>
                    <a:pt x="557" y="2395"/>
                  </a:cubicBezTo>
                  <a:cubicBezTo>
                    <a:pt x="559" y="1380"/>
                    <a:pt x="1383" y="557"/>
                    <a:pt x="2395" y="557"/>
                  </a:cubicBezTo>
                  <a:close/>
                  <a:moveTo>
                    <a:pt x="2395" y="1"/>
                  </a:moveTo>
                  <a:cubicBezTo>
                    <a:pt x="1076" y="1"/>
                    <a:pt x="1" y="1075"/>
                    <a:pt x="1" y="2395"/>
                  </a:cubicBezTo>
                  <a:cubicBezTo>
                    <a:pt x="1" y="3714"/>
                    <a:pt x="1076" y="4788"/>
                    <a:pt x="2395" y="4788"/>
                  </a:cubicBezTo>
                  <a:cubicBezTo>
                    <a:pt x="3714" y="4788"/>
                    <a:pt x="4789" y="3714"/>
                    <a:pt x="4789" y="2395"/>
                  </a:cubicBezTo>
                  <a:cubicBezTo>
                    <a:pt x="4789" y="1075"/>
                    <a:pt x="3714"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73"/>
            <p:cNvSpPr/>
            <p:nvPr/>
          </p:nvSpPr>
          <p:spPr>
            <a:xfrm>
              <a:off x="6721050" y="1195800"/>
              <a:ext cx="356275" cy="356275"/>
            </a:xfrm>
            <a:custGeom>
              <a:avLst/>
              <a:gdLst/>
              <a:ahLst/>
              <a:cxnLst/>
              <a:rect l="l" t="t" r="r" b="b"/>
              <a:pathLst>
                <a:path w="14251" h="14251" extrusionOk="0">
                  <a:moveTo>
                    <a:pt x="279" y="0"/>
                  </a:moveTo>
                  <a:cubicBezTo>
                    <a:pt x="125" y="0"/>
                    <a:pt x="1" y="125"/>
                    <a:pt x="1" y="278"/>
                  </a:cubicBezTo>
                  <a:lnTo>
                    <a:pt x="1" y="13972"/>
                  </a:lnTo>
                  <a:cubicBezTo>
                    <a:pt x="1" y="14126"/>
                    <a:pt x="125" y="14250"/>
                    <a:pt x="279" y="14250"/>
                  </a:cubicBezTo>
                  <a:lnTo>
                    <a:pt x="13973" y="14250"/>
                  </a:lnTo>
                  <a:cubicBezTo>
                    <a:pt x="14127" y="14250"/>
                    <a:pt x="14251" y="14126"/>
                    <a:pt x="14251" y="13972"/>
                  </a:cubicBezTo>
                  <a:lnTo>
                    <a:pt x="14251" y="278"/>
                  </a:lnTo>
                  <a:cubicBezTo>
                    <a:pt x="14251" y="125"/>
                    <a:pt x="14127" y="0"/>
                    <a:pt x="13973" y="0"/>
                  </a:cubicBezTo>
                  <a:lnTo>
                    <a:pt x="8377" y="0"/>
                  </a:lnTo>
                  <a:cubicBezTo>
                    <a:pt x="8223" y="0"/>
                    <a:pt x="8099" y="125"/>
                    <a:pt x="8099" y="278"/>
                  </a:cubicBezTo>
                  <a:cubicBezTo>
                    <a:pt x="8099" y="432"/>
                    <a:pt x="8223" y="557"/>
                    <a:pt x="8377" y="557"/>
                  </a:cubicBezTo>
                  <a:lnTo>
                    <a:pt x="13695" y="557"/>
                  </a:lnTo>
                  <a:lnTo>
                    <a:pt x="13695" y="13694"/>
                  </a:lnTo>
                  <a:lnTo>
                    <a:pt x="557" y="13694"/>
                  </a:lnTo>
                  <a:lnTo>
                    <a:pt x="557" y="557"/>
                  </a:lnTo>
                  <a:lnTo>
                    <a:pt x="5873" y="557"/>
                  </a:lnTo>
                  <a:cubicBezTo>
                    <a:pt x="6027" y="557"/>
                    <a:pt x="6152" y="432"/>
                    <a:pt x="6152" y="278"/>
                  </a:cubicBezTo>
                  <a:cubicBezTo>
                    <a:pt x="6152" y="125"/>
                    <a:pt x="6027" y="0"/>
                    <a:pt x="5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73"/>
            <p:cNvSpPr/>
            <p:nvPr/>
          </p:nvSpPr>
          <p:spPr>
            <a:xfrm>
              <a:off x="6892200" y="1195800"/>
              <a:ext cx="13950" cy="13925"/>
            </a:xfrm>
            <a:custGeom>
              <a:avLst/>
              <a:gdLst/>
              <a:ahLst/>
              <a:cxnLst/>
              <a:rect l="l" t="t" r="r" b="b"/>
              <a:pathLst>
                <a:path w="558" h="557" extrusionOk="0">
                  <a:moveTo>
                    <a:pt x="279" y="0"/>
                  </a:moveTo>
                  <a:cubicBezTo>
                    <a:pt x="125" y="0"/>
                    <a:pt x="1" y="125"/>
                    <a:pt x="1" y="278"/>
                  </a:cubicBezTo>
                  <a:cubicBezTo>
                    <a:pt x="1" y="432"/>
                    <a:pt x="125" y="557"/>
                    <a:pt x="279" y="557"/>
                  </a:cubicBezTo>
                  <a:cubicBezTo>
                    <a:pt x="433" y="557"/>
                    <a:pt x="557" y="432"/>
                    <a:pt x="557" y="278"/>
                  </a:cubicBezTo>
                  <a:cubicBezTo>
                    <a:pt x="557" y="125"/>
                    <a:pt x="431"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7" name="Google Shape;19577;p73"/>
          <p:cNvGrpSpPr/>
          <p:nvPr/>
        </p:nvGrpSpPr>
        <p:grpSpPr>
          <a:xfrm>
            <a:off x="2854240" y="4207857"/>
            <a:ext cx="334400" cy="334554"/>
            <a:chOff x="2682875" y="3968250"/>
            <a:chExt cx="356275" cy="356250"/>
          </a:xfrm>
        </p:grpSpPr>
        <p:sp>
          <p:nvSpPr>
            <p:cNvPr id="19578" name="Google Shape;19578;p73"/>
            <p:cNvSpPr/>
            <p:nvPr/>
          </p:nvSpPr>
          <p:spPr>
            <a:xfrm>
              <a:off x="2689825" y="3975200"/>
              <a:ext cx="342325" cy="342375"/>
            </a:xfrm>
            <a:custGeom>
              <a:avLst/>
              <a:gdLst/>
              <a:ahLst/>
              <a:cxnLst/>
              <a:rect l="l" t="t" r="r" b="b"/>
              <a:pathLst>
                <a:path w="13693" h="13695" extrusionOk="0">
                  <a:moveTo>
                    <a:pt x="0" y="1"/>
                  </a:moveTo>
                  <a:lnTo>
                    <a:pt x="0" y="13694"/>
                  </a:lnTo>
                  <a:lnTo>
                    <a:pt x="13693" y="13694"/>
                  </a:lnTo>
                  <a:lnTo>
                    <a:pt x="136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73"/>
            <p:cNvSpPr/>
            <p:nvPr/>
          </p:nvSpPr>
          <p:spPr>
            <a:xfrm>
              <a:off x="2720425" y="4005775"/>
              <a:ext cx="281200" cy="281150"/>
            </a:xfrm>
            <a:custGeom>
              <a:avLst/>
              <a:gdLst/>
              <a:ahLst/>
              <a:cxnLst/>
              <a:rect l="l" t="t" r="r" b="b"/>
              <a:pathLst>
                <a:path w="11248" h="11246" extrusionOk="0">
                  <a:moveTo>
                    <a:pt x="1094" y="0"/>
                  </a:moveTo>
                  <a:cubicBezTo>
                    <a:pt x="489" y="0"/>
                    <a:pt x="0" y="491"/>
                    <a:pt x="0" y="1092"/>
                  </a:cubicBezTo>
                  <a:lnTo>
                    <a:pt x="0" y="10154"/>
                  </a:lnTo>
                  <a:cubicBezTo>
                    <a:pt x="0" y="10758"/>
                    <a:pt x="491" y="11246"/>
                    <a:pt x="1094" y="11246"/>
                  </a:cubicBezTo>
                  <a:lnTo>
                    <a:pt x="10154" y="11246"/>
                  </a:lnTo>
                  <a:cubicBezTo>
                    <a:pt x="10757" y="11246"/>
                    <a:pt x="11245" y="10758"/>
                    <a:pt x="11248" y="10154"/>
                  </a:cubicBezTo>
                  <a:lnTo>
                    <a:pt x="11248" y="1092"/>
                  </a:lnTo>
                  <a:cubicBezTo>
                    <a:pt x="11248" y="489"/>
                    <a:pt x="10757"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73"/>
            <p:cNvSpPr/>
            <p:nvPr/>
          </p:nvSpPr>
          <p:spPr>
            <a:xfrm>
              <a:off x="2682875" y="3968250"/>
              <a:ext cx="356275" cy="356250"/>
            </a:xfrm>
            <a:custGeom>
              <a:avLst/>
              <a:gdLst/>
              <a:ahLst/>
              <a:cxnLst/>
              <a:rect l="l" t="t" r="r" b="b"/>
              <a:pathLst>
                <a:path w="14251" h="14250" extrusionOk="0">
                  <a:moveTo>
                    <a:pt x="13694" y="557"/>
                  </a:moveTo>
                  <a:lnTo>
                    <a:pt x="13694" y="13694"/>
                  </a:lnTo>
                  <a:lnTo>
                    <a:pt x="556" y="13694"/>
                  </a:lnTo>
                  <a:lnTo>
                    <a:pt x="556" y="557"/>
                  </a:lnTo>
                  <a:close/>
                  <a:moveTo>
                    <a:pt x="278" y="0"/>
                  </a:moveTo>
                  <a:cubicBezTo>
                    <a:pt x="125" y="0"/>
                    <a:pt x="0" y="125"/>
                    <a:pt x="0" y="279"/>
                  </a:cubicBezTo>
                  <a:lnTo>
                    <a:pt x="0" y="13971"/>
                  </a:lnTo>
                  <a:cubicBezTo>
                    <a:pt x="0" y="14125"/>
                    <a:pt x="125" y="14249"/>
                    <a:pt x="278" y="14249"/>
                  </a:cubicBezTo>
                  <a:lnTo>
                    <a:pt x="13971" y="14249"/>
                  </a:lnTo>
                  <a:cubicBezTo>
                    <a:pt x="14124" y="14249"/>
                    <a:pt x="14249" y="14125"/>
                    <a:pt x="14249" y="13971"/>
                  </a:cubicBezTo>
                  <a:lnTo>
                    <a:pt x="14249" y="279"/>
                  </a:lnTo>
                  <a:cubicBezTo>
                    <a:pt x="14250" y="125"/>
                    <a:pt x="14126"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73"/>
            <p:cNvSpPr/>
            <p:nvPr/>
          </p:nvSpPr>
          <p:spPr>
            <a:xfrm>
              <a:off x="2713475" y="3998825"/>
              <a:ext cx="295100" cy="295075"/>
            </a:xfrm>
            <a:custGeom>
              <a:avLst/>
              <a:gdLst/>
              <a:ahLst/>
              <a:cxnLst/>
              <a:rect l="l" t="t" r="r" b="b"/>
              <a:pathLst>
                <a:path w="11804" h="11803" extrusionOk="0">
                  <a:moveTo>
                    <a:pt x="1372" y="0"/>
                  </a:moveTo>
                  <a:cubicBezTo>
                    <a:pt x="615" y="0"/>
                    <a:pt x="0" y="615"/>
                    <a:pt x="0" y="1370"/>
                  </a:cubicBezTo>
                  <a:lnTo>
                    <a:pt x="0" y="10432"/>
                  </a:lnTo>
                  <a:cubicBezTo>
                    <a:pt x="0" y="11187"/>
                    <a:pt x="615" y="11802"/>
                    <a:pt x="1372" y="11802"/>
                  </a:cubicBezTo>
                  <a:lnTo>
                    <a:pt x="10432" y="11802"/>
                  </a:lnTo>
                  <a:cubicBezTo>
                    <a:pt x="11189" y="11802"/>
                    <a:pt x="11804" y="11187"/>
                    <a:pt x="11804" y="10432"/>
                  </a:cubicBezTo>
                  <a:lnTo>
                    <a:pt x="11804" y="1370"/>
                  </a:lnTo>
                  <a:cubicBezTo>
                    <a:pt x="11804" y="615"/>
                    <a:pt x="11189" y="0"/>
                    <a:pt x="10432" y="0"/>
                  </a:cubicBezTo>
                  <a:lnTo>
                    <a:pt x="7155" y="0"/>
                  </a:lnTo>
                  <a:cubicBezTo>
                    <a:pt x="7001" y="0"/>
                    <a:pt x="6877" y="124"/>
                    <a:pt x="6877" y="278"/>
                  </a:cubicBezTo>
                  <a:cubicBezTo>
                    <a:pt x="6877" y="432"/>
                    <a:pt x="7001" y="556"/>
                    <a:pt x="7155" y="556"/>
                  </a:cubicBezTo>
                  <a:lnTo>
                    <a:pt x="10432" y="556"/>
                  </a:lnTo>
                  <a:cubicBezTo>
                    <a:pt x="10880" y="556"/>
                    <a:pt x="11244" y="921"/>
                    <a:pt x="11244" y="1369"/>
                  </a:cubicBezTo>
                  <a:lnTo>
                    <a:pt x="11244" y="10430"/>
                  </a:lnTo>
                  <a:cubicBezTo>
                    <a:pt x="11244" y="10878"/>
                    <a:pt x="10881" y="11243"/>
                    <a:pt x="10432" y="11243"/>
                  </a:cubicBezTo>
                  <a:lnTo>
                    <a:pt x="1372" y="11243"/>
                  </a:lnTo>
                  <a:cubicBezTo>
                    <a:pt x="922" y="11243"/>
                    <a:pt x="559" y="10878"/>
                    <a:pt x="559" y="10430"/>
                  </a:cubicBezTo>
                  <a:lnTo>
                    <a:pt x="559" y="1369"/>
                  </a:lnTo>
                  <a:cubicBezTo>
                    <a:pt x="559" y="921"/>
                    <a:pt x="922" y="556"/>
                    <a:pt x="1372" y="556"/>
                  </a:cubicBezTo>
                  <a:lnTo>
                    <a:pt x="4649" y="556"/>
                  </a:lnTo>
                  <a:cubicBezTo>
                    <a:pt x="4802" y="556"/>
                    <a:pt x="4927" y="432"/>
                    <a:pt x="4927" y="278"/>
                  </a:cubicBezTo>
                  <a:cubicBezTo>
                    <a:pt x="4927" y="124"/>
                    <a:pt x="4802"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73"/>
            <p:cNvSpPr/>
            <p:nvPr/>
          </p:nvSpPr>
          <p:spPr>
            <a:xfrm>
              <a:off x="2870450" y="4033700"/>
              <a:ext cx="44875" cy="69600"/>
            </a:xfrm>
            <a:custGeom>
              <a:avLst/>
              <a:gdLst/>
              <a:ahLst/>
              <a:cxnLst/>
              <a:rect l="l" t="t" r="r" b="b"/>
              <a:pathLst>
                <a:path w="1795" h="2784" extrusionOk="0">
                  <a:moveTo>
                    <a:pt x="898" y="555"/>
                  </a:moveTo>
                  <a:cubicBezTo>
                    <a:pt x="1086" y="555"/>
                    <a:pt x="1238" y="707"/>
                    <a:pt x="1238" y="896"/>
                  </a:cubicBezTo>
                  <a:lnTo>
                    <a:pt x="1238" y="1886"/>
                  </a:lnTo>
                  <a:cubicBezTo>
                    <a:pt x="1238" y="2073"/>
                    <a:pt x="1086" y="2227"/>
                    <a:pt x="898" y="2227"/>
                  </a:cubicBezTo>
                  <a:cubicBezTo>
                    <a:pt x="709" y="2227"/>
                    <a:pt x="557" y="2075"/>
                    <a:pt x="557" y="1886"/>
                  </a:cubicBezTo>
                  <a:lnTo>
                    <a:pt x="557" y="896"/>
                  </a:lnTo>
                  <a:cubicBezTo>
                    <a:pt x="557" y="707"/>
                    <a:pt x="709" y="555"/>
                    <a:pt x="898" y="555"/>
                  </a:cubicBezTo>
                  <a:close/>
                  <a:moveTo>
                    <a:pt x="898" y="0"/>
                  </a:moveTo>
                  <a:cubicBezTo>
                    <a:pt x="403" y="0"/>
                    <a:pt x="1" y="403"/>
                    <a:pt x="1" y="896"/>
                  </a:cubicBezTo>
                  <a:lnTo>
                    <a:pt x="1" y="1886"/>
                  </a:lnTo>
                  <a:cubicBezTo>
                    <a:pt x="1" y="2381"/>
                    <a:pt x="403" y="2784"/>
                    <a:pt x="898" y="2784"/>
                  </a:cubicBezTo>
                  <a:cubicBezTo>
                    <a:pt x="1392" y="2784"/>
                    <a:pt x="1794" y="2381"/>
                    <a:pt x="1794" y="1886"/>
                  </a:cubicBezTo>
                  <a:lnTo>
                    <a:pt x="1794" y="896"/>
                  </a:lnTo>
                  <a:cubicBezTo>
                    <a:pt x="1794" y="403"/>
                    <a:pt x="1392"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73"/>
            <p:cNvSpPr/>
            <p:nvPr/>
          </p:nvSpPr>
          <p:spPr>
            <a:xfrm>
              <a:off x="2806700" y="4033700"/>
              <a:ext cx="46725" cy="69975"/>
            </a:xfrm>
            <a:custGeom>
              <a:avLst/>
              <a:gdLst/>
              <a:ahLst/>
              <a:cxnLst/>
              <a:rect l="l" t="t" r="r" b="b"/>
              <a:pathLst>
                <a:path w="1869" h="2799" extrusionOk="0">
                  <a:moveTo>
                    <a:pt x="937" y="558"/>
                  </a:moveTo>
                  <a:cubicBezTo>
                    <a:pt x="1144" y="558"/>
                    <a:pt x="1312" y="727"/>
                    <a:pt x="1312" y="934"/>
                  </a:cubicBezTo>
                  <a:cubicBezTo>
                    <a:pt x="1312" y="1144"/>
                    <a:pt x="1142" y="1312"/>
                    <a:pt x="934" y="1312"/>
                  </a:cubicBezTo>
                  <a:cubicBezTo>
                    <a:pt x="726" y="1312"/>
                    <a:pt x="558" y="1144"/>
                    <a:pt x="558" y="934"/>
                  </a:cubicBezTo>
                  <a:cubicBezTo>
                    <a:pt x="558" y="726"/>
                    <a:pt x="728" y="558"/>
                    <a:pt x="934" y="558"/>
                  </a:cubicBezTo>
                  <a:cubicBezTo>
                    <a:pt x="935" y="558"/>
                    <a:pt x="936" y="558"/>
                    <a:pt x="937" y="558"/>
                  </a:cubicBezTo>
                  <a:close/>
                  <a:moveTo>
                    <a:pt x="934" y="0"/>
                  </a:moveTo>
                  <a:cubicBezTo>
                    <a:pt x="419" y="0"/>
                    <a:pt x="0" y="419"/>
                    <a:pt x="0" y="934"/>
                  </a:cubicBezTo>
                  <a:cubicBezTo>
                    <a:pt x="0" y="1450"/>
                    <a:pt x="419" y="1868"/>
                    <a:pt x="933" y="1868"/>
                  </a:cubicBezTo>
                  <a:cubicBezTo>
                    <a:pt x="952" y="1868"/>
                    <a:pt x="969" y="1868"/>
                    <a:pt x="988" y="1867"/>
                  </a:cubicBezTo>
                  <a:lnTo>
                    <a:pt x="988" y="1867"/>
                  </a:lnTo>
                  <a:cubicBezTo>
                    <a:pt x="807" y="2145"/>
                    <a:pt x="615" y="2293"/>
                    <a:pt x="609" y="2299"/>
                  </a:cubicBezTo>
                  <a:cubicBezTo>
                    <a:pt x="486" y="2390"/>
                    <a:pt x="461" y="2564"/>
                    <a:pt x="552" y="2687"/>
                  </a:cubicBezTo>
                  <a:cubicBezTo>
                    <a:pt x="608" y="2760"/>
                    <a:pt x="691" y="2798"/>
                    <a:pt x="776" y="2798"/>
                  </a:cubicBezTo>
                  <a:cubicBezTo>
                    <a:pt x="835" y="2798"/>
                    <a:pt x="890" y="2779"/>
                    <a:pt x="942" y="2743"/>
                  </a:cubicBezTo>
                  <a:cubicBezTo>
                    <a:pt x="974" y="2719"/>
                    <a:pt x="1725" y="2148"/>
                    <a:pt x="1857" y="1079"/>
                  </a:cubicBezTo>
                  <a:cubicBezTo>
                    <a:pt x="1864" y="1032"/>
                    <a:pt x="1868" y="983"/>
                    <a:pt x="1868" y="933"/>
                  </a:cubicBezTo>
                  <a:cubicBezTo>
                    <a:pt x="1868" y="419"/>
                    <a:pt x="1450" y="0"/>
                    <a:pt x="9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73"/>
            <p:cNvSpPr/>
            <p:nvPr/>
          </p:nvSpPr>
          <p:spPr>
            <a:xfrm>
              <a:off x="2787925" y="4124100"/>
              <a:ext cx="72350" cy="119725"/>
            </a:xfrm>
            <a:custGeom>
              <a:avLst/>
              <a:gdLst/>
              <a:ahLst/>
              <a:cxnLst/>
              <a:rect l="l" t="t" r="r" b="b"/>
              <a:pathLst>
                <a:path w="2894" h="4789" extrusionOk="0">
                  <a:moveTo>
                    <a:pt x="278" y="1"/>
                  </a:moveTo>
                  <a:cubicBezTo>
                    <a:pt x="125" y="1"/>
                    <a:pt x="0" y="125"/>
                    <a:pt x="0" y="279"/>
                  </a:cubicBezTo>
                  <a:cubicBezTo>
                    <a:pt x="0" y="433"/>
                    <a:pt x="125" y="557"/>
                    <a:pt x="278" y="557"/>
                  </a:cubicBezTo>
                  <a:lnTo>
                    <a:pt x="1164" y="557"/>
                  </a:lnTo>
                  <a:lnTo>
                    <a:pt x="1164" y="4510"/>
                  </a:lnTo>
                  <a:cubicBezTo>
                    <a:pt x="1164" y="4664"/>
                    <a:pt x="1288" y="4788"/>
                    <a:pt x="1442" y="4788"/>
                  </a:cubicBezTo>
                  <a:cubicBezTo>
                    <a:pt x="1596" y="4788"/>
                    <a:pt x="1720" y="4664"/>
                    <a:pt x="1720" y="4510"/>
                  </a:cubicBezTo>
                  <a:lnTo>
                    <a:pt x="1720" y="557"/>
                  </a:lnTo>
                  <a:lnTo>
                    <a:pt x="2615" y="557"/>
                  </a:lnTo>
                  <a:cubicBezTo>
                    <a:pt x="2769" y="557"/>
                    <a:pt x="2893" y="433"/>
                    <a:pt x="2893" y="279"/>
                  </a:cubicBezTo>
                  <a:cubicBezTo>
                    <a:pt x="2893" y="125"/>
                    <a:pt x="2769" y="1"/>
                    <a:pt x="2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73"/>
            <p:cNvSpPr/>
            <p:nvPr/>
          </p:nvSpPr>
          <p:spPr>
            <a:xfrm>
              <a:off x="2880150" y="4133100"/>
              <a:ext cx="53900" cy="110725"/>
            </a:xfrm>
            <a:custGeom>
              <a:avLst/>
              <a:gdLst/>
              <a:ahLst/>
              <a:cxnLst/>
              <a:rect l="l" t="t" r="r" b="b"/>
              <a:pathLst>
                <a:path w="2156" h="4429" extrusionOk="0">
                  <a:moveTo>
                    <a:pt x="279" y="1"/>
                  </a:moveTo>
                  <a:cubicBezTo>
                    <a:pt x="125" y="1"/>
                    <a:pt x="1" y="125"/>
                    <a:pt x="1" y="279"/>
                  </a:cubicBezTo>
                  <a:lnTo>
                    <a:pt x="1" y="4150"/>
                  </a:lnTo>
                  <a:cubicBezTo>
                    <a:pt x="1" y="4302"/>
                    <a:pt x="125" y="4428"/>
                    <a:pt x="279" y="4428"/>
                  </a:cubicBezTo>
                  <a:cubicBezTo>
                    <a:pt x="433" y="4428"/>
                    <a:pt x="557" y="4302"/>
                    <a:pt x="557" y="4150"/>
                  </a:cubicBezTo>
                  <a:lnTo>
                    <a:pt x="557" y="2989"/>
                  </a:lnTo>
                  <a:cubicBezTo>
                    <a:pt x="557" y="2510"/>
                    <a:pt x="793" y="2176"/>
                    <a:pt x="1132" y="2176"/>
                  </a:cubicBezTo>
                  <a:cubicBezTo>
                    <a:pt x="1318" y="2176"/>
                    <a:pt x="1393" y="2229"/>
                    <a:pt x="1433" y="2269"/>
                  </a:cubicBezTo>
                  <a:cubicBezTo>
                    <a:pt x="1507" y="2343"/>
                    <a:pt x="1596" y="2529"/>
                    <a:pt x="1595" y="2989"/>
                  </a:cubicBezTo>
                  <a:lnTo>
                    <a:pt x="1598" y="4150"/>
                  </a:lnTo>
                  <a:cubicBezTo>
                    <a:pt x="1598" y="4302"/>
                    <a:pt x="1722" y="4428"/>
                    <a:pt x="1876" y="4428"/>
                  </a:cubicBezTo>
                  <a:lnTo>
                    <a:pt x="1879" y="4428"/>
                  </a:lnTo>
                  <a:cubicBezTo>
                    <a:pt x="2033" y="4428"/>
                    <a:pt x="2156" y="4301"/>
                    <a:pt x="2156" y="4147"/>
                  </a:cubicBezTo>
                  <a:lnTo>
                    <a:pt x="2153" y="2989"/>
                  </a:lnTo>
                  <a:cubicBezTo>
                    <a:pt x="2154" y="2455"/>
                    <a:pt x="2052" y="2099"/>
                    <a:pt x="1829" y="1875"/>
                  </a:cubicBezTo>
                  <a:cubicBezTo>
                    <a:pt x="1661" y="1704"/>
                    <a:pt x="1427" y="1619"/>
                    <a:pt x="1134" y="1619"/>
                  </a:cubicBezTo>
                  <a:cubicBezTo>
                    <a:pt x="920" y="1619"/>
                    <a:pt x="725" y="1680"/>
                    <a:pt x="558" y="1790"/>
                  </a:cubicBezTo>
                  <a:lnTo>
                    <a:pt x="558" y="279"/>
                  </a:ln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73"/>
            <p:cNvSpPr/>
            <p:nvPr/>
          </p:nvSpPr>
          <p:spPr>
            <a:xfrm>
              <a:off x="2854300" y="3999000"/>
              <a:ext cx="13950" cy="13925"/>
            </a:xfrm>
            <a:custGeom>
              <a:avLst/>
              <a:gdLst/>
              <a:ahLst/>
              <a:cxnLst/>
              <a:rect l="l" t="t" r="r" b="b"/>
              <a:pathLst>
                <a:path w="558" h="557" extrusionOk="0">
                  <a:moveTo>
                    <a:pt x="279" y="0"/>
                  </a:moveTo>
                  <a:cubicBezTo>
                    <a:pt x="125" y="0"/>
                    <a:pt x="1" y="125"/>
                    <a:pt x="1" y="279"/>
                  </a:cubicBezTo>
                  <a:cubicBezTo>
                    <a:pt x="1" y="432"/>
                    <a:pt x="125" y="557"/>
                    <a:pt x="279" y="557"/>
                  </a:cubicBezTo>
                  <a:cubicBezTo>
                    <a:pt x="433" y="557"/>
                    <a:pt x="557" y="432"/>
                    <a:pt x="557" y="279"/>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7" name="Google Shape;19587;p73"/>
          <p:cNvGrpSpPr/>
          <p:nvPr/>
        </p:nvGrpSpPr>
        <p:grpSpPr>
          <a:xfrm>
            <a:off x="3198824" y="4207857"/>
            <a:ext cx="334400" cy="334554"/>
            <a:chOff x="3050000" y="3968250"/>
            <a:chExt cx="356275" cy="356250"/>
          </a:xfrm>
        </p:grpSpPr>
        <p:sp>
          <p:nvSpPr>
            <p:cNvPr id="19588" name="Google Shape;19588;p73"/>
            <p:cNvSpPr/>
            <p:nvPr/>
          </p:nvSpPr>
          <p:spPr>
            <a:xfrm>
              <a:off x="3056950" y="3975200"/>
              <a:ext cx="342375" cy="342375"/>
            </a:xfrm>
            <a:custGeom>
              <a:avLst/>
              <a:gdLst/>
              <a:ahLst/>
              <a:cxnLst/>
              <a:rect l="l" t="t" r="r" b="b"/>
              <a:pathLst>
                <a:path w="13695" h="13695" extrusionOk="0">
                  <a:moveTo>
                    <a:pt x="0" y="1"/>
                  </a:moveTo>
                  <a:lnTo>
                    <a:pt x="0" y="13694"/>
                  </a:lnTo>
                  <a:lnTo>
                    <a:pt x="13694" y="13694"/>
                  </a:lnTo>
                  <a:lnTo>
                    <a:pt x="1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73"/>
            <p:cNvSpPr/>
            <p:nvPr/>
          </p:nvSpPr>
          <p:spPr>
            <a:xfrm>
              <a:off x="3087500" y="4005775"/>
              <a:ext cx="281175" cy="281150"/>
            </a:xfrm>
            <a:custGeom>
              <a:avLst/>
              <a:gdLst/>
              <a:ahLst/>
              <a:cxnLst/>
              <a:rect l="l" t="t" r="r" b="b"/>
              <a:pathLst>
                <a:path w="11247" h="11246" extrusionOk="0">
                  <a:moveTo>
                    <a:pt x="1093" y="0"/>
                  </a:moveTo>
                  <a:cubicBezTo>
                    <a:pt x="490" y="0"/>
                    <a:pt x="1" y="491"/>
                    <a:pt x="1" y="1092"/>
                  </a:cubicBezTo>
                  <a:lnTo>
                    <a:pt x="1" y="10154"/>
                  </a:lnTo>
                  <a:cubicBezTo>
                    <a:pt x="1" y="10758"/>
                    <a:pt x="491" y="11246"/>
                    <a:pt x="1093" y="11246"/>
                  </a:cubicBezTo>
                  <a:lnTo>
                    <a:pt x="10154" y="11246"/>
                  </a:lnTo>
                  <a:cubicBezTo>
                    <a:pt x="10759" y="11246"/>
                    <a:pt x="11247" y="10758"/>
                    <a:pt x="11247" y="10154"/>
                  </a:cubicBezTo>
                  <a:lnTo>
                    <a:pt x="11247" y="1092"/>
                  </a:lnTo>
                  <a:cubicBezTo>
                    <a:pt x="11247"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73"/>
            <p:cNvSpPr/>
            <p:nvPr/>
          </p:nvSpPr>
          <p:spPr>
            <a:xfrm>
              <a:off x="3050000" y="3968250"/>
              <a:ext cx="356275" cy="356250"/>
            </a:xfrm>
            <a:custGeom>
              <a:avLst/>
              <a:gdLst/>
              <a:ahLst/>
              <a:cxnLst/>
              <a:rect l="l" t="t" r="r" b="b"/>
              <a:pathLst>
                <a:path w="14251" h="14250" extrusionOk="0">
                  <a:moveTo>
                    <a:pt x="13694" y="557"/>
                  </a:moveTo>
                  <a:lnTo>
                    <a:pt x="13694" y="13694"/>
                  </a:lnTo>
                  <a:lnTo>
                    <a:pt x="556" y="13694"/>
                  </a:lnTo>
                  <a:lnTo>
                    <a:pt x="556" y="557"/>
                  </a:lnTo>
                  <a:close/>
                  <a:moveTo>
                    <a:pt x="278" y="0"/>
                  </a:moveTo>
                  <a:cubicBezTo>
                    <a:pt x="125" y="0"/>
                    <a:pt x="0" y="125"/>
                    <a:pt x="0" y="279"/>
                  </a:cubicBezTo>
                  <a:lnTo>
                    <a:pt x="0" y="13971"/>
                  </a:lnTo>
                  <a:cubicBezTo>
                    <a:pt x="0" y="14125"/>
                    <a:pt x="125" y="14249"/>
                    <a:pt x="278" y="14249"/>
                  </a:cubicBezTo>
                  <a:lnTo>
                    <a:pt x="13972" y="14249"/>
                  </a:lnTo>
                  <a:cubicBezTo>
                    <a:pt x="14126" y="14249"/>
                    <a:pt x="14250" y="14125"/>
                    <a:pt x="14250" y="13971"/>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73"/>
            <p:cNvSpPr/>
            <p:nvPr/>
          </p:nvSpPr>
          <p:spPr>
            <a:xfrm>
              <a:off x="3080550" y="3998825"/>
              <a:ext cx="295075" cy="295075"/>
            </a:xfrm>
            <a:custGeom>
              <a:avLst/>
              <a:gdLst/>
              <a:ahLst/>
              <a:cxnLst/>
              <a:rect l="l" t="t" r="r" b="b"/>
              <a:pathLst>
                <a:path w="11803" h="11803" extrusionOk="0">
                  <a:moveTo>
                    <a:pt x="1371" y="0"/>
                  </a:moveTo>
                  <a:cubicBezTo>
                    <a:pt x="616" y="0"/>
                    <a:pt x="1" y="615"/>
                    <a:pt x="1" y="1370"/>
                  </a:cubicBezTo>
                  <a:lnTo>
                    <a:pt x="1" y="10432"/>
                  </a:lnTo>
                  <a:cubicBezTo>
                    <a:pt x="2" y="11187"/>
                    <a:pt x="617" y="11802"/>
                    <a:pt x="1371" y="11802"/>
                  </a:cubicBezTo>
                  <a:lnTo>
                    <a:pt x="10432" y="11802"/>
                  </a:lnTo>
                  <a:cubicBezTo>
                    <a:pt x="11188" y="11802"/>
                    <a:pt x="11803" y="11187"/>
                    <a:pt x="11803" y="10432"/>
                  </a:cubicBezTo>
                  <a:lnTo>
                    <a:pt x="11803" y="1370"/>
                  </a:lnTo>
                  <a:cubicBezTo>
                    <a:pt x="11803" y="615"/>
                    <a:pt x="11188" y="0"/>
                    <a:pt x="10432" y="0"/>
                  </a:cubicBezTo>
                  <a:lnTo>
                    <a:pt x="7154" y="0"/>
                  </a:lnTo>
                  <a:cubicBezTo>
                    <a:pt x="7001" y="0"/>
                    <a:pt x="6876" y="124"/>
                    <a:pt x="6876" y="278"/>
                  </a:cubicBezTo>
                  <a:cubicBezTo>
                    <a:pt x="6876" y="432"/>
                    <a:pt x="7001" y="556"/>
                    <a:pt x="7154" y="556"/>
                  </a:cubicBezTo>
                  <a:lnTo>
                    <a:pt x="10432" y="556"/>
                  </a:lnTo>
                  <a:cubicBezTo>
                    <a:pt x="10880" y="556"/>
                    <a:pt x="11245" y="921"/>
                    <a:pt x="11245" y="1369"/>
                  </a:cubicBezTo>
                  <a:lnTo>
                    <a:pt x="11245" y="10430"/>
                  </a:lnTo>
                  <a:cubicBezTo>
                    <a:pt x="11245" y="10878"/>
                    <a:pt x="10880" y="11243"/>
                    <a:pt x="10432" y="11243"/>
                  </a:cubicBezTo>
                  <a:lnTo>
                    <a:pt x="1371" y="11243"/>
                  </a:lnTo>
                  <a:cubicBezTo>
                    <a:pt x="923" y="11243"/>
                    <a:pt x="558" y="10878"/>
                    <a:pt x="558" y="10430"/>
                  </a:cubicBezTo>
                  <a:lnTo>
                    <a:pt x="558" y="1369"/>
                  </a:lnTo>
                  <a:cubicBezTo>
                    <a:pt x="558" y="921"/>
                    <a:pt x="923" y="556"/>
                    <a:pt x="1371" y="556"/>
                  </a:cubicBezTo>
                  <a:lnTo>
                    <a:pt x="4649" y="556"/>
                  </a:lnTo>
                  <a:cubicBezTo>
                    <a:pt x="4803" y="556"/>
                    <a:pt x="4927" y="432"/>
                    <a:pt x="4927" y="278"/>
                  </a:cubicBezTo>
                  <a:cubicBezTo>
                    <a:pt x="4927" y="124"/>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73"/>
            <p:cNvSpPr/>
            <p:nvPr/>
          </p:nvSpPr>
          <p:spPr>
            <a:xfrm>
              <a:off x="3248950" y="4033700"/>
              <a:ext cx="25850" cy="69600"/>
            </a:xfrm>
            <a:custGeom>
              <a:avLst/>
              <a:gdLst/>
              <a:ahLst/>
              <a:cxnLst/>
              <a:rect l="l" t="t" r="r" b="b"/>
              <a:pathLst>
                <a:path w="1034" h="2784" extrusionOk="0">
                  <a:moveTo>
                    <a:pt x="279" y="0"/>
                  </a:moveTo>
                  <a:cubicBezTo>
                    <a:pt x="125" y="0"/>
                    <a:pt x="1" y="125"/>
                    <a:pt x="1" y="278"/>
                  </a:cubicBezTo>
                  <a:cubicBezTo>
                    <a:pt x="1" y="432"/>
                    <a:pt x="125" y="557"/>
                    <a:pt x="279" y="557"/>
                  </a:cubicBezTo>
                  <a:lnTo>
                    <a:pt x="477" y="557"/>
                  </a:lnTo>
                  <a:lnTo>
                    <a:pt x="477" y="2505"/>
                  </a:lnTo>
                  <a:cubicBezTo>
                    <a:pt x="477" y="2659"/>
                    <a:pt x="601" y="2784"/>
                    <a:pt x="755" y="2784"/>
                  </a:cubicBezTo>
                  <a:cubicBezTo>
                    <a:pt x="909" y="2784"/>
                    <a:pt x="1033" y="2659"/>
                    <a:pt x="1033" y="2505"/>
                  </a:cubicBezTo>
                  <a:lnTo>
                    <a:pt x="1033" y="278"/>
                  </a:lnTo>
                  <a:cubicBezTo>
                    <a:pt x="1033" y="125"/>
                    <a:pt x="909" y="0"/>
                    <a:pt x="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73"/>
            <p:cNvSpPr/>
            <p:nvPr/>
          </p:nvSpPr>
          <p:spPr>
            <a:xfrm>
              <a:off x="3181400" y="4033700"/>
              <a:ext cx="46725" cy="69975"/>
            </a:xfrm>
            <a:custGeom>
              <a:avLst/>
              <a:gdLst/>
              <a:ahLst/>
              <a:cxnLst/>
              <a:rect l="l" t="t" r="r" b="b"/>
              <a:pathLst>
                <a:path w="1869" h="2799" extrusionOk="0">
                  <a:moveTo>
                    <a:pt x="934" y="557"/>
                  </a:moveTo>
                  <a:cubicBezTo>
                    <a:pt x="1142" y="557"/>
                    <a:pt x="1311" y="726"/>
                    <a:pt x="1311" y="933"/>
                  </a:cubicBezTo>
                  <a:cubicBezTo>
                    <a:pt x="1311" y="1142"/>
                    <a:pt x="1142" y="1311"/>
                    <a:pt x="934" y="1311"/>
                  </a:cubicBezTo>
                  <a:cubicBezTo>
                    <a:pt x="725" y="1311"/>
                    <a:pt x="557" y="1142"/>
                    <a:pt x="557" y="933"/>
                  </a:cubicBezTo>
                  <a:cubicBezTo>
                    <a:pt x="557" y="726"/>
                    <a:pt x="726" y="557"/>
                    <a:pt x="934" y="557"/>
                  </a:cubicBezTo>
                  <a:close/>
                  <a:moveTo>
                    <a:pt x="936" y="0"/>
                  </a:moveTo>
                  <a:cubicBezTo>
                    <a:pt x="419" y="0"/>
                    <a:pt x="0" y="419"/>
                    <a:pt x="0" y="934"/>
                  </a:cubicBezTo>
                  <a:cubicBezTo>
                    <a:pt x="0" y="1450"/>
                    <a:pt x="419" y="1868"/>
                    <a:pt x="934" y="1868"/>
                  </a:cubicBezTo>
                  <a:cubicBezTo>
                    <a:pt x="952" y="1868"/>
                    <a:pt x="971" y="1868"/>
                    <a:pt x="988" y="1867"/>
                  </a:cubicBezTo>
                  <a:lnTo>
                    <a:pt x="988" y="1867"/>
                  </a:lnTo>
                  <a:cubicBezTo>
                    <a:pt x="805" y="2145"/>
                    <a:pt x="615" y="2293"/>
                    <a:pt x="609" y="2299"/>
                  </a:cubicBezTo>
                  <a:cubicBezTo>
                    <a:pt x="488" y="2390"/>
                    <a:pt x="461" y="2564"/>
                    <a:pt x="554" y="2687"/>
                  </a:cubicBezTo>
                  <a:cubicBezTo>
                    <a:pt x="608" y="2760"/>
                    <a:pt x="693" y="2798"/>
                    <a:pt x="776" y="2798"/>
                  </a:cubicBezTo>
                  <a:cubicBezTo>
                    <a:pt x="835" y="2798"/>
                    <a:pt x="892" y="2779"/>
                    <a:pt x="943" y="2743"/>
                  </a:cubicBezTo>
                  <a:cubicBezTo>
                    <a:pt x="975" y="2719"/>
                    <a:pt x="1726" y="2148"/>
                    <a:pt x="1858" y="1079"/>
                  </a:cubicBezTo>
                  <a:cubicBezTo>
                    <a:pt x="1865" y="1032"/>
                    <a:pt x="1868" y="983"/>
                    <a:pt x="1868" y="933"/>
                  </a:cubicBezTo>
                  <a:cubicBezTo>
                    <a:pt x="1868" y="419"/>
                    <a:pt x="1450"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73"/>
            <p:cNvSpPr/>
            <p:nvPr/>
          </p:nvSpPr>
          <p:spPr>
            <a:xfrm>
              <a:off x="3154900" y="4124100"/>
              <a:ext cx="73850" cy="119725"/>
            </a:xfrm>
            <a:custGeom>
              <a:avLst/>
              <a:gdLst/>
              <a:ahLst/>
              <a:cxnLst/>
              <a:rect l="l" t="t" r="r" b="b"/>
              <a:pathLst>
                <a:path w="2954" h="4789" extrusionOk="0">
                  <a:moveTo>
                    <a:pt x="1457" y="557"/>
                  </a:moveTo>
                  <a:cubicBezTo>
                    <a:pt x="1967" y="557"/>
                    <a:pt x="2397" y="976"/>
                    <a:pt x="2397" y="1472"/>
                  </a:cubicBezTo>
                  <a:cubicBezTo>
                    <a:pt x="2397" y="1970"/>
                    <a:pt x="1967" y="2389"/>
                    <a:pt x="1457" y="2389"/>
                  </a:cubicBezTo>
                  <a:cubicBezTo>
                    <a:pt x="1252" y="2389"/>
                    <a:pt x="841" y="2390"/>
                    <a:pt x="564" y="2391"/>
                  </a:cubicBezTo>
                  <a:cubicBezTo>
                    <a:pt x="562" y="2109"/>
                    <a:pt x="559" y="851"/>
                    <a:pt x="559" y="557"/>
                  </a:cubicBezTo>
                  <a:close/>
                  <a:moveTo>
                    <a:pt x="278" y="1"/>
                  </a:moveTo>
                  <a:cubicBezTo>
                    <a:pt x="205" y="1"/>
                    <a:pt x="135" y="30"/>
                    <a:pt x="81" y="83"/>
                  </a:cubicBezTo>
                  <a:cubicBezTo>
                    <a:pt x="29" y="135"/>
                    <a:pt x="0" y="206"/>
                    <a:pt x="0" y="279"/>
                  </a:cubicBezTo>
                  <a:lnTo>
                    <a:pt x="0" y="4510"/>
                  </a:lnTo>
                  <a:cubicBezTo>
                    <a:pt x="0" y="4662"/>
                    <a:pt x="125" y="4788"/>
                    <a:pt x="278" y="4788"/>
                  </a:cubicBezTo>
                  <a:cubicBezTo>
                    <a:pt x="432" y="4788"/>
                    <a:pt x="557" y="4662"/>
                    <a:pt x="557" y="4510"/>
                  </a:cubicBezTo>
                  <a:lnTo>
                    <a:pt x="557" y="2948"/>
                  </a:lnTo>
                  <a:cubicBezTo>
                    <a:pt x="833" y="2946"/>
                    <a:pt x="1251" y="2945"/>
                    <a:pt x="1457" y="2945"/>
                  </a:cubicBezTo>
                  <a:cubicBezTo>
                    <a:pt x="2283" y="2945"/>
                    <a:pt x="2953" y="2283"/>
                    <a:pt x="2953" y="1474"/>
                  </a:cubicBezTo>
                  <a:cubicBezTo>
                    <a:pt x="2953" y="661"/>
                    <a:pt x="2281" y="1"/>
                    <a:pt x="1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73"/>
            <p:cNvSpPr/>
            <p:nvPr/>
          </p:nvSpPr>
          <p:spPr>
            <a:xfrm>
              <a:off x="3227550" y="4170000"/>
              <a:ext cx="73775" cy="73825"/>
            </a:xfrm>
            <a:custGeom>
              <a:avLst/>
              <a:gdLst/>
              <a:ahLst/>
              <a:cxnLst/>
              <a:rect l="l" t="t" r="r" b="b"/>
              <a:pathLst>
                <a:path w="2951" h="2953" extrusionOk="0">
                  <a:moveTo>
                    <a:pt x="1476" y="558"/>
                  </a:moveTo>
                  <a:cubicBezTo>
                    <a:pt x="1983" y="558"/>
                    <a:pt x="2394" y="970"/>
                    <a:pt x="2394" y="1476"/>
                  </a:cubicBezTo>
                  <a:cubicBezTo>
                    <a:pt x="2394" y="1983"/>
                    <a:pt x="1983" y="2396"/>
                    <a:pt x="1476" y="2396"/>
                  </a:cubicBezTo>
                  <a:cubicBezTo>
                    <a:pt x="970" y="2396"/>
                    <a:pt x="557" y="1983"/>
                    <a:pt x="557" y="1476"/>
                  </a:cubicBezTo>
                  <a:cubicBezTo>
                    <a:pt x="557" y="970"/>
                    <a:pt x="968" y="558"/>
                    <a:pt x="1476" y="558"/>
                  </a:cubicBezTo>
                  <a:close/>
                  <a:moveTo>
                    <a:pt x="1476" y="1"/>
                  </a:moveTo>
                  <a:cubicBezTo>
                    <a:pt x="664" y="1"/>
                    <a:pt x="0" y="664"/>
                    <a:pt x="0" y="1476"/>
                  </a:cubicBezTo>
                  <a:cubicBezTo>
                    <a:pt x="0" y="2289"/>
                    <a:pt x="662" y="2952"/>
                    <a:pt x="1476" y="2952"/>
                  </a:cubicBezTo>
                  <a:cubicBezTo>
                    <a:pt x="1823" y="2952"/>
                    <a:pt x="2142" y="2831"/>
                    <a:pt x="2394" y="2630"/>
                  </a:cubicBezTo>
                  <a:lnTo>
                    <a:pt x="2394" y="2674"/>
                  </a:lnTo>
                  <a:cubicBezTo>
                    <a:pt x="2394" y="2826"/>
                    <a:pt x="2519" y="2952"/>
                    <a:pt x="2672" y="2952"/>
                  </a:cubicBezTo>
                  <a:cubicBezTo>
                    <a:pt x="2826" y="2952"/>
                    <a:pt x="2951" y="2826"/>
                    <a:pt x="2951" y="2674"/>
                  </a:cubicBezTo>
                  <a:lnTo>
                    <a:pt x="2951" y="280"/>
                  </a:lnTo>
                  <a:cubicBezTo>
                    <a:pt x="2951" y="127"/>
                    <a:pt x="2826" y="2"/>
                    <a:pt x="2672" y="2"/>
                  </a:cubicBezTo>
                  <a:cubicBezTo>
                    <a:pt x="2519" y="2"/>
                    <a:pt x="2394" y="127"/>
                    <a:pt x="2394" y="280"/>
                  </a:cubicBezTo>
                  <a:lnTo>
                    <a:pt x="2394" y="323"/>
                  </a:lnTo>
                  <a:cubicBezTo>
                    <a:pt x="2142" y="122"/>
                    <a:pt x="1823" y="1"/>
                    <a:pt x="14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73"/>
            <p:cNvSpPr/>
            <p:nvPr/>
          </p:nvSpPr>
          <p:spPr>
            <a:xfrm>
              <a:off x="3221150" y="3998850"/>
              <a:ext cx="13925" cy="13925"/>
            </a:xfrm>
            <a:custGeom>
              <a:avLst/>
              <a:gdLst/>
              <a:ahLst/>
              <a:cxnLst/>
              <a:rect l="l" t="t" r="r" b="b"/>
              <a:pathLst>
                <a:path w="557" h="557" extrusionOk="0">
                  <a:moveTo>
                    <a:pt x="278" y="0"/>
                  </a:moveTo>
                  <a:cubicBezTo>
                    <a:pt x="125" y="0"/>
                    <a:pt x="0" y="125"/>
                    <a:pt x="0" y="279"/>
                  </a:cubicBezTo>
                  <a:cubicBezTo>
                    <a:pt x="0" y="432"/>
                    <a:pt x="125" y="557"/>
                    <a:pt x="278" y="557"/>
                  </a:cubicBezTo>
                  <a:cubicBezTo>
                    <a:pt x="432" y="557"/>
                    <a:pt x="557" y="432"/>
                    <a:pt x="557" y="279"/>
                  </a:cubicBezTo>
                  <a:cubicBezTo>
                    <a:pt x="557" y="125"/>
                    <a:pt x="43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7" name="Google Shape;19597;p73"/>
          <p:cNvGrpSpPr/>
          <p:nvPr/>
        </p:nvGrpSpPr>
        <p:grpSpPr>
          <a:xfrm>
            <a:off x="3543407" y="4207857"/>
            <a:ext cx="334400" cy="334554"/>
            <a:chOff x="3417125" y="3968250"/>
            <a:chExt cx="356275" cy="356250"/>
          </a:xfrm>
        </p:grpSpPr>
        <p:sp>
          <p:nvSpPr>
            <p:cNvPr id="19598" name="Google Shape;19598;p73"/>
            <p:cNvSpPr/>
            <p:nvPr/>
          </p:nvSpPr>
          <p:spPr>
            <a:xfrm>
              <a:off x="3424025" y="3975200"/>
              <a:ext cx="342350" cy="342375"/>
            </a:xfrm>
            <a:custGeom>
              <a:avLst/>
              <a:gdLst/>
              <a:ahLst/>
              <a:cxnLst/>
              <a:rect l="l" t="t" r="r" b="b"/>
              <a:pathLst>
                <a:path w="13694" h="13695" extrusionOk="0">
                  <a:moveTo>
                    <a:pt x="1" y="1"/>
                  </a:moveTo>
                  <a:lnTo>
                    <a:pt x="1" y="13694"/>
                  </a:lnTo>
                  <a:lnTo>
                    <a:pt x="13693" y="13694"/>
                  </a:lnTo>
                  <a:lnTo>
                    <a:pt x="136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73"/>
            <p:cNvSpPr/>
            <p:nvPr/>
          </p:nvSpPr>
          <p:spPr>
            <a:xfrm>
              <a:off x="3454625" y="4005775"/>
              <a:ext cx="281175" cy="281150"/>
            </a:xfrm>
            <a:custGeom>
              <a:avLst/>
              <a:gdLst/>
              <a:ahLst/>
              <a:cxnLst/>
              <a:rect l="l" t="t" r="r" b="b"/>
              <a:pathLst>
                <a:path w="11247" h="11246" extrusionOk="0">
                  <a:moveTo>
                    <a:pt x="1093" y="0"/>
                  </a:moveTo>
                  <a:cubicBezTo>
                    <a:pt x="490" y="0"/>
                    <a:pt x="1" y="491"/>
                    <a:pt x="1" y="1092"/>
                  </a:cubicBezTo>
                  <a:lnTo>
                    <a:pt x="1" y="10154"/>
                  </a:lnTo>
                  <a:cubicBezTo>
                    <a:pt x="1" y="10758"/>
                    <a:pt x="491" y="11246"/>
                    <a:pt x="1093" y="11246"/>
                  </a:cubicBezTo>
                  <a:lnTo>
                    <a:pt x="10154" y="11246"/>
                  </a:lnTo>
                  <a:cubicBezTo>
                    <a:pt x="10756" y="11246"/>
                    <a:pt x="11245" y="10758"/>
                    <a:pt x="11247" y="10154"/>
                  </a:cubicBezTo>
                  <a:lnTo>
                    <a:pt x="11247" y="1092"/>
                  </a:lnTo>
                  <a:cubicBezTo>
                    <a:pt x="11247"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73"/>
            <p:cNvSpPr/>
            <p:nvPr/>
          </p:nvSpPr>
          <p:spPr>
            <a:xfrm>
              <a:off x="3417125" y="3968250"/>
              <a:ext cx="356275" cy="356250"/>
            </a:xfrm>
            <a:custGeom>
              <a:avLst/>
              <a:gdLst/>
              <a:ahLst/>
              <a:cxnLst/>
              <a:rect l="l" t="t" r="r" b="b"/>
              <a:pathLst>
                <a:path w="14251" h="14250" extrusionOk="0">
                  <a:moveTo>
                    <a:pt x="13691" y="557"/>
                  </a:moveTo>
                  <a:lnTo>
                    <a:pt x="13691" y="13694"/>
                  </a:lnTo>
                  <a:lnTo>
                    <a:pt x="555" y="13694"/>
                  </a:lnTo>
                  <a:lnTo>
                    <a:pt x="555" y="557"/>
                  </a:lnTo>
                  <a:close/>
                  <a:moveTo>
                    <a:pt x="278" y="0"/>
                  </a:moveTo>
                  <a:cubicBezTo>
                    <a:pt x="125" y="0"/>
                    <a:pt x="0" y="125"/>
                    <a:pt x="0" y="279"/>
                  </a:cubicBezTo>
                  <a:lnTo>
                    <a:pt x="0" y="13971"/>
                  </a:lnTo>
                  <a:cubicBezTo>
                    <a:pt x="0" y="14125"/>
                    <a:pt x="125" y="14249"/>
                    <a:pt x="278" y="14249"/>
                  </a:cubicBezTo>
                  <a:lnTo>
                    <a:pt x="13972" y="14249"/>
                  </a:lnTo>
                  <a:cubicBezTo>
                    <a:pt x="14126" y="14249"/>
                    <a:pt x="14250" y="14125"/>
                    <a:pt x="14250" y="13971"/>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73"/>
            <p:cNvSpPr/>
            <p:nvPr/>
          </p:nvSpPr>
          <p:spPr>
            <a:xfrm>
              <a:off x="3447675" y="3998825"/>
              <a:ext cx="295075" cy="295075"/>
            </a:xfrm>
            <a:custGeom>
              <a:avLst/>
              <a:gdLst/>
              <a:ahLst/>
              <a:cxnLst/>
              <a:rect l="l" t="t" r="r" b="b"/>
              <a:pathLst>
                <a:path w="11803" h="11803" extrusionOk="0">
                  <a:moveTo>
                    <a:pt x="1371" y="0"/>
                  </a:moveTo>
                  <a:cubicBezTo>
                    <a:pt x="616" y="0"/>
                    <a:pt x="1" y="615"/>
                    <a:pt x="1" y="1370"/>
                  </a:cubicBezTo>
                  <a:lnTo>
                    <a:pt x="1" y="10432"/>
                  </a:lnTo>
                  <a:cubicBezTo>
                    <a:pt x="1" y="11187"/>
                    <a:pt x="616" y="11802"/>
                    <a:pt x="1371" y="11802"/>
                  </a:cubicBezTo>
                  <a:lnTo>
                    <a:pt x="10432" y="11802"/>
                  </a:lnTo>
                  <a:cubicBezTo>
                    <a:pt x="11188" y="11802"/>
                    <a:pt x="11803" y="11187"/>
                    <a:pt x="11803" y="10432"/>
                  </a:cubicBezTo>
                  <a:lnTo>
                    <a:pt x="11803" y="1370"/>
                  </a:lnTo>
                  <a:cubicBezTo>
                    <a:pt x="11803" y="615"/>
                    <a:pt x="11188" y="0"/>
                    <a:pt x="10432" y="0"/>
                  </a:cubicBezTo>
                  <a:lnTo>
                    <a:pt x="7154" y="0"/>
                  </a:lnTo>
                  <a:cubicBezTo>
                    <a:pt x="7001" y="0"/>
                    <a:pt x="6876" y="124"/>
                    <a:pt x="6876" y="278"/>
                  </a:cubicBezTo>
                  <a:cubicBezTo>
                    <a:pt x="6876" y="432"/>
                    <a:pt x="7001" y="556"/>
                    <a:pt x="7154" y="556"/>
                  </a:cubicBezTo>
                  <a:lnTo>
                    <a:pt x="10432" y="556"/>
                  </a:lnTo>
                  <a:cubicBezTo>
                    <a:pt x="10880" y="556"/>
                    <a:pt x="11245" y="921"/>
                    <a:pt x="11245" y="1369"/>
                  </a:cubicBezTo>
                  <a:lnTo>
                    <a:pt x="11245" y="10430"/>
                  </a:lnTo>
                  <a:cubicBezTo>
                    <a:pt x="11245" y="10878"/>
                    <a:pt x="10880" y="11243"/>
                    <a:pt x="10432" y="11243"/>
                  </a:cubicBezTo>
                  <a:lnTo>
                    <a:pt x="1371" y="11243"/>
                  </a:lnTo>
                  <a:cubicBezTo>
                    <a:pt x="923" y="11243"/>
                    <a:pt x="558" y="10878"/>
                    <a:pt x="558" y="10430"/>
                  </a:cubicBezTo>
                  <a:lnTo>
                    <a:pt x="558" y="1369"/>
                  </a:lnTo>
                  <a:cubicBezTo>
                    <a:pt x="558" y="921"/>
                    <a:pt x="923" y="556"/>
                    <a:pt x="1371" y="556"/>
                  </a:cubicBezTo>
                  <a:lnTo>
                    <a:pt x="4649" y="556"/>
                  </a:lnTo>
                  <a:cubicBezTo>
                    <a:pt x="4803" y="556"/>
                    <a:pt x="4927" y="432"/>
                    <a:pt x="4927" y="278"/>
                  </a:cubicBezTo>
                  <a:cubicBezTo>
                    <a:pt x="4927" y="124"/>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73"/>
            <p:cNvSpPr/>
            <p:nvPr/>
          </p:nvSpPr>
          <p:spPr>
            <a:xfrm>
              <a:off x="3604450" y="4033700"/>
              <a:ext cx="44575" cy="69600"/>
            </a:xfrm>
            <a:custGeom>
              <a:avLst/>
              <a:gdLst/>
              <a:ahLst/>
              <a:cxnLst/>
              <a:rect l="l" t="t" r="r" b="b"/>
              <a:pathLst>
                <a:path w="1783" h="2784" extrusionOk="0">
                  <a:moveTo>
                    <a:pt x="851" y="0"/>
                  </a:moveTo>
                  <a:cubicBezTo>
                    <a:pt x="450" y="0"/>
                    <a:pt x="104" y="286"/>
                    <a:pt x="27" y="677"/>
                  </a:cubicBezTo>
                  <a:cubicBezTo>
                    <a:pt x="0" y="829"/>
                    <a:pt x="98" y="975"/>
                    <a:pt x="249" y="1005"/>
                  </a:cubicBezTo>
                  <a:cubicBezTo>
                    <a:pt x="267" y="1008"/>
                    <a:pt x="284" y="1010"/>
                    <a:pt x="302" y="1010"/>
                  </a:cubicBezTo>
                  <a:cubicBezTo>
                    <a:pt x="432" y="1010"/>
                    <a:pt x="549" y="917"/>
                    <a:pt x="576" y="785"/>
                  </a:cubicBezTo>
                  <a:cubicBezTo>
                    <a:pt x="602" y="653"/>
                    <a:pt x="719" y="558"/>
                    <a:pt x="852" y="558"/>
                  </a:cubicBezTo>
                  <a:cubicBezTo>
                    <a:pt x="1014" y="558"/>
                    <a:pt x="1135" y="707"/>
                    <a:pt x="1135" y="839"/>
                  </a:cubicBezTo>
                  <a:cubicBezTo>
                    <a:pt x="1135" y="952"/>
                    <a:pt x="1033" y="1113"/>
                    <a:pt x="940" y="1240"/>
                  </a:cubicBezTo>
                  <a:cubicBezTo>
                    <a:pt x="246" y="2223"/>
                    <a:pt x="164" y="2338"/>
                    <a:pt x="163" y="2343"/>
                  </a:cubicBezTo>
                  <a:cubicBezTo>
                    <a:pt x="100" y="2426"/>
                    <a:pt x="93" y="2538"/>
                    <a:pt x="141" y="2631"/>
                  </a:cubicBezTo>
                  <a:cubicBezTo>
                    <a:pt x="188" y="2725"/>
                    <a:pt x="283" y="2784"/>
                    <a:pt x="388" y="2784"/>
                  </a:cubicBezTo>
                  <a:lnTo>
                    <a:pt x="1504" y="2784"/>
                  </a:lnTo>
                  <a:cubicBezTo>
                    <a:pt x="1658" y="2784"/>
                    <a:pt x="1782" y="2659"/>
                    <a:pt x="1782" y="2505"/>
                  </a:cubicBezTo>
                  <a:cubicBezTo>
                    <a:pt x="1782" y="2352"/>
                    <a:pt x="1658" y="2227"/>
                    <a:pt x="1504" y="2227"/>
                  </a:cubicBezTo>
                  <a:lnTo>
                    <a:pt x="926" y="2227"/>
                  </a:lnTo>
                  <a:cubicBezTo>
                    <a:pt x="1037" y="2068"/>
                    <a:pt x="1189" y="1852"/>
                    <a:pt x="1396" y="1561"/>
                  </a:cubicBezTo>
                  <a:cubicBezTo>
                    <a:pt x="1549" y="1343"/>
                    <a:pt x="1691" y="1106"/>
                    <a:pt x="1691" y="839"/>
                  </a:cubicBezTo>
                  <a:cubicBezTo>
                    <a:pt x="1691" y="384"/>
                    <a:pt x="1306" y="0"/>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73"/>
            <p:cNvSpPr/>
            <p:nvPr/>
          </p:nvSpPr>
          <p:spPr>
            <a:xfrm>
              <a:off x="3541350" y="4033700"/>
              <a:ext cx="46725" cy="69975"/>
            </a:xfrm>
            <a:custGeom>
              <a:avLst/>
              <a:gdLst/>
              <a:ahLst/>
              <a:cxnLst/>
              <a:rect l="l" t="t" r="r" b="b"/>
              <a:pathLst>
                <a:path w="1869" h="2799" extrusionOk="0">
                  <a:moveTo>
                    <a:pt x="938" y="558"/>
                  </a:moveTo>
                  <a:cubicBezTo>
                    <a:pt x="1144" y="558"/>
                    <a:pt x="1312" y="727"/>
                    <a:pt x="1312" y="934"/>
                  </a:cubicBezTo>
                  <a:cubicBezTo>
                    <a:pt x="1312" y="1144"/>
                    <a:pt x="1142" y="1312"/>
                    <a:pt x="936" y="1312"/>
                  </a:cubicBezTo>
                  <a:cubicBezTo>
                    <a:pt x="726" y="1312"/>
                    <a:pt x="558" y="1144"/>
                    <a:pt x="558" y="934"/>
                  </a:cubicBezTo>
                  <a:cubicBezTo>
                    <a:pt x="558" y="726"/>
                    <a:pt x="728" y="558"/>
                    <a:pt x="936" y="558"/>
                  </a:cubicBezTo>
                  <a:cubicBezTo>
                    <a:pt x="937" y="558"/>
                    <a:pt x="938" y="558"/>
                    <a:pt x="938" y="558"/>
                  </a:cubicBezTo>
                  <a:close/>
                  <a:moveTo>
                    <a:pt x="936" y="0"/>
                  </a:moveTo>
                  <a:cubicBezTo>
                    <a:pt x="419" y="0"/>
                    <a:pt x="0" y="419"/>
                    <a:pt x="0" y="934"/>
                  </a:cubicBezTo>
                  <a:cubicBezTo>
                    <a:pt x="0" y="1450"/>
                    <a:pt x="419" y="1868"/>
                    <a:pt x="933" y="1868"/>
                  </a:cubicBezTo>
                  <a:cubicBezTo>
                    <a:pt x="952" y="1868"/>
                    <a:pt x="970" y="1868"/>
                    <a:pt x="989" y="1867"/>
                  </a:cubicBezTo>
                  <a:lnTo>
                    <a:pt x="989" y="1867"/>
                  </a:lnTo>
                  <a:cubicBezTo>
                    <a:pt x="806" y="2147"/>
                    <a:pt x="614" y="2295"/>
                    <a:pt x="609" y="2299"/>
                  </a:cubicBezTo>
                  <a:cubicBezTo>
                    <a:pt x="486" y="2390"/>
                    <a:pt x="461" y="2564"/>
                    <a:pt x="552" y="2687"/>
                  </a:cubicBezTo>
                  <a:cubicBezTo>
                    <a:pt x="608" y="2760"/>
                    <a:pt x="691" y="2798"/>
                    <a:pt x="776" y="2798"/>
                  </a:cubicBezTo>
                  <a:cubicBezTo>
                    <a:pt x="835" y="2798"/>
                    <a:pt x="892" y="2779"/>
                    <a:pt x="943" y="2743"/>
                  </a:cubicBezTo>
                  <a:cubicBezTo>
                    <a:pt x="975" y="2719"/>
                    <a:pt x="1726" y="2148"/>
                    <a:pt x="1858" y="1079"/>
                  </a:cubicBezTo>
                  <a:cubicBezTo>
                    <a:pt x="1866" y="1032"/>
                    <a:pt x="1868" y="983"/>
                    <a:pt x="1868" y="933"/>
                  </a:cubicBezTo>
                  <a:cubicBezTo>
                    <a:pt x="1868" y="419"/>
                    <a:pt x="1450"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73"/>
            <p:cNvSpPr/>
            <p:nvPr/>
          </p:nvSpPr>
          <p:spPr>
            <a:xfrm>
              <a:off x="3551475" y="4124100"/>
              <a:ext cx="87450" cy="119650"/>
            </a:xfrm>
            <a:custGeom>
              <a:avLst/>
              <a:gdLst/>
              <a:ahLst/>
              <a:cxnLst/>
              <a:rect l="l" t="t" r="r" b="b"/>
              <a:pathLst>
                <a:path w="3498" h="4786" extrusionOk="0">
                  <a:moveTo>
                    <a:pt x="279" y="1"/>
                  </a:moveTo>
                  <a:cubicBezTo>
                    <a:pt x="125" y="1"/>
                    <a:pt x="1" y="125"/>
                    <a:pt x="1" y="279"/>
                  </a:cubicBezTo>
                  <a:lnTo>
                    <a:pt x="1" y="3039"/>
                  </a:lnTo>
                  <a:cubicBezTo>
                    <a:pt x="1" y="4002"/>
                    <a:pt x="784" y="4785"/>
                    <a:pt x="1749" y="4785"/>
                  </a:cubicBezTo>
                  <a:cubicBezTo>
                    <a:pt x="2714" y="4785"/>
                    <a:pt x="3497" y="4001"/>
                    <a:pt x="3497" y="3039"/>
                  </a:cubicBezTo>
                  <a:lnTo>
                    <a:pt x="3497" y="279"/>
                  </a:lnTo>
                  <a:cubicBezTo>
                    <a:pt x="3497" y="125"/>
                    <a:pt x="3373" y="1"/>
                    <a:pt x="3219" y="1"/>
                  </a:cubicBezTo>
                  <a:cubicBezTo>
                    <a:pt x="3065" y="1"/>
                    <a:pt x="2941" y="125"/>
                    <a:pt x="2941" y="279"/>
                  </a:cubicBezTo>
                  <a:lnTo>
                    <a:pt x="2941" y="3039"/>
                  </a:lnTo>
                  <a:cubicBezTo>
                    <a:pt x="2941" y="3695"/>
                    <a:pt x="2406" y="4229"/>
                    <a:pt x="1749" y="4229"/>
                  </a:cubicBezTo>
                  <a:cubicBezTo>
                    <a:pt x="1092" y="4229"/>
                    <a:pt x="557" y="3695"/>
                    <a:pt x="557" y="3039"/>
                  </a:cubicBezTo>
                  <a:lnTo>
                    <a:pt x="557" y="279"/>
                  </a:ln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73"/>
            <p:cNvSpPr/>
            <p:nvPr/>
          </p:nvSpPr>
          <p:spPr>
            <a:xfrm>
              <a:off x="3588225" y="3998850"/>
              <a:ext cx="13950" cy="13925"/>
            </a:xfrm>
            <a:custGeom>
              <a:avLst/>
              <a:gdLst/>
              <a:ahLst/>
              <a:cxnLst/>
              <a:rect l="l" t="t" r="r" b="b"/>
              <a:pathLst>
                <a:path w="558" h="557" extrusionOk="0">
                  <a:moveTo>
                    <a:pt x="279" y="0"/>
                  </a:moveTo>
                  <a:cubicBezTo>
                    <a:pt x="125" y="0"/>
                    <a:pt x="1" y="125"/>
                    <a:pt x="1" y="279"/>
                  </a:cubicBezTo>
                  <a:cubicBezTo>
                    <a:pt x="1" y="432"/>
                    <a:pt x="125" y="557"/>
                    <a:pt x="279" y="557"/>
                  </a:cubicBezTo>
                  <a:cubicBezTo>
                    <a:pt x="433" y="557"/>
                    <a:pt x="557" y="432"/>
                    <a:pt x="557" y="279"/>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6" name="Google Shape;19606;p73"/>
          <p:cNvGrpSpPr/>
          <p:nvPr/>
        </p:nvGrpSpPr>
        <p:grpSpPr>
          <a:xfrm>
            <a:off x="3887944" y="4207857"/>
            <a:ext cx="334376" cy="334554"/>
            <a:chOff x="3784200" y="3968250"/>
            <a:chExt cx="356250" cy="356250"/>
          </a:xfrm>
        </p:grpSpPr>
        <p:sp>
          <p:nvSpPr>
            <p:cNvPr id="19607" name="Google Shape;19607;p73"/>
            <p:cNvSpPr/>
            <p:nvPr/>
          </p:nvSpPr>
          <p:spPr>
            <a:xfrm>
              <a:off x="3791150" y="3975200"/>
              <a:ext cx="342350" cy="342375"/>
            </a:xfrm>
            <a:custGeom>
              <a:avLst/>
              <a:gdLst/>
              <a:ahLst/>
              <a:cxnLst/>
              <a:rect l="l" t="t" r="r" b="b"/>
              <a:pathLst>
                <a:path w="13694" h="13695" extrusionOk="0">
                  <a:moveTo>
                    <a:pt x="1" y="1"/>
                  </a:moveTo>
                  <a:lnTo>
                    <a:pt x="1" y="13694"/>
                  </a:lnTo>
                  <a:lnTo>
                    <a:pt x="13693" y="13694"/>
                  </a:lnTo>
                  <a:lnTo>
                    <a:pt x="136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73"/>
            <p:cNvSpPr/>
            <p:nvPr/>
          </p:nvSpPr>
          <p:spPr>
            <a:xfrm>
              <a:off x="3821725" y="4005775"/>
              <a:ext cx="281175" cy="281150"/>
            </a:xfrm>
            <a:custGeom>
              <a:avLst/>
              <a:gdLst/>
              <a:ahLst/>
              <a:cxnLst/>
              <a:rect l="l" t="t" r="r" b="b"/>
              <a:pathLst>
                <a:path w="11247" h="11246" extrusionOk="0">
                  <a:moveTo>
                    <a:pt x="1093" y="0"/>
                  </a:moveTo>
                  <a:cubicBezTo>
                    <a:pt x="488" y="0"/>
                    <a:pt x="0" y="491"/>
                    <a:pt x="0" y="1092"/>
                  </a:cubicBezTo>
                  <a:lnTo>
                    <a:pt x="0" y="10154"/>
                  </a:lnTo>
                  <a:cubicBezTo>
                    <a:pt x="0" y="10758"/>
                    <a:pt x="491" y="11246"/>
                    <a:pt x="1093" y="11246"/>
                  </a:cubicBezTo>
                  <a:lnTo>
                    <a:pt x="10154" y="11246"/>
                  </a:lnTo>
                  <a:cubicBezTo>
                    <a:pt x="10757" y="11246"/>
                    <a:pt x="11246" y="10758"/>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73"/>
            <p:cNvSpPr/>
            <p:nvPr/>
          </p:nvSpPr>
          <p:spPr>
            <a:xfrm>
              <a:off x="3784200" y="3968250"/>
              <a:ext cx="356250" cy="356250"/>
            </a:xfrm>
            <a:custGeom>
              <a:avLst/>
              <a:gdLst/>
              <a:ahLst/>
              <a:cxnLst/>
              <a:rect l="l" t="t" r="r" b="b"/>
              <a:pathLst>
                <a:path w="14250" h="14250" extrusionOk="0">
                  <a:moveTo>
                    <a:pt x="13693" y="557"/>
                  </a:moveTo>
                  <a:lnTo>
                    <a:pt x="13693" y="13694"/>
                  </a:lnTo>
                  <a:lnTo>
                    <a:pt x="557" y="13694"/>
                  </a:lnTo>
                  <a:lnTo>
                    <a:pt x="557" y="557"/>
                  </a:lnTo>
                  <a:close/>
                  <a:moveTo>
                    <a:pt x="279" y="0"/>
                  </a:moveTo>
                  <a:cubicBezTo>
                    <a:pt x="125" y="0"/>
                    <a:pt x="1" y="125"/>
                    <a:pt x="1" y="279"/>
                  </a:cubicBezTo>
                  <a:lnTo>
                    <a:pt x="1" y="13971"/>
                  </a:lnTo>
                  <a:cubicBezTo>
                    <a:pt x="1" y="14125"/>
                    <a:pt x="125" y="14249"/>
                    <a:pt x="279" y="14249"/>
                  </a:cubicBezTo>
                  <a:lnTo>
                    <a:pt x="13971" y="14249"/>
                  </a:lnTo>
                  <a:cubicBezTo>
                    <a:pt x="14125" y="14249"/>
                    <a:pt x="14249" y="14125"/>
                    <a:pt x="14249" y="13971"/>
                  </a:cubicBezTo>
                  <a:lnTo>
                    <a:pt x="14249" y="279"/>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73"/>
            <p:cNvSpPr/>
            <p:nvPr/>
          </p:nvSpPr>
          <p:spPr>
            <a:xfrm>
              <a:off x="3814800" y="3998825"/>
              <a:ext cx="295050" cy="295075"/>
            </a:xfrm>
            <a:custGeom>
              <a:avLst/>
              <a:gdLst/>
              <a:ahLst/>
              <a:cxnLst/>
              <a:rect l="l" t="t" r="r" b="b"/>
              <a:pathLst>
                <a:path w="11802" h="11803" extrusionOk="0">
                  <a:moveTo>
                    <a:pt x="1371" y="0"/>
                  </a:moveTo>
                  <a:cubicBezTo>
                    <a:pt x="616" y="0"/>
                    <a:pt x="1" y="615"/>
                    <a:pt x="1" y="1370"/>
                  </a:cubicBezTo>
                  <a:lnTo>
                    <a:pt x="1" y="10432"/>
                  </a:lnTo>
                  <a:cubicBezTo>
                    <a:pt x="1" y="11187"/>
                    <a:pt x="616" y="11802"/>
                    <a:pt x="1370" y="11802"/>
                  </a:cubicBezTo>
                  <a:lnTo>
                    <a:pt x="10431" y="11802"/>
                  </a:lnTo>
                  <a:cubicBezTo>
                    <a:pt x="11186" y="11802"/>
                    <a:pt x="11801" y="11187"/>
                    <a:pt x="11801" y="10432"/>
                  </a:cubicBezTo>
                  <a:lnTo>
                    <a:pt x="11801" y="1370"/>
                  </a:lnTo>
                  <a:cubicBezTo>
                    <a:pt x="11801" y="615"/>
                    <a:pt x="11186" y="0"/>
                    <a:pt x="10431" y="0"/>
                  </a:cubicBezTo>
                  <a:lnTo>
                    <a:pt x="7153" y="0"/>
                  </a:lnTo>
                  <a:cubicBezTo>
                    <a:pt x="6999" y="0"/>
                    <a:pt x="6875" y="124"/>
                    <a:pt x="6875" y="278"/>
                  </a:cubicBezTo>
                  <a:cubicBezTo>
                    <a:pt x="6875" y="432"/>
                    <a:pt x="6999" y="556"/>
                    <a:pt x="7153" y="556"/>
                  </a:cubicBezTo>
                  <a:lnTo>
                    <a:pt x="10431" y="556"/>
                  </a:lnTo>
                  <a:cubicBezTo>
                    <a:pt x="10879" y="556"/>
                    <a:pt x="11244" y="921"/>
                    <a:pt x="11244" y="1369"/>
                  </a:cubicBezTo>
                  <a:lnTo>
                    <a:pt x="11244" y="10430"/>
                  </a:lnTo>
                  <a:cubicBezTo>
                    <a:pt x="11244" y="10878"/>
                    <a:pt x="10879" y="11243"/>
                    <a:pt x="10431" y="11243"/>
                  </a:cubicBezTo>
                  <a:lnTo>
                    <a:pt x="1370" y="11243"/>
                  </a:lnTo>
                  <a:cubicBezTo>
                    <a:pt x="922" y="11243"/>
                    <a:pt x="557" y="10878"/>
                    <a:pt x="557" y="10430"/>
                  </a:cubicBezTo>
                  <a:lnTo>
                    <a:pt x="557" y="1369"/>
                  </a:lnTo>
                  <a:cubicBezTo>
                    <a:pt x="557" y="921"/>
                    <a:pt x="922" y="556"/>
                    <a:pt x="1370" y="556"/>
                  </a:cubicBezTo>
                  <a:lnTo>
                    <a:pt x="4649" y="556"/>
                  </a:lnTo>
                  <a:cubicBezTo>
                    <a:pt x="4803" y="556"/>
                    <a:pt x="4927" y="432"/>
                    <a:pt x="4927" y="278"/>
                  </a:cubicBezTo>
                  <a:cubicBezTo>
                    <a:pt x="4927" y="124"/>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73"/>
            <p:cNvSpPr/>
            <p:nvPr/>
          </p:nvSpPr>
          <p:spPr>
            <a:xfrm>
              <a:off x="3972550" y="4033725"/>
              <a:ext cx="42125" cy="69575"/>
            </a:xfrm>
            <a:custGeom>
              <a:avLst/>
              <a:gdLst/>
              <a:ahLst/>
              <a:cxnLst/>
              <a:rect l="l" t="t" r="r" b="b"/>
              <a:pathLst>
                <a:path w="1685" h="2783" extrusionOk="0">
                  <a:moveTo>
                    <a:pt x="850" y="1"/>
                  </a:moveTo>
                  <a:cubicBezTo>
                    <a:pt x="453" y="1"/>
                    <a:pt x="106" y="285"/>
                    <a:pt x="30" y="674"/>
                  </a:cubicBezTo>
                  <a:cubicBezTo>
                    <a:pt x="1" y="824"/>
                    <a:pt x="98" y="970"/>
                    <a:pt x="250" y="1002"/>
                  </a:cubicBezTo>
                  <a:cubicBezTo>
                    <a:pt x="267" y="1006"/>
                    <a:pt x="285" y="1007"/>
                    <a:pt x="302" y="1007"/>
                  </a:cubicBezTo>
                  <a:cubicBezTo>
                    <a:pt x="432" y="1007"/>
                    <a:pt x="549" y="914"/>
                    <a:pt x="578" y="783"/>
                  </a:cubicBezTo>
                  <a:cubicBezTo>
                    <a:pt x="603" y="652"/>
                    <a:pt x="718" y="559"/>
                    <a:pt x="850" y="559"/>
                  </a:cubicBezTo>
                  <a:cubicBezTo>
                    <a:pt x="1004" y="559"/>
                    <a:pt x="1128" y="683"/>
                    <a:pt x="1128" y="837"/>
                  </a:cubicBezTo>
                  <a:cubicBezTo>
                    <a:pt x="1128" y="990"/>
                    <a:pt x="1004" y="1115"/>
                    <a:pt x="850" y="1115"/>
                  </a:cubicBezTo>
                  <a:cubicBezTo>
                    <a:pt x="696" y="1115"/>
                    <a:pt x="572" y="1239"/>
                    <a:pt x="572" y="1393"/>
                  </a:cubicBezTo>
                  <a:cubicBezTo>
                    <a:pt x="572" y="1547"/>
                    <a:pt x="696" y="1671"/>
                    <a:pt x="850" y="1671"/>
                  </a:cubicBezTo>
                  <a:cubicBezTo>
                    <a:pt x="1004" y="1671"/>
                    <a:pt x="1128" y="1796"/>
                    <a:pt x="1128" y="1949"/>
                  </a:cubicBezTo>
                  <a:cubicBezTo>
                    <a:pt x="1128" y="2102"/>
                    <a:pt x="1002" y="2226"/>
                    <a:pt x="850" y="2226"/>
                  </a:cubicBezTo>
                  <a:cubicBezTo>
                    <a:pt x="712" y="2226"/>
                    <a:pt x="594" y="2124"/>
                    <a:pt x="573" y="1986"/>
                  </a:cubicBezTo>
                  <a:cubicBezTo>
                    <a:pt x="572" y="1973"/>
                    <a:pt x="572" y="1961"/>
                    <a:pt x="572" y="1948"/>
                  </a:cubicBezTo>
                  <a:cubicBezTo>
                    <a:pt x="572" y="1794"/>
                    <a:pt x="447" y="1670"/>
                    <a:pt x="294" y="1670"/>
                  </a:cubicBezTo>
                  <a:cubicBezTo>
                    <a:pt x="140" y="1670"/>
                    <a:pt x="16" y="1794"/>
                    <a:pt x="16" y="1948"/>
                  </a:cubicBezTo>
                  <a:cubicBezTo>
                    <a:pt x="16" y="1986"/>
                    <a:pt x="18" y="2027"/>
                    <a:pt x="23" y="2064"/>
                  </a:cubicBezTo>
                  <a:cubicBezTo>
                    <a:pt x="80" y="2474"/>
                    <a:pt x="437" y="2783"/>
                    <a:pt x="850" y="2783"/>
                  </a:cubicBezTo>
                  <a:cubicBezTo>
                    <a:pt x="1311" y="2783"/>
                    <a:pt x="1685" y="2408"/>
                    <a:pt x="1685" y="1948"/>
                  </a:cubicBezTo>
                  <a:cubicBezTo>
                    <a:pt x="1685" y="1734"/>
                    <a:pt x="1604" y="1540"/>
                    <a:pt x="1471" y="1392"/>
                  </a:cubicBezTo>
                  <a:cubicBezTo>
                    <a:pt x="1603" y="1244"/>
                    <a:pt x="1685" y="1049"/>
                    <a:pt x="1685" y="835"/>
                  </a:cubicBezTo>
                  <a:cubicBezTo>
                    <a:pt x="1685" y="374"/>
                    <a:pt x="131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73"/>
            <p:cNvSpPr/>
            <p:nvPr/>
          </p:nvSpPr>
          <p:spPr>
            <a:xfrm>
              <a:off x="3909975" y="4033700"/>
              <a:ext cx="46725" cy="69975"/>
            </a:xfrm>
            <a:custGeom>
              <a:avLst/>
              <a:gdLst/>
              <a:ahLst/>
              <a:cxnLst/>
              <a:rect l="l" t="t" r="r" b="b"/>
              <a:pathLst>
                <a:path w="1869" h="2799" extrusionOk="0">
                  <a:moveTo>
                    <a:pt x="939" y="558"/>
                  </a:moveTo>
                  <a:cubicBezTo>
                    <a:pt x="1144" y="558"/>
                    <a:pt x="1312" y="727"/>
                    <a:pt x="1312" y="934"/>
                  </a:cubicBezTo>
                  <a:cubicBezTo>
                    <a:pt x="1312" y="1144"/>
                    <a:pt x="1142" y="1312"/>
                    <a:pt x="936" y="1312"/>
                  </a:cubicBezTo>
                  <a:cubicBezTo>
                    <a:pt x="726" y="1312"/>
                    <a:pt x="558" y="1144"/>
                    <a:pt x="558" y="934"/>
                  </a:cubicBezTo>
                  <a:cubicBezTo>
                    <a:pt x="558" y="726"/>
                    <a:pt x="728" y="558"/>
                    <a:pt x="936" y="558"/>
                  </a:cubicBezTo>
                  <a:cubicBezTo>
                    <a:pt x="937" y="558"/>
                    <a:pt x="938" y="558"/>
                    <a:pt x="939" y="558"/>
                  </a:cubicBezTo>
                  <a:close/>
                  <a:moveTo>
                    <a:pt x="936" y="0"/>
                  </a:moveTo>
                  <a:cubicBezTo>
                    <a:pt x="419" y="0"/>
                    <a:pt x="0" y="419"/>
                    <a:pt x="0" y="934"/>
                  </a:cubicBezTo>
                  <a:cubicBezTo>
                    <a:pt x="0" y="1450"/>
                    <a:pt x="419" y="1868"/>
                    <a:pt x="934" y="1868"/>
                  </a:cubicBezTo>
                  <a:cubicBezTo>
                    <a:pt x="952" y="1868"/>
                    <a:pt x="971" y="1868"/>
                    <a:pt x="989" y="1867"/>
                  </a:cubicBezTo>
                  <a:lnTo>
                    <a:pt x="989" y="1867"/>
                  </a:lnTo>
                  <a:cubicBezTo>
                    <a:pt x="806" y="2145"/>
                    <a:pt x="615" y="2293"/>
                    <a:pt x="609" y="2299"/>
                  </a:cubicBezTo>
                  <a:cubicBezTo>
                    <a:pt x="488" y="2390"/>
                    <a:pt x="461" y="2564"/>
                    <a:pt x="554" y="2687"/>
                  </a:cubicBezTo>
                  <a:cubicBezTo>
                    <a:pt x="608" y="2760"/>
                    <a:pt x="693" y="2798"/>
                    <a:pt x="776" y="2798"/>
                  </a:cubicBezTo>
                  <a:cubicBezTo>
                    <a:pt x="835" y="2798"/>
                    <a:pt x="892" y="2779"/>
                    <a:pt x="943" y="2743"/>
                  </a:cubicBezTo>
                  <a:cubicBezTo>
                    <a:pt x="975" y="2719"/>
                    <a:pt x="1726" y="2148"/>
                    <a:pt x="1858" y="1079"/>
                  </a:cubicBezTo>
                  <a:cubicBezTo>
                    <a:pt x="1866" y="1032"/>
                    <a:pt x="1868" y="983"/>
                    <a:pt x="1868" y="933"/>
                  </a:cubicBezTo>
                  <a:cubicBezTo>
                    <a:pt x="1868" y="419"/>
                    <a:pt x="1450"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73"/>
            <p:cNvSpPr/>
            <p:nvPr/>
          </p:nvSpPr>
          <p:spPr>
            <a:xfrm>
              <a:off x="3874800" y="4124100"/>
              <a:ext cx="88050" cy="119650"/>
            </a:xfrm>
            <a:custGeom>
              <a:avLst/>
              <a:gdLst/>
              <a:ahLst/>
              <a:cxnLst/>
              <a:rect l="l" t="t" r="r" b="b"/>
              <a:pathLst>
                <a:path w="3522" h="4786" extrusionOk="0">
                  <a:moveTo>
                    <a:pt x="3243" y="1"/>
                  </a:moveTo>
                  <a:cubicBezTo>
                    <a:pt x="3090" y="1"/>
                    <a:pt x="2965" y="125"/>
                    <a:pt x="2965" y="279"/>
                  </a:cubicBezTo>
                  <a:lnTo>
                    <a:pt x="2965" y="3686"/>
                  </a:lnTo>
                  <a:lnTo>
                    <a:pt x="507" y="128"/>
                  </a:lnTo>
                  <a:cubicBezTo>
                    <a:pt x="454" y="50"/>
                    <a:pt x="366" y="8"/>
                    <a:pt x="277" y="8"/>
                  </a:cubicBezTo>
                  <a:cubicBezTo>
                    <a:pt x="250" y="8"/>
                    <a:pt x="223" y="12"/>
                    <a:pt x="196" y="20"/>
                  </a:cubicBezTo>
                  <a:cubicBezTo>
                    <a:pt x="79" y="56"/>
                    <a:pt x="0" y="165"/>
                    <a:pt x="0" y="286"/>
                  </a:cubicBezTo>
                  <a:lnTo>
                    <a:pt x="0" y="4507"/>
                  </a:lnTo>
                  <a:cubicBezTo>
                    <a:pt x="0" y="4661"/>
                    <a:pt x="125" y="4785"/>
                    <a:pt x="278" y="4785"/>
                  </a:cubicBezTo>
                  <a:cubicBezTo>
                    <a:pt x="432" y="4785"/>
                    <a:pt x="557" y="4661"/>
                    <a:pt x="557" y="4507"/>
                  </a:cubicBezTo>
                  <a:lnTo>
                    <a:pt x="557" y="1179"/>
                  </a:lnTo>
                  <a:lnTo>
                    <a:pt x="2905" y="4579"/>
                  </a:lnTo>
                  <a:cubicBezTo>
                    <a:pt x="2976" y="4681"/>
                    <a:pt x="3083" y="4740"/>
                    <a:pt x="3192" y="4740"/>
                  </a:cubicBezTo>
                  <a:cubicBezTo>
                    <a:pt x="3224" y="4740"/>
                    <a:pt x="3255" y="4735"/>
                    <a:pt x="3286" y="4725"/>
                  </a:cubicBezTo>
                  <a:cubicBezTo>
                    <a:pt x="3429" y="4680"/>
                    <a:pt x="3521" y="4539"/>
                    <a:pt x="3521" y="4367"/>
                  </a:cubicBezTo>
                  <a:lnTo>
                    <a:pt x="3521" y="279"/>
                  </a:lnTo>
                  <a:cubicBezTo>
                    <a:pt x="3521" y="125"/>
                    <a:pt x="3396" y="1"/>
                    <a:pt x="3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73"/>
            <p:cNvSpPr/>
            <p:nvPr/>
          </p:nvSpPr>
          <p:spPr>
            <a:xfrm>
              <a:off x="3985850" y="4170525"/>
              <a:ext cx="64075" cy="95500"/>
            </a:xfrm>
            <a:custGeom>
              <a:avLst/>
              <a:gdLst/>
              <a:ahLst/>
              <a:cxnLst/>
              <a:rect l="l" t="t" r="r" b="b"/>
              <a:pathLst>
                <a:path w="2563" h="3820" extrusionOk="0">
                  <a:moveTo>
                    <a:pt x="1279" y="559"/>
                  </a:moveTo>
                  <a:cubicBezTo>
                    <a:pt x="1678" y="559"/>
                    <a:pt x="2003" y="884"/>
                    <a:pt x="2003" y="1284"/>
                  </a:cubicBezTo>
                  <a:cubicBezTo>
                    <a:pt x="2003" y="1682"/>
                    <a:pt x="1678" y="2009"/>
                    <a:pt x="1279" y="2009"/>
                  </a:cubicBezTo>
                  <a:cubicBezTo>
                    <a:pt x="880" y="2009"/>
                    <a:pt x="554" y="1682"/>
                    <a:pt x="554" y="1284"/>
                  </a:cubicBezTo>
                  <a:cubicBezTo>
                    <a:pt x="557" y="884"/>
                    <a:pt x="880" y="559"/>
                    <a:pt x="1279" y="559"/>
                  </a:cubicBezTo>
                  <a:close/>
                  <a:moveTo>
                    <a:pt x="1281" y="0"/>
                  </a:moveTo>
                  <a:cubicBezTo>
                    <a:pt x="1011" y="0"/>
                    <a:pt x="759" y="85"/>
                    <a:pt x="552" y="230"/>
                  </a:cubicBezTo>
                  <a:cubicBezTo>
                    <a:pt x="527" y="101"/>
                    <a:pt x="413" y="3"/>
                    <a:pt x="279" y="3"/>
                  </a:cubicBezTo>
                  <a:cubicBezTo>
                    <a:pt x="125" y="3"/>
                    <a:pt x="0" y="127"/>
                    <a:pt x="0" y="281"/>
                  </a:cubicBezTo>
                  <a:lnTo>
                    <a:pt x="0" y="3542"/>
                  </a:lnTo>
                  <a:cubicBezTo>
                    <a:pt x="0" y="3695"/>
                    <a:pt x="125" y="3820"/>
                    <a:pt x="279" y="3820"/>
                  </a:cubicBezTo>
                  <a:cubicBezTo>
                    <a:pt x="432" y="3820"/>
                    <a:pt x="557" y="3695"/>
                    <a:pt x="557" y="3542"/>
                  </a:cubicBezTo>
                  <a:lnTo>
                    <a:pt x="557" y="2338"/>
                  </a:lnTo>
                  <a:cubicBezTo>
                    <a:pt x="763" y="2480"/>
                    <a:pt x="1012" y="2562"/>
                    <a:pt x="1281" y="2562"/>
                  </a:cubicBezTo>
                  <a:cubicBezTo>
                    <a:pt x="1987" y="2562"/>
                    <a:pt x="2563" y="1988"/>
                    <a:pt x="2563" y="1281"/>
                  </a:cubicBezTo>
                  <a:cubicBezTo>
                    <a:pt x="2563" y="575"/>
                    <a:pt x="1987"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73"/>
            <p:cNvSpPr/>
            <p:nvPr/>
          </p:nvSpPr>
          <p:spPr>
            <a:xfrm>
              <a:off x="3955350" y="3998850"/>
              <a:ext cx="13950" cy="13925"/>
            </a:xfrm>
            <a:custGeom>
              <a:avLst/>
              <a:gdLst/>
              <a:ahLst/>
              <a:cxnLst/>
              <a:rect l="l" t="t" r="r" b="b"/>
              <a:pathLst>
                <a:path w="558" h="557" extrusionOk="0">
                  <a:moveTo>
                    <a:pt x="279" y="0"/>
                  </a:moveTo>
                  <a:cubicBezTo>
                    <a:pt x="125" y="0"/>
                    <a:pt x="1" y="125"/>
                    <a:pt x="1" y="279"/>
                  </a:cubicBezTo>
                  <a:cubicBezTo>
                    <a:pt x="1" y="432"/>
                    <a:pt x="125" y="557"/>
                    <a:pt x="279" y="557"/>
                  </a:cubicBezTo>
                  <a:cubicBezTo>
                    <a:pt x="433" y="557"/>
                    <a:pt x="557" y="432"/>
                    <a:pt x="557" y="279"/>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6" name="Google Shape;19616;p73"/>
          <p:cNvGrpSpPr/>
          <p:nvPr/>
        </p:nvGrpSpPr>
        <p:grpSpPr>
          <a:xfrm>
            <a:off x="4232527" y="4207857"/>
            <a:ext cx="334376" cy="334554"/>
            <a:chOff x="4151325" y="3968250"/>
            <a:chExt cx="356250" cy="356250"/>
          </a:xfrm>
        </p:grpSpPr>
        <p:sp>
          <p:nvSpPr>
            <p:cNvPr id="19617" name="Google Shape;19617;p73"/>
            <p:cNvSpPr/>
            <p:nvPr/>
          </p:nvSpPr>
          <p:spPr>
            <a:xfrm>
              <a:off x="4158250" y="3975200"/>
              <a:ext cx="342325" cy="342375"/>
            </a:xfrm>
            <a:custGeom>
              <a:avLst/>
              <a:gdLst/>
              <a:ahLst/>
              <a:cxnLst/>
              <a:rect l="l" t="t" r="r" b="b"/>
              <a:pathLst>
                <a:path w="13693" h="13695" extrusionOk="0">
                  <a:moveTo>
                    <a:pt x="0" y="1"/>
                  </a:moveTo>
                  <a:lnTo>
                    <a:pt x="0" y="13694"/>
                  </a:lnTo>
                  <a:lnTo>
                    <a:pt x="13693" y="13694"/>
                  </a:lnTo>
                  <a:lnTo>
                    <a:pt x="136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73"/>
            <p:cNvSpPr/>
            <p:nvPr/>
          </p:nvSpPr>
          <p:spPr>
            <a:xfrm>
              <a:off x="4188850" y="4005775"/>
              <a:ext cx="281175" cy="281150"/>
            </a:xfrm>
            <a:custGeom>
              <a:avLst/>
              <a:gdLst/>
              <a:ahLst/>
              <a:cxnLst/>
              <a:rect l="l" t="t" r="r" b="b"/>
              <a:pathLst>
                <a:path w="11247" h="11246" extrusionOk="0">
                  <a:moveTo>
                    <a:pt x="1093" y="0"/>
                  </a:moveTo>
                  <a:cubicBezTo>
                    <a:pt x="489" y="0"/>
                    <a:pt x="0" y="491"/>
                    <a:pt x="0" y="1092"/>
                  </a:cubicBezTo>
                  <a:lnTo>
                    <a:pt x="0" y="10154"/>
                  </a:lnTo>
                  <a:cubicBezTo>
                    <a:pt x="0" y="10758"/>
                    <a:pt x="491" y="11246"/>
                    <a:pt x="1093" y="11246"/>
                  </a:cubicBezTo>
                  <a:lnTo>
                    <a:pt x="10154" y="11246"/>
                  </a:lnTo>
                  <a:cubicBezTo>
                    <a:pt x="10756" y="11246"/>
                    <a:pt x="11246" y="10758"/>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73"/>
            <p:cNvSpPr/>
            <p:nvPr/>
          </p:nvSpPr>
          <p:spPr>
            <a:xfrm>
              <a:off x="4151325" y="3968250"/>
              <a:ext cx="356250" cy="356250"/>
            </a:xfrm>
            <a:custGeom>
              <a:avLst/>
              <a:gdLst/>
              <a:ahLst/>
              <a:cxnLst/>
              <a:rect l="l" t="t" r="r" b="b"/>
              <a:pathLst>
                <a:path w="14250" h="14250" extrusionOk="0">
                  <a:moveTo>
                    <a:pt x="13693" y="557"/>
                  </a:moveTo>
                  <a:lnTo>
                    <a:pt x="13693" y="13694"/>
                  </a:lnTo>
                  <a:lnTo>
                    <a:pt x="557" y="13694"/>
                  </a:lnTo>
                  <a:lnTo>
                    <a:pt x="557" y="557"/>
                  </a:lnTo>
                  <a:close/>
                  <a:moveTo>
                    <a:pt x="279" y="0"/>
                  </a:moveTo>
                  <a:cubicBezTo>
                    <a:pt x="125" y="0"/>
                    <a:pt x="1" y="125"/>
                    <a:pt x="1" y="279"/>
                  </a:cubicBezTo>
                  <a:lnTo>
                    <a:pt x="1" y="13971"/>
                  </a:lnTo>
                  <a:cubicBezTo>
                    <a:pt x="1" y="14125"/>
                    <a:pt x="125" y="14249"/>
                    <a:pt x="279" y="14249"/>
                  </a:cubicBezTo>
                  <a:lnTo>
                    <a:pt x="13971" y="14249"/>
                  </a:lnTo>
                  <a:cubicBezTo>
                    <a:pt x="14125" y="14249"/>
                    <a:pt x="14249" y="14125"/>
                    <a:pt x="14249" y="13971"/>
                  </a:cubicBezTo>
                  <a:lnTo>
                    <a:pt x="14249" y="279"/>
                  </a:lnTo>
                  <a:cubicBezTo>
                    <a:pt x="14249" y="125"/>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73"/>
            <p:cNvSpPr/>
            <p:nvPr/>
          </p:nvSpPr>
          <p:spPr>
            <a:xfrm>
              <a:off x="4181900" y="3998825"/>
              <a:ext cx="295075" cy="295075"/>
            </a:xfrm>
            <a:custGeom>
              <a:avLst/>
              <a:gdLst/>
              <a:ahLst/>
              <a:cxnLst/>
              <a:rect l="l" t="t" r="r" b="b"/>
              <a:pathLst>
                <a:path w="11803" h="11803" extrusionOk="0">
                  <a:moveTo>
                    <a:pt x="1371" y="0"/>
                  </a:moveTo>
                  <a:cubicBezTo>
                    <a:pt x="615" y="0"/>
                    <a:pt x="0" y="615"/>
                    <a:pt x="0" y="1370"/>
                  </a:cubicBezTo>
                  <a:lnTo>
                    <a:pt x="0" y="10432"/>
                  </a:lnTo>
                  <a:cubicBezTo>
                    <a:pt x="0" y="11187"/>
                    <a:pt x="615" y="11802"/>
                    <a:pt x="1371" y="11802"/>
                  </a:cubicBezTo>
                  <a:lnTo>
                    <a:pt x="10432" y="11802"/>
                  </a:lnTo>
                  <a:cubicBezTo>
                    <a:pt x="11187" y="11802"/>
                    <a:pt x="11802" y="11187"/>
                    <a:pt x="11802" y="10432"/>
                  </a:cubicBezTo>
                  <a:lnTo>
                    <a:pt x="11802" y="1370"/>
                  </a:lnTo>
                  <a:cubicBezTo>
                    <a:pt x="11802" y="615"/>
                    <a:pt x="11187" y="0"/>
                    <a:pt x="10432" y="0"/>
                  </a:cubicBezTo>
                  <a:lnTo>
                    <a:pt x="7154" y="0"/>
                  </a:lnTo>
                  <a:cubicBezTo>
                    <a:pt x="7000" y="0"/>
                    <a:pt x="6876" y="124"/>
                    <a:pt x="6876" y="278"/>
                  </a:cubicBezTo>
                  <a:cubicBezTo>
                    <a:pt x="6876" y="432"/>
                    <a:pt x="7000" y="556"/>
                    <a:pt x="7154" y="556"/>
                  </a:cubicBezTo>
                  <a:lnTo>
                    <a:pt x="10432" y="556"/>
                  </a:lnTo>
                  <a:cubicBezTo>
                    <a:pt x="10880" y="556"/>
                    <a:pt x="11245" y="921"/>
                    <a:pt x="11245" y="1369"/>
                  </a:cubicBezTo>
                  <a:lnTo>
                    <a:pt x="11245" y="10430"/>
                  </a:lnTo>
                  <a:cubicBezTo>
                    <a:pt x="11245" y="10878"/>
                    <a:pt x="10880" y="11243"/>
                    <a:pt x="10432" y="11243"/>
                  </a:cubicBezTo>
                  <a:lnTo>
                    <a:pt x="1371" y="11243"/>
                  </a:lnTo>
                  <a:cubicBezTo>
                    <a:pt x="923" y="11243"/>
                    <a:pt x="558" y="10878"/>
                    <a:pt x="558" y="10430"/>
                  </a:cubicBezTo>
                  <a:lnTo>
                    <a:pt x="558" y="1369"/>
                  </a:lnTo>
                  <a:cubicBezTo>
                    <a:pt x="558" y="921"/>
                    <a:pt x="923" y="556"/>
                    <a:pt x="1371" y="556"/>
                  </a:cubicBezTo>
                  <a:lnTo>
                    <a:pt x="4649" y="556"/>
                  </a:lnTo>
                  <a:cubicBezTo>
                    <a:pt x="4802" y="556"/>
                    <a:pt x="4927" y="432"/>
                    <a:pt x="4927" y="278"/>
                  </a:cubicBezTo>
                  <a:cubicBezTo>
                    <a:pt x="4927" y="124"/>
                    <a:pt x="4802"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73"/>
            <p:cNvSpPr/>
            <p:nvPr/>
          </p:nvSpPr>
          <p:spPr>
            <a:xfrm>
              <a:off x="4334050" y="4033675"/>
              <a:ext cx="49225" cy="69625"/>
            </a:xfrm>
            <a:custGeom>
              <a:avLst/>
              <a:gdLst/>
              <a:ahLst/>
              <a:cxnLst/>
              <a:rect l="l" t="t" r="r" b="b"/>
              <a:pathLst>
                <a:path w="1969" h="2785" extrusionOk="0">
                  <a:moveTo>
                    <a:pt x="1132" y="927"/>
                  </a:moveTo>
                  <a:cubicBezTo>
                    <a:pt x="1132" y="1111"/>
                    <a:pt x="1132" y="1337"/>
                    <a:pt x="1131" y="1571"/>
                  </a:cubicBezTo>
                  <a:lnTo>
                    <a:pt x="766" y="1571"/>
                  </a:lnTo>
                  <a:cubicBezTo>
                    <a:pt x="898" y="1335"/>
                    <a:pt x="1028" y="1108"/>
                    <a:pt x="1132" y="927"/>
                  </a:cubicBezTo>
                  <a:close/>
                  <a:moveTo>
                    <a:pt x="1282" y="0"/>
                  </a:moveTo>
                  <a:cubicBezTo>
                    <a:pt x="1158" y="0"/>
                    <a:pt x="1036" y="63"/>
                    <a:pt x="940" y="180"/>
                  </a:cubicBezTo>
                  <a:cubicBezTo>
                    <a:pt x="812" y="338"/>
                    <a:pt x="226" y="1394"/>
                    <a:pt x="49" y="1714"/>
                  </a:cubicBezTo>
                  <a:cubicBezTo>
                    <a:pt x="0" y="1799"/>
                    <a:pt x="3" y="1905"/>
                    <a:pt x="52" y="1990"/>
                  </a:cubicBezTo>
                  <a:cubicBezTo>
                    <a:pt x="101" y="2074"/>
                    <a:pt x="194" y="2127"/>
                    <a:pt x="292" y="2127"/>
                  </a:cubicBezTo>
                  <a:lnTo>
                    <a:pt x="1125" y="2127"/>
                  </a:lnTo>
                  <a:cubicBezTo>
                    <a:pt x="1123" y="2260"/>
                    <a:pt x="1123" y="2388"/>
                    <a:pt x="1121" y="2505"/>
                  </a:cubicBezTo>
                  <a:cubicBezTo>
                    <a:pt x="1119" y="2659"/>
                    <a:pt x="1243" y="2785"/>
                    <a:pt x="1397" y="2785"/>
                  </a:cubicBezTo>
                  <a:lnTo>
                    <a:pt x="1399" y="2785"/>
                  </a:lnTo>
                  <a:cubicBezTo>
                    <a:pt x="1551" y="2785"/>
                    <a:pt x="1675" y="2662"/>
                    <a:pt x="1677" y="2508"/>
                  </a:cubicBezTo>
                  <a:cubicBezTo>
                    <a:pt x="1677" y="2417"/>
                    <a:pt x="1680" y="2282"/>
                    <a:pt x="1681" y="2127"/>
                  </a:cubicBezTo>
                  <a:lnTo>
                    <a:pt x="1690" y="2127"/>
                  </a:lnTo>
                  <a:cubicBezTo>
                    <a:pt x="1844" y="2127"/>
                    <a:pt x="1968" y="2003"/>
                    <a:pt x="1968" y="1849"/>
                  </a:cubicBezTo>
                  <a:cubicBezTo>
                    <a:pt x="1968" y="1695"/>
                    <a:pt x="1844" y="1571"/>
                    <a:pt x="1690" y="1571"/>
                  </a:cubicBezTo>
                  <a:lnTo>
                    <a:pt x="1687" y="1571"/>
                  </a:lnTo>
                  <a:cubicBezTo>
                    <a:pt x="1690" y="1038"/>
                    <a:pt x="1692" y="492"/>
                    <a:pt x="1684" y="411"/>
                  </a:cubicBezTo>
                  <a:cubicBezTo>
                    <a:pt x="1668" y="222"/>
                    <a:pt x="1554" y="69"/>
                    <a:pt x="1394" y="17"/>
                  </a:cubicBezTo>
                  <a:cubicBezTo>
                    <a:pt x="1357" y="6"/>
                    <a:pt x="1320" y="0"/>
                    <a:pt x="1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73"/>
            <p:cNvSpPr/>
            <p:nvPr/>
          </p:nvSpPr>
          <p:spPr>
            <a:xfrm>
              <a:off x="4275550" y="4033700"/>
              <a:ext cx="46725" cy="69975"/>
            </a:xfrm>
            <a:custGeom>
              <a:avLst/>
              <a:gdLst/>
              <a:ahLst/>
              <a:cxnLst/>
              <a:rect l="l" t="t" r="r" b="b"/>
              <a:pathLst>
                <a:path w="1869" h="2799" extrusionOk="0">
                  <a:moveTo>
                    <a:pt x="938" y="558"/>
                  </a:moveTo>
                  <a:cubicBezTo>
                    <a:pt x="1144" y="558"/>
                    <a:pt x="1313" y="727"/>
                    <a:pt x="1313" y="934"/>
                  </a:cubicBezTo>
                  <a:cubicBezTo>
                    <a:pt x="1313" y="1144"/>
                    <a:pt x="1143" y="1312"/>
                    <a:pt x="935" y="1312"/>
                  </a:cubicBezTo>
                  <a:cubicBezTo>
                    <a:pt x="727" y="1312"/>
                    <a:pt x="559" y="1144"/>
                    <a:pt x="559" y="934"/>
                  </a:cubicBezTo>
                  <a:cubicBezTo>
                    <a:pt x="559" y="726"/>
                    <a:pt x="727" y="558"/>
                    <a:pt x="935" y="558"/>
                  </a:cubicBezTo>
                  <a:cubicBezTo>
                    <a:pt x="936" y="558"/>
                    <a:pt x="937" y="558"/>
                    <a:pt x="938" y="558"/>
                  </a:cubicBezTo>
                  <a:close/>
                  <a:moveTo>
                    <a:pt x="935" y="0"/>
                  </a:moveTo>
                  <a:cubicBezTo>
                    <a:pt x="420" y="0"/>
                    <a:pt x="1" y="419"/>
                    <a:pt x="1" y="934"/>
                  </a:cubicBezTo>
                  <a:cubicBezTo>
                    <a:pt x="1" y="1450"/>
                    <a:pt x="420" y="1868"/>
                    <a:pt x="933" y="1868"/>
                  </a:cubicBezTo>
                  <a:cubicBezTo>
                    <a:pt x="952" y="1868"/>
                    <a:pt x="970" y="1868"/>
                    <a:pt x="989" y="1867"/>
                  </a:cubicBezTo>
                  <a:lnTo>
                    <a:pt x="989" y="1867"/>
                  </a:lnTo>
                  <a:cubicBezTo>
                    <a:pt x="806" y="2145"/>
                    <a:pt x="616" y="2295"/>
                    <a:pt x="610" y="2299"/>
                  </a:cubicBezTo>
                  <a:cubicBezTo>
                    <a:pt x="487" y="2390"/>
                    <a:pt x="462" y="2564"/>
                    <a:pt x="553" y="2687"/>
                  </a:cubicBezTo>
                  <a:cubicBezTo>
                    <a:pt x="608" y="2760"/>
                    <a:pt x="692" y="2798"/>
                    <a:pt x="777" y="2798"/>
                  </a:cubicBezTo>
                  <a:cubicBezTo>
                    <a:pt x="835" y="2798"/>
                    <a:pt x="891" y="2779"/>
                    <a:pt x="942" y="2743"/>
                  </a:cubicBezTo>
                  <a:cubicBezTo>
                    <a:pt x="976" y="2719"/>
                    <a:pt x="1726" y="2148"/>
                    <a:pt x="1857" y="1079"/>
                  </a:cubicBezTo>
                  <a:cubicBezTo>
                    <a:pt x="1865" y="1032"/>
                    <a:pt x="1869" y="983"/>
                    <a:pt x="1869" y="933"/>
                  </a:cubicBezTo>
                  <a:cubicBezTo>
                    <a:pt x="1869" y="419"/>
                    <a:pt x="1450"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73"/>
            <p:cNvSpPr/>
            <p:nvPr/>
          </p:nvSpPr>
          <p:spPr>
            <a:xfrm>
              <a:off x="4257650" y="4124100"/>
              <a:ext cx="73850" cy="119725"/>
            </a:xfrm>
            <a:custGeom>
              <a:avLst/>
              <a:gdLst/>
              <a:ahLst/>
              <a:cxnLst/>
              <a:rect l="l" t="t" r="r" b="b"/>
              <a:pathLst>
                <a:path w="2954" h="4789" extrusionOk="0">
                  <a:moveTo>
                    <a:pt x="1458" y="557"/>
                  </a:moveTo>
                  <a:cubicBezTo>
                    <a:pt x="1966" y="557"/>
                    <a:pt x="2396" y="976"/>
                    <a:pt x="2396" y="1472"/>
                  </a:cubicBezTo>
                  <a:cubicBezTo>
                    <a:pt x="2396" y="1970"/>
                    <a:pt x="1966" y="2389"/>
                    <a:pt x="1458" y="2389"/>
                  </a:cubicBezTo>
                  <a:cubicBezTo>
                    <a:pt x="1253" y="2389"/>
                    <a:pt x="841" y="2390"/>
                    <a:pt x="565" y="2391"/>
                  </a:cubicBezTo>
                  <a:cubicBezTo>
                    <a:pt x="563" y="2109"/>
                    <a:pt x="559" y="851"/>
                    <a:pt x="559" y="557"/>
                  </a:cubicBezTo>
                  <a:close/>
                  <a:moveTo>
                    <a:pt x="279" y="1"/>
                  </a:moveTo>
                  <a:cubicBezTo>
                    <a:pt x="206" y="1"/>
                    <a:pt x="134" y="30"/>
                    <a:pt x="81" y="83"/>
                  </a:cubicBezTo>
                  <a:cubicBezTo>
                    <a:pt x="30" y="135"/>
                    <a:pt x="1" y="206"/>
                    <a:pt x="1" y="279"/>
                  </a:cubicBezTo>
                  <a:lnTo>
                    <a:pt x="1" y="4510"/>
                  </a:lnTo>
                  <a:cubicBezTo>
                    <a:pt x="1" y="4662"/>
                    <a:pt x="125" y="4788"/>
                    <a:pt x="279" y="4788"/>
                  </a:cubicBezTo>
                  <a:cubicBezTo>
                    <a:pt x="433" y="4788"/>
                    <a:pt x="557" y="4662"/>
                    <a:pt x="557" y="4510"/>
                  </a:cubicBezTo>
                  <a:lnTo>
                    <a:pt x="557" y="2948"/>
                  </a:lnTo>
                  <a:cubicBezTo>
                    <a:pt x="834" y="2946"/>
                    <a:pt x="1251" y="2945"/>
                    <a:pt x="1458" y="2945"/>
                  </a:cubicBezTo>
                  <a:cubicBezTo>
                    <a:pt x="2283" y="2945"/>
                    <a:pt x="2953" y="2283"/>
                    <a:pt x="2953" y="1474"/>
                  </a:cubicBezTo>
                  <a:cubicBezTo>
                    <a:pt x="2954" y="661"/>
                    <a:pt x="2283" y="1"/>
                    <a:pt x="1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73"/>
            <p:cNvSpPr/>
            <p:nvPr/>
          </p:nvSpPr>
          <p:spPr>
            <a:xfrm>
              <a:off x="4343925" y="4168650"/>
              <a:ext cx="57275" cy="75200"/>
            </a:xfrm>
            <a:custGeom>
              <a:avLst/>
              <a:gdLst/>
              <a:ahLst/>
              <a:cxnLst/>
              <a:rect l="l" t="t" r="r" b="b"/>
              <a:pathLst>
                <a:path w="2291" h="3008" extrusionOk="0">
                  <a:moveTo>
                    <a:pt x="279" y="0"/>
                  </a:moveTo>
                  <a:cubicBezTo>
                    <a:pt x="125" y="0"/>
                    <a:pt x="1" y="125"/>
                    <a:pt x="1" y="279"/>
                  </a:cubicBezTo>
                  <a:lnTo>
                    <a:pt x="1" y="1844"/>
                  </a:lnTo>
                  <a:cubicBezTo>
                    <a:pt x="1" y="2486"/>
                    <a:pt x="523" y="3008"/>
                    <a:pt x="1165" y="3008"/>
                  </a:cubicBezTo>
                  <a:cubicBezTo>
                    <a:pt x="1786" y="3008"/>
                    <a:pt x="2291" y="2503"/>
                    <a:pt x="2291" y="1882"/>
                  </a:cubicBezTo>
                  <a:lnTo>
                    <a:pt x="2291" y="279"/>
                  </a:lnTo>
                  <a:cubicBezTo>
                    <a:pt x="2291" y="125"/>
                    <a:pt x="2166" y="0"/>
                    <a:pt x="2012" y="0"/>
                  </a:cubicBezTo>
                  <a:cubicBezTo>
                    <a:pt x="1859" y="0"/>
                    <a:pt x="1734" y="125"/>
                    <a:pt x="1734" y="279"/>
                  </a:cubicBezTo>
                  <a:lnTo>
                    <a:pt x="1734" y="1882"/>
                  </a:lnTo>
                  <a:cubicBezTo>
                    <a:pt x="1734" y="2195"/>
                    <a:pt x="1480" y="2451"/>
                    <a:pt x="1165" y="2451"/>
                  </a:cubicBezTo>
                  <a:cubicBezTo>
                    <a:pt x="831" y="2451"/>
                    <a:pt x="557" y="2179"/>
                    <a:pt x="557" y="1844"/>
                  </a:cubicBezTo>
                  <a:lnTo>
                    <a:pt x="557" y="279"/>
                  </a:ln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73"/>
            <p:cNvSpPr/>
            <p:nvPr/>
          </p:nvSpPr>
          <p:spPr>
            <a:xfrm>
              <a:off x="4322475" y="3998850"/>
              <a:ext cx="13950" cy="13925"/>
            </a:xfrm>
            <a:custGeom>
              <a:avLst/>
              <a:gdLst/>
              <a:ahLst/>
              <a:cxnLst/>
              <a:rect l="l" t="t" r="r" b="b"/>
              <a:pathLst>
                <a:path w="558" h="557" extrusionOk="0">
                  <a:moveTo>
                    <a:pt x="279" y="0"/>
                  </a:moveTo>
                  <a:cubicBezTo>
                    <a:pt x="125" y="0"/>
                    <a:pt x="1" y="125"/>
                    <a:pt x="1" y="279"/>
                  </a:cubicBezTo>
                  <a:cubicBezTo>
                    <a:pt x="1" y="432"/>
                    <a:pt x="125" y="557"/>
                    <a:pt x="279" y="557"/>
                  </a:cubicBezTo>
                  <a:cubicBezTo>
                    <a:pt x="433" y="557"/>
                    <a:pt x="557" y="432"/>
                    <a:pt x="557" y="279"/>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6" name="Google Shape;19626;p73"/>
          <p:cNvGrpSpPr/>
          <p:nvPr/>
        </p:nvGrpSpPr>
        <p:grpSpPr>
          <a:xfrm>
            <a:off x="4577088" y="4207857"/>
            <a:ext cx="334353" cy="334554"/>
            <a:chOff x="4518425" y="3968250"/>
            <a:chExt cx="356225" cy="356250"/>
          </a:xfrm>
        </p:grpSpPr>
        <p:sp>
          <p:nvSpPr>
            <p:cNvPr id="19627" name="Google Shape;19627;p73"/>
            <p:cNvSpPr/>
            <p:nvPr/>
          </p:nvSpPr>
          <p:spPr>
            <a:xfrm>
              <a:off x="4525375" y="3975200"/>
              <a:ext cx="342325" cy="342375"/>
            </a:xfrm>
            <a:custGeom>
              <a:avLst/>
              <a:gdLst/>
              <a:ahLst/>
              <a:cxnLst/>
              <a:rect l="l" t="t" r="r" b="b"/>
              <a:pathLst>
                <a:path w="13693" h="13695" extrusionOk="0">
                  <a:moveTo>
                    <a:pt x="0" y="1"/>
                  </a:moveTo>
                  <a:lnTo>
                    <a:pt x="0" y="13694"/>
                  </a:lnTo>
                  <a:lnTo>
                    <a:pt x="13693" y="13694"/>
                  </a:lnTo>
                  <a:lnTo>
                    <a:pt x="136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73"/>
            <p:cNvSpPr/>
            <p:nvPr/>
          </p:nvSpPr>
          <p:spPr>
            <a:xfrm>
              <a:off x="4555975" y="4005775"/>
              <a:ext cx="281175" cy="281150"/>
            </a:xfrm>
            <a:custGeom>
              <a:avLst/>
              <a:gdLst/>
              <a:ahLst/>
              <a:cxnLst/>
              <a:rect l="l" t="t" r="r" b="b"/>
              <a:pathLst>
                <a:path w="11247" h="11246" extrusionOk="0">
                  <a:moveTo>
                    <a:pt x="1093" y="0"/>
                  </a:moveTo>
                  <a:cubicBezTo>
                    <a:pt x="489" y="0"/>
                    <a:pt x="0" y="491"/>
                    <a:pt x="0" y="1092"/>
                  </a:cubicBezTo>
                  <a:lnTo>
                    <a:pt x="0" y="10154"/>
                  </a:lnTo>
                  <a:cubicBezTo>
                    <a:pt x="0" y="10758"/>
                    <a:pt x="491" y="11246"/>
                    <a:pt x="1093" y="11246"/>
                  </a:cubicBezTo>
                  <a:lnTo>
                    <a:pt x="10154" y="11246"/>
                  </a:lnTo>
                  <a:cubicBezTo>
                    <a:pt x="10756" y="11246"/>
                    <a:pt x="11245" y="10758"/>
                    <a:pt x="11246" y="10154"/>
                  </a:cubicBezTo>
                  <a:lnTo>
                    <a:pt x="11246" y="1092"/>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73"/>
            <p:cNvSpPr/>
            <p:nvPr/>
          </p:nvSpPr>
          <p:spPr>
            <a:xfrm>
              <a:off x="4518425" y="3968250"/>
              <a:ext cx="356225" cy="356250"/>
            </a:xfrm>
            <a:custGeom>
              <a:avLst/>
              <a:gdLst/>
              <a:ahLst/>
              <a:cxnLst/>
              <a:rect l="l" t="t" r="r" b="b"/>
              <a:pathLst>
                <a:path w="14249" h="14250" extrusionOk="0">
                  <a:moveTo>
                    <a:pt x="13693" y="557"/>
                  </a:moveTo>
                  <a:lnTo>
                    <a:pt x="13693" y="13694"/>
                  </a:lnTo>
                  <a:lnTo>
                    <a:pt x="557" y="13694"/>
                  </a:lnTo>
                  <a:lnTo>
                    <a:pt x="557" y="557"/>
                  </a:lnTo>
                  <a:close/>
                  <a:moveTo>
                    <a:pt x="278" y="0"/>
                  </a:moveTo>
                  <a:cubicBezTo>
                    <a:pt x="125" y="0"/>
                    <a:pt x="0" y="125"/>
                    <a:pt x="0" y="279"/>
                  </a:cubicBezTo>
                  <a:lnTo>
                    <a:pt x="0" y="13971"/>
                  </a:lnTo>
                  <a:cubicBezTo>
                    <a:pt x="0" y="14125"/>
                    <a:pt x="125" y="14249"/>
                    <a:pt x="278" y="14249"/>
                  </a:cubicBezTo>
                  <a:lnTo>
                    <a:pt x="13971" y="14249"/>
                  </a:lnTo>
                  <a:cubicBezTo>
                    <a:pt x="14124" y="14249"/>
                    <a:pt x="14249" y="14125"/>
                    <a:pt x="14249" y="13971"/>
                  </a:cubicBezTo>
                  <a:lnTo>
                    <a:pt x="14249" y="279"/>
                  </a:lnTo>
                  <a:cubicBezTo>
                    <a:pt x="14249" y="125"/>
                    <a:pt x="14124"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73"/>
            <p:cNvSpPr/>
            <p:nvPr/>
          </p:nvSpPr>
          <p:spPr>
            <a:xfrm>
              <a:off x="4549025" y="3998825"/>
              <a:ext cx="295075" cy="295075"/>
            </a:xfrm>
            <a:custGeom>
              <a:avLst/>
              <a:gdLst/>
              <a:ahLst/>
              <a:cxnLst/>
              <a:rect l="l" t="t" r="r" b="b"/>
              <a:pathLst>
                <a:path w="11803" h="11803" extrusionOk="0">
                  <a:moveTo>
                    <a:pt x="1371" y="0"/>
                  </a:moveTo>
                  <a:cubicBezTo>
                    <a:pt x="615" y="0"/>
                    <a:pt x="0" y="615"/>
                    <a:pt x="0" y="1370"/>
                  </a:cubicBezTo>
                  <a:lnTo>
                    <a:pt x="0" y="10432"/>
                  </a:lnTo>
                  <a:cubicBezTo>
                    <a:pt x="0" y="11187"/>
                    <a:pt x="615" y="11802"/>
                    <a:pt x="1371" y="11802"/>
                  </a:cubicBezTo>
                  <a:lnTo>
                    <a:pt x="10432" y="11802"/>
                  </a:lnTo>
                  <a:cubicBezTo>
                    <a:pt x="11187" y="11802"/>
                    <a:pt x="11802" y="11187"/>
                    <a:pt x="11802" y="10432"/>
                  </a:cubicBezTo>
                  <a:lnTo>
                    <a:pt x="11802" y="1370"/>
                  </a:lnTo>
                  <a:cubicBezTo>
                    <a:pt x="11802" y="615"/>
                    <a:pt x="11187" y="0"/>
                    <a:pt x="10432" y="0"/>
                  </a:cubicBezTo>
                  <a:lnTo>
                    <a:pt x="7154" y="0"/>
                  </a:lnTo>
                  <a:cubicBezTo>
                    <a:pt x="7000" y="0"/>
                    <a:pt x="6876" y="124"/>
                    <a:pt x="6876" y="278"/>
                  </a:cubicBezTo>
                  <a:cubicBezTo>
                    <a:pt x="6876" y="432"/>
                    <a:pt x="7000" y="556"/>
                    <a:pt x="7154" y="556"/>
                  </a:cubicBezTo>
                  <a:lnTo>
                    <a:pt x="10432" y="556"/>
                  </a:lnTo>
                  <a:cubicBezTo>
                    <a:pt x="10880" y="556"/>
                    <a:pt x="11245" y="921"/>
                    <a:pt x="11245" y="1369"/>
                  </a:cubicBezTo>
                  <a:lnTo>
                    <a:pt x="11245" y="10430"/>
                  </a:lnTo>
                  <a:cubicBezTo>
                    <a:pt x="11245" y="10878"/>
                    <a:pt x="10880" y="11243"/>
                    <a:pt x="10432" y="11243"/>
                  </a:cubicBezTo>
                  <a:lnTo>
                    <a:pt x="1371" y="11243"/>
                  </a:lnTo>
                  <a:cubicBezTo>
                    <a:pt x="923" y="11243"/>
                    <a:pt x="558" y="10878"/>
                    <a:pt x="558" y="10430"/>
                  </a:cubicBezTo>
                  <a:lnTo>
                    <a:pt x="558" y="1369"/>
                  </a:lnTo>
                  <a:cubicBezTo>
                    <a:pt x="558" y="921"/>
                    <a:pt x="923" y="556"/>
                    <a:pt x="1371" y="556"/>
                  </a:cubicBezTo>
                  <a:lnTo>
                    <a:pt x="4649" y="556"/>
                  </a:lnTo>
                  <a:cubicBezTo>
                    <a:pt x="4802" y="556"/>
                    <a:pt x="4927" y="432"/>
                    <a:pt x="4927" y="278"/>
                  </a:cubicBezTo>
                  <a:cubicBezTo>
                    <a:pt x="4927" y="124"/>
                    <a:pt x="4802"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73"/>
            <p:cNvSpPr/>
            <p:nvPr/>
          </p:nvSpPr>
          <p:spPr>
            <a:xfrm>
              <a:off x="4704400" y="4033725"/>
              <a:ext cx="47750" cy="69575"/>
            </a:xfrm>
            <a:custGeom>
              <a:avLst/>
              <a:gdLst/>
              <a:ahLst/>
              <a:cxnLst/>
              <a:rect l="l" t="t" r="r" b="b"/>
              <a:pathLst>
                <a:path w="1910" h="2783" extrusionOk="0">
                  <a:moveTo>
                    <a:pt x="655" y="1"/>
                  </a:moveTo>
                  <a:cubicBezTo>
                    <a:pt x="520" y="1"/>
                    <a:pt x="403" y="99"/>
                    <a:pt x="381" y="234"/>
                  </a:cubicBezTo>
                  <a:lnTo>
                    <a:pt x="218" y="1217"/>
                  </a:lnTo>
                  <a:cubicBezTo>
                    <a:pt x="201" y="1320"/>
                    <a:pt x="243" y="1424"/>
                    <a:pt x="328" y="1487"/>
                  </a:cubicBezTo>
                  <a:cubicBezTo>
                    <a:pt x="376" y="1522"/>
                    <a:pt x="435" y="1541"/>
                    <a:pt x="493" y="1541"/>
                  </a:cubicBezTo>
                  <a:cubicBezTo>
                    <a:pt x="536" y="1541"/>
                    <a:pt x="579" y="1531"/>
                    <a:pt x="618" y="1510"/>
                  </a:cubicBezTo>
                  <a:cubicBezTo>
                    <a:pt x="621" y="1509"/>
                    <a:pt x="625" y="1507"/>
                    <a:pt x="636" y="1503"/>
                  </a:cubicBezTo>
                  <a:cubicBezTo>
                    <a:pt x="721" y="1465"/>
                    <a:pt x="785" y="1441"/>
                    <a:pt x="948" y="1441"/>
                  </a:cubicBezTo>
                  <a:cubicBezTo>
                    <a:pt x="1056" y="1441"/>
                    <a:pt x="1158" y="1485"/>
                    <a:pt x="1232" y="1563"/>
                  </a:cubicBezTo>
                  <a:cubicBezTo>
                    <a:pt x="1306" y="1642"/>
                    <a:pt x="1346" y="1746"/>
                    <a:pt x="1340" y="1854"/>
                  </a:cubicBezTo>
                  <a:cubicBezTo>
                    <a:pt x="1328" y="2058"/>
                    <a:pt x="1160" y="2220"/>
                    <a:pt x="955" y="2226"/>
                  </a:cubicBezTo>
                  <a:lnTo>
                    <a:pt x="948" y="2226"/>
                  </a:lnTo>
                  <a:cubicBezTo>
                    <a:pt x="753" y="2226"/>
                    <a:pt x="586" y="2083"/>
                    <a:pt x="560" y="1889"/>
                  </a:cubicBezTo>
                  <a:cubicBezTo>
                    <a:pt x="558" y="1870"/>
                    <a:pt x="557" y="1853"/>
                    <a:pt x="557" y="1834"/>
                  </a:cubicBezTo>
                  <a:cubicBezTo>
                    <a:pt x="557" y="1680"/>
                    <a:pt x="432" y="1556"/>
                    <a:pt x="278" y="1556"/>
                  </a:cubicBezTo>
                  <a:cubicBezTo>
                    <a:pt x="125" y="1556"/>
                    <a:pt x="0" y="1680"/>
                    <a:pt x="0" y="1834"/>
                  </a:cubicBezTo>
                  <a:cubicBezTo>
                    <a:pt x="0" y="1878"/>
                    <a:pt x="3" y="1922"/>
                    <a:pt x="9" y="1966"/>
                  </a:cubicBezTo>
                  <a:cubicBezTo>
                    <a:pt x="74" y="2434"/>
                    <a:pt x="476" y="2783"/>
                    <a:pt x="948" y="2783"/>
                  </a:cubicBezTo>
                  <a:lnTo>
                    <a:pt x="968" y="2783"/>
                  </a:lnTo>
                  <a:cubicBezTo>
                    <a:pt x="1463" y="2774"/>
                    <a:pt x="1870" y="2378"/>
                    <a:pt x="1896" y="1884"/>
                  </a:cubicBezTo>
                  <a:cubicBezTo>
                    <a:pt x="1910" y="1620"/>
                    <a:pt x="1817" y="1371"/>
                    <a:pt x="1636" y="1181"/>
                  </a:cubicBezTo>
                  <a:cubicBezTo>
                    <a:pt x="1459" y="992"/>
                    <a:pt x="1207" y="885"/>
                    <a:pt x="948" y="885"/>
                  </a:cubicBezTo>
                  <a:cubicBezTo>
                    <a:pt x="908" y="885"/>
                    <a:pt x="871" y="887"/>
                    <a:pt x="836" y="888"/>
                  </a:cubicBezTo>
                  <a:lnTo>
                    <a:pt x="892" y="557"/>
                  </a:lnTo>
                  <a:lnTo>
                    <a:pt x="1479" y="557"/>
                  </a:lnTo>
                  <a:cubicBezTo>
                    <a:pt x="1633" y="557"/>
                    <a:pt x="1757" y="433"/>
                    <a:pt x="1757" y="279"/>
                  </a:cubicBezTo>
                  <a:cubicBezTo>
                    <a:pt x="1757" y="125"/>
                    <a:pt x="1633" y="1"/>
                    <a:pt x="1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73"/>
            <p:cNvSpPr/>
            <p:nvPr/>
          </p:nvSpPr>
          <p:spPr>
            <a:xfrm>
              <a:off x="4641225" y="4033700"/>
              <a:ext cx="46725" cy="69975"/>
            </a:xfrm>
            <a:custGeom>
              <a:avLst/>
              <a:gdLst/>
              <a:ahLst/>
              <a:cxnLst/>
              <a:rect l="l" t="t" r="r" b="b"/>
              <a:pathLst>
                <a:path w="1869" h="2799" extrusionOk="0">
                  <a:moveTo>
                    <a:pt x="937" y="558"/>
                  </a:moveTo>
                  <a:cubicBezTo>
                    <a:pt x="1144" y="558"/>
                    <a:pt x="1312" y="727"/>
                    <a:pt x="1312" y="934"/>
                  </a:cubicBezTo>
                  <a:cubicBezTo>
                    <a:pt x="1312" y="1144"/>
                    <a:pt x="1142" y="1312"/>
                    <a:pt x="934" y="1312"/>
                  </a:cubicBezTo>
                  <a:cubicBezTo>
                    <a:pt x="726" y="1312"/>
                    <a:pt x="558" y="1144"/>
                    <a:pt x="558" y="934"/>
                  </a:cubicBezTo>
                  <a:cubicBezTo>
                    <a:pt x="558" y="726"/>
                    <a:pt x="728" y="558"/>
                    <a:pt x="934" y="558"/>
                  </a:cubicBezTo>
                  <a:cubicBezTo>
                    <a:pt x="935" y="558"/>
                    <a:pt x="936" y="558"/>
                    <a:pt x="937" y="558"/>
                  </a:cubicBezTo>
                  <a:close/>
                  <a:moveTo>
                    <a:pt x="934" y="0"/>
                  </a:moveTo>
                  <a:cubicBezTo>
                    <a:pt x="419" y="0"/>
                    <a:pt x="0" y="419"/>
                    <a:pt x="0" y="934"/>
                  </a:cubicBezTo>
                  <a:cubicBezTo>
                    <a:pt x="0" y="1450"/>
                    <a:pt x="419" y="1868"/>
                    <a:pt x="933" y="1868"/>
                  </a:cubicBezTo>
                  <a:cubicBezTo>
                    <a:pt x="952" y="1868"/>
                    <a:pt x="969" y="1868"/>
                    <a:pt x="989" y="1867"/>
                  </a:cubicBezTo>
                  <a:lnTo>
                    <a:pt x="989" y="1867"/>
                  </a:lnTo>
                  <a:cubicBezTo>
                    <a:pt x="807" y="2145"/>
                    <a:pt x="615" y="2293"/>
                    <a:pt x="609" y="2299"/>
                  </a:cubicBezTo>
                  <a:cubicBezTo>
                    <a:pt x="486" y="2390"/>
                    <a:pt x="461" y="2564"/>
                    <a:pt x="552" y="2687"/>
                  </a:cubicBezTo>
                  <a:cubicBezTo>
                    <a:pt x="608" y="2760"/>
                    <a:pt x="691" y="2798"/>
                    <a:pt x="776" y="2798"/>
                  </a:cubicBezTo>
                  <a:cubicBezTo>
                    <a:pt x="833" y="2798"/>
                    <a:pt x="890" y="2779"/>
                    <a:pt x="942" y="2743"/>
                  </a:cubicBezTo>
                  <a:cubicBezTo>
                    <a:pt x="975" y="2719"/>
                    <a:pt x="1725" y="2148"/>
                    <a:pt x="1857" y="1079"/>
                  </a:cubicBezTo>
                  <a:cubicBezTo>
                    <a:pt x="1864" y="1032"/>
                    <a:pt x="1868" y="983"/>
                    <a:pt x="1868" y="933"/>
                  </a:cubicBezTo>
                  <a:cubicBezTo>
                    <a:pt x="1868" y="419"/>
                    <a:pt x="1450" y="0"/>
                    <a:pt x="9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73"/>
            <p:cNvSpPr/>
            <p:nvPr/>
          </p:nvSpPr>
          <p:spPr>
            <a:xfrm>
              <a:off x="4591075" y="4123925"/>
              <a:ext cx="99250" cy="119650"/>
            </a:xfrm>
            <a:custGeom>
              <a:avLst/>
              <a:gdLst/>
              <a:ahLst/>
              <a:cxnLst/>
              <a:rect l="l" t="t" r="r" b="b"/>
              <a:pathLst>
                <a:path w="3970" h="4786" extrusionOk="0">
                  <a:moveTo>
                    <a:pt x="1989" y="889"/>
                  </a:moveTo>
                  <a:lnTo>
                    <a:pt x="2858" y="3192"/>
                  </a:lnTo>
                  <a:lnTo>
                    <a:pt x="1113" y="3192"/>
                  </a:lnTo>
                  <a:lnTo>
                    <a:pt x="1989" y="889"/>
                  </a:lnTo>
                  <a:close/>
                  <a:moveTo>
                    <a:pt x="1992" y="0"/>
                  </a:moveTo>
                  <a:cubicBezTo>
                    <a:pt x="1839" y="0"/>
                    <a:pt x="1703" y="91"/>
                    <a:pt x="1645" y="232"/>
                  </a:cubicBezTo>
                  <a:cubicBezTo>
                    <a:pt x="1645" y="235"/>
                    <a:pt x="1643" y="236"/>
                    <a:pt x="1643" y="237"/>
                  </a:cubicBezTo>
                  <a:lnTo>
                    <a:pt x="55" y="4409"/>
                  </a:lnTo>
                  <a:cubicBezTo>
                    <a:pt x="0" y="4551"/>
                    <a:pt x="74" y="4712"/>
                    <a:pt x="216" y="4767"/>
                  </a:cubicBezTo>
                  <a:cubicBezTo>
                    <a:pt x="248" y="4780"/>
                    <a:pt x="282" y="4786"/>
                    <a:pt x="315" y="4786"/>
                  </a:cubicBezTo>
                  <a:cubicBezTo>
                    <a:pt x="427" y="4786"/>
                    <a:pt x="533" y="4718"/>
                    <a:pt x="574" y="4606"/>
                  </a:cubicBezTo>
                  <a:lnTo>
                    <a:pt x="902" y="3745"/>
                  </a:lnTo>
                  <a:lnTo>
                    <a:pt x="3071" y="3745"/>
                  </a:lnTo>
                  <a:lnTo>
                    <a:pt x="3394" y="4605"/>
                  </a:lnTo>
                  <a:cubicBezTo>
                    <a:pt x="3437" y="4716"/>
                    <a:pt x="3544" y="4784"/>
                    <a:pt x="3655" y="4784"/>
                  </a:cubicBezTo>
                  <a:cubicBezTo>
                    <a:pt x="3687" y="4784"/>
                    <a:pt x="3721" y="4778"/>
                    <a:pt x="3753" y="4766"/>
                  </a:cubicBezTo>
                  <a:cubicBezTo>
                    <a:pt x="3898" y="4710"/>
                    <a:pt x="3970" y="4551"/>
                    <a:pt x="3917" y="4407"/>
                  </a:cubicBezTo>
                  <a:lnTo>
                    <a:pt x="2343" y="236"/>
                  </a:lnTo>
                  <a:cubicBezTo>
                    <a:pt x="2342" y="236"/>
                    <a:pt x="2341" y="236"/>
                    <a:pt x="2341" y="236"/>
                  </a:cubicBezTo>
                  <a:cubicBezTo>
                    <a:pt x="2338" y="236"/>
                    <a:pt x="2337" y="234"/>
                    <a:pt x="2337" y="232"/>
                  </a:cubicBezTo>
                  <a:cubicBezTo>
                    <a:pt x="2279" y="91"/>
                    <a:pt x="2142" y="0"/>
                    <a:pt x="1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73"/>
            <p:cNvSpPr/>
            <p:nvPr/>
          </p:nvSpPr>
          <p:spPr>
            <a:xfrm>
              <a:off x="4707575" y="4168975"/>
              <a:ext cx="93550" cy="74650"/>
            </a:xfrm>
            <a:custGeom>
              <a:avLst/>
              <a:gdLst/>
              <a:ahLst/>
              <a:cxnLst/>
              <a:rect l="l" t="t" r="r" b="b"/>
              <a:pathLst>
                <a:path w="3742" h="2986" extrusionOk="0">
                  <a:moveTo>
                    <a:pt x="279" y="1"/>
                  </a:moveTo>
                  <a:cubicBezTo>
                    <a:pt x="125" y="1"/>
                    <a:pt x="1" y="125"/>
                    <a:pt x="1" y="279"/>
                  </a:cubicBezTo>
                  <a:lnTo>
                    <a:pt x="1" y="2708"/>
                  </a:lnTo>
                  <a:cubicBezTo>
                    <a:pt x="1" y="2861"/>
                    <a:pt x="125" y="2986"/>
                    <a:pt x="279" y="2986"/>
                  </a:cubicBezTo>
                  <a:cubicBezTo>
                    <a:pt x="433" y="2986"/>
                    <a:pt x="557" y="2861"/>
                    <a:pt x="557" y="2708"/>
                  </a:cubicBezTo>
                  <a:lnTo>
                    <a:pt x="557" y="1093"/>
                  </a:lnTo>
                  <a:cubicBezTo>
                    <a:pt x="557" y="809"/>
                    <a:pt x="790" y="580"/>
                    <a:pt x="1075" y="580"/>
                  </a:cubicBezTo>
                  <a:cubicBezTo>
                    <a:pt x="1361" y="580"/>
                    <a:pt x="1594" y="812"/>
                    <a:pt x="1594" y="1093"/>
                  </a:cubicBezTo>
                  <a:lnTo>
                    <a:pt x="1594" y="2696"/>
                  </a:lnTo>
                  <a:cubicBezTo>
                    <a:pt x="1594" y="2850"/>
                    <a:pt x="1718" y="2974"/>
                    <a:pt x="1872" y="2974"/>
                  </a:cubicBezTo>
                  <a:cubicBezTo>
                    <a:pt x="2026" y="2974"/>
                    <a:pt x="2150" y="2850"/>
                    <a:pt x="2150" y="2696"/>
                  </a:cubicBezTo>
                  <a:lnTo>
                    <a:pt x="2150" y="1093"/>
                  </a:lnTo>
                  <a:cubicBezTo>
                    <a:pt x="2150" y="809"/>
                    <a:pt x="2383" y="580"/>
                    <a:pt x="2668" y="580"/>
                  </a:cubicBezTo>
                  <a:cubicBezTo>
                    <a:pt x="2954" y="580"/>
                    <a:pt x="3185" y="812"/>
                    <a:pt x="3185" y="1093"/>
                  </a:cubicBezTo>
                  <a:lnTo>
                    <a:pt x="3185" y="2696"/>
                  </a:lnTo>
                  <a:cubicBezTo>
                    <a:pt x="3185" y="2850"/>
                    <a:pt x="3310" y="2974"/>
                    <a:pt x="3463" y="2974"/>
                  </a:cubicBezTo>
                  <a:cubicBezTo>
                    <a:pt x="3617" y="2974"/>
                    <a:pt x="3741" y="2850"/>
                    <a:pt x="3741" y="2696"/>
                  </a:cubicBezTo>
                  <a:lnTo>
                    <a:pt x="3741" y="1093"/>
                  </a:lnTo>
                  <a:cubicBezTo>
                    <a:pt x="3741" y="504"/>
                    <a:pt x="3261" y="23"/>
                    <a:pt x="2668" y="23"/>
                  </a:cubicBezTo>
                  <a:cubicBezTo>
                    <a:pt x="2354" y="23"/>
                    <a:pt x="2068" y="157"/>
                    <a:pt x="1872" y="375"/>
                  </a:cubicBezTo>
                  <a:cubicBezTo>
                    <a:pt x="1674" y="160"/>
                    <a:pt x="1390" y="23"/>
                    <a:pt x="1075" y="23"/>
                  </a:cubicBezTo>
                  <a:cubicBezTo>
                    <a:pt x="878" y="23"/>
                    <a:pt x="693" y="75"/>
                    <a:pt x="535" y="169"/>
                  </a:cubicBezTo>
                  <a:cubicBezTo>
                    <a:pt x="494" y="69"/>
                    <a:pt x="395"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73"/>
            <p:cNvSpPr/>
            <p:nvPr/>
          </p:nvSpPr>
          <p:spPr>
            <a:xfrm>
              <a:off x="4689750" y="3998675"/>
              <a:ext cx="13950" cy="13925"/>
            </a:xfrm>
            <a:custGeom>
              <a:avLst/>
              <a:gdLst/>
              <a:ahLst/>
              <a:cxnLst/>
              <a:rect l="l" t="t" r="r" b="b"/>
              <a:pathLst>
                <a:path w="558" h="557" extrusionOk="0">
                  <a:moveTo>
                    <a:pt x="279" y="0"/>
                  </a:moveTo>
                  <a:cubicBezTo>
                    <a:pt x="125" y="0"/>
                    <a:pt x="1" y="125"/>
                    <a:pt x="1" y="278"/>
                  </a:cubicBezTo>
                  <a:cubicBezTo>
                    <a:pt x="1" y="432"/>
                    <a:pt x="125" y="557"/>
                    <a:pt x="279" y="557"/>
                  </a:cubicBezTo>
                  <a:cubicBezTo>
                    <a:pt x="433" y="557"/>
                    <a:pt x="557" y="432"/>
                    <a:pt x="557" y="278"/>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6" name="Google Shape;19636;p73"/>
          <p:cNvGrpSpPr/>
          <p:nvPr/>
        </p:nvGrpSpPr>
        <p:grpSpPr>
          <a:xfrm>
            <a:off x="4921624" y="4207857"/>
            <a:ext cx="334400" cy="334554"/>
            <a:chOff x="4885500" y="3968250"/>
            <a:chExt cx="356275" cy="356250"/>
          </a:xfrm>
        </p:grpSpPr>
        <p:sp>
          <p:nvSpPr>
            <p:cNvPr id="19637" name="Google Shape;19637;p73"/>
            <p:cNvSpPr/>
            <p:nvPr/>
          </p:nvSpPr>
          <p:spPr>
            <a:xfrm>
              <a:off x="4892425" y="3975200"/>
              <a:ext cx="342375" cy="342375"/>
            </a:xfrm>
            <a:custGeom>
              <a:avLst/>
              <a:gdLst/>
              <a:ahLst/>
              <a:cxnLst/>
              <a:rect l="l" t="t" r="r" b="b"/>
              <a:pathLst>
                <a:path w="13695" h="13695" extrusionOk="0">
                  <a:moveTo>
                    <a:pt x="0" y="1"/>
                  </a:moveTo>
                  <a:lnTo>
                    <a:pt x="0" y="13694"/>
                  </a:lnTo>
                  <a:lnTo>
                    <a:pt x="13694" y="13694"/>
                  </a:lnTo>
                  <a:lnTo>
                    <a:pt x="1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73"/>
            <p:cNvSpPr/>
            <p:nvPr/>
          </p:nvSpPr>
          <p:spPr>
            <a:xfrm>
              <a:off x="4923025" y="4005775"/>
              <a:ext cx="281200" cy="281150"/>
            </a:xfrm>
            <a:custGeom>
              <a:avLst/>
              <a:gdLst/>
              <a:ahLst/>
              <a:cxnLst/>
              <a:rect l="l" t="t" r="r" b="b"/>
              <a:pathLst>
                <a:path w="11248" h="11246" extrusionOk="0">
                  <a:moveTo>
                    <a:pt x="1094" y="0"/>
                  </a:moveTo>
                  <a:cubicBezTo>
                    <a:pt x="489" y="0"/>
                    <a:pt x="0" y="491"/>
                    <a:pt x="0" y="1092"/>
                  </a:cubicBezTo>
                  <a:lnTo>
                    <a:pt x="0" y="10154"/>
                  </a:lnTo>
                  <a:cubicBezTo>
                    <a:pt x="0" y="10758"/>
                    <a:pt x="492" y="11246"/>
                    <a:pt x="1094" y="11246"/>
                  </a:cubicBezTo>
                  <a:lnTo>
                    <a:pt x="10155" y="11246"/>
                  </a:lnTo>
                  <a:cubicBezTo>
                    <a:pt x="10759" y="11246"/>
                    <a:pt x="11248" y="10758"/>
                    <a:pt x="11248" y="10154"/>
                  </a:cubicBezTo>
                  <a:lnTo>
                    <a:pt x="11248" y="1092"/>
                  </a:lnTo>
                  <a:cubicBezTo>
                    <a:pt x="11248" y="489"/>
                    <a:pt x="10757"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73"/>
            <p:cNvSpPr/>
            <p:nvPr/>
          </p:nvSpPr>
          <p:spPr>
            <a:xfrm>
              <a:off x="4885500" y="3968250"/>
              <a:ext cx="356275" cy="356250"/>
            </a:xfrm>
            <a:custGeom>
              <a:avLst/>
              <a:gdLst/>
              <a:ahLst/>
              <a:cxnLst/>
              <a:rect l="l" t="t" r="r" b="b"/>
              <a:pathLst>
                <a:path w="14251" h="14250" extrusionOk="0">
                  <a:moveTo>
                    <a:pt x="13695" y="557"/>
                  </a:moveTo>
                  <a:lnTo>
                    <a:pt x="13695" y="13694"/>
                  </a:lnTo>
                  <a:lnTo>
                    <a:pt x="559" y="13694"/>
                  </a:lnTo>
                  <a:lnTo>
                    <a:pt x="559" y="557"/>
                  </a:lnTo>
                  <a:close/>
                  <a:moveTo>
                    <a:pt x="280" y="0"/>
                  </a:moveTo>
                  <a:cubicBezTo>
                    <a:pt x="127" y="0"/>
                    <a:pt x="1" y="125"/>
                    <a:pt x="1" y="279"/>
                  </a:cubicBezTo>
                  <a:lnTo>
                    <a:pt x="1" y="13971"/>
                  </a:lnTo>
                  <a:cubicBezTo>
                    <a:pt x="1" y="14125"/>
                    <a:pt x="125" y="14249"/>
                    <a:pt x="280" y="14249"/>
                  </a:cubicBezTo>
                  <a:lnTo>
                    <a:pt x="13973" y="14249"/>
                  </a:lnTo>
                  <a:cubicBezTo>
                    <a:pt x="14126" y="14249"/>
                    <a:pt x="14251" y="14125"/>
                    <a:pt x="14251" y="13971"/>
                  </a:cubicBezTo>
                  <a:lnTo>
                    <a:pt x="14251" y="279"/>
                  </a:lnTo>
                  <a:cubicBezTo>
                    <a:pt x="14251" y="125"/>
                    <a:pt x="14126"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73"/>
            <p:cNvSpPr/>
            <p:nvPr/>
          </p:nvSpPr>
          <p:spPr>
            <a:xfrm>
              <a:off x="4916100" y="3998825"/>
              <a:ext cx="295075" cy="295075"/>
            </a:xfrm>
            <a:custGeom>
              <a:avLst/>
              <a:gdLst/>
              <a:ahLst/>
              <a:cxnLst/>
              <a:rect l="l" t="t" r="r" b="b"/>
              <a:pathLst>
                <a:path w="11803" h="11803" extrusionOk="0">
                  <a:moveTo>
                    <a:pt x="1371" y="0"/>
                  </a:moveTo>
                  <a:cubicBezTo>
                    <a:pt x="616" y="0"/>
                    <a:pt x="1" y="615"/>
                    <a:pt x="1" y="1370"/>
                  </a:cubicBezTo>
                  <a:lnTo>
                    <a:pt x="1" y="10432"/>
                  </a:lnTo>
                  <a:cubicBezTo>
                    <a:pt x="1" y="11187"/>
                    <a:pt x="616" y="11802"/>
                    <a:pt x="1371" y="11802"/>
                  </a:cubicBezTo>
                  <a:lnTo>
                    <a:pt x="10432" y="11802"/>
                  </a:lnTo>
                  <a:cubicBezTo>
                    <a:pt x="11188" y="11802"/>
                    <a:pt x="11803" y="11187"/>
                    <a:pt x="11803" y="10432"/>
                  </a:cubicBezTo>
                  <a:lnTo>
                    <a:pt x="11803" y="1370"/>
                  </a:lnTo>
                  <a:cubicBezTo>
                    <a:pt x="11803" y="615"/>
                    <a:pt x="11188" y="0"/>
                    <a:pt x="10432" y="0"/>
                  </a:cubicBezTo>
                  <a:lnTo>
                    <a:pt x="7154" y="0"/>
                  </a:lnTo>
                  <a:cubicBezTo>
                    <a:pt x="7001" y="0"/>
                    <a:pt x="6876" y="124"/>
                    <a:pt x="6876" y="278"/>
                  </a:cubicBezTo>
                  <a:cubicBezTo>
                    <a:pt x="6876" y="432"/>
                    <a:pt x="7001" y="556"/>
                    <a:pt x="7154" y="556"/>
                  </a:cubicBezTo>
                  <a:lnTo>
                    <a:pt x="10432" y="556"/>
                  </a:lnTo>
                  <a:cubicBezTo>
                    <a:pt x="10880" y="556"/>
                    <a:pt x="11245" y="921"/>
                    <a:pt x="11245" y="1369"/>
                  </a:cubicBezTo>
                  <a:lnTo>
                    <a:pt x="11245" y="10430"/>
                  </a:lnTo>
                  <a:cubicBezTo>
                    <a:pt x="11245" y="10878"/>
                    <a:pt x="10880" y="11243"/>
                    <a:pt x="10432" y="11243"/>
                  </a:cubicBezTo>
                  <a:lnTo>
                    <a:pt x="1371" y="11243"/>
                  </a:lnTo>
                  <a:cubicBezTo>
                    <a:pt x="923" y="11243"/>
                    <a:pt x="559" y="10878"/>
                    <a:pt x="559" y="10430"/>
                  </a:cubicBezTo>
                  <a:lnTo>
                    <a:pt x="559" y="1369"/>
                  </a:lnTo>
                  <a:cubicBezTo>
                    <a:pt x="559" y="921"/>
                    <a:pt x="923" y="556"/>
                    <a:pt x="1371" y="556"/>
                  </a:cubicBezTo>
                  <a:lnTo>
                    <a:pt x="4649" y="556"/>
                  </a:lnTo>
                  <a:cubicBezTo>
                    <a:pt x="4803" y="556"/>
                    <a:pt x="4927" y="432"/>
                    <a:pt x="4927" y="278"/>
                  </a:cubicBezTo>
                  <a:cubicBezTo>
                    <a:pt x="4927" y="124"/>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73"/>
            <p:cNvSpPr/>
            <p:nvPr/>
          </p:nvSpPr>
          <p:spPr>
            <a:xfrm>
              <a:off x="5072250" y="4033600"/>
              <a:ext cx="46575" cy="69800"/>
            </a:xfrm>
            <a:custGeom>
              <a:avLst/>
              <a:gdLst/>
              <a:ahLst/>
              <a:cxnLst/>
              <a:rect l="l" t="t" r="r" b="b"/>
              <a:pathLst>
                <a:path w="1863" h="2792" extrusionOk="0">
                  <a:moveTo>
                    <a:pt x="936" y="1486"/>
                  </a:moveTo>
                  <a:cubicBezTo>
                    <a:pt x="1140" y="1486"/>
                    <a:pt x="1308" y="1654"/>
                    <a:pt x="1308" y="1861"/>
                  </a:cubicBezTo>
                  <a:cubicBezTo>
                    <a:pt x="1308" y="2069"/>
                    <a:pt x="1140" y="2237"/>
                    <a:pt x="933" y="2237"/>
                  </a:cubicBezTo>
                  <a:cubicBezTo>
                    <a:pt x="727" y="2237"/>
                    <a:pt x="558" y="2069"/>
                    <a:pt x="558" y="1861"/>
                  </a:cubicBezTo>
                  <a:cubicBezTo>
                    <a:pt x="558" y="1654"/>
                    <a:pt x="727" y="1486"/>
                    <a:pt x="933" y="1486"/>
                  </a:cubicBezTo>
                  <a:cubicBezTo>
                    <a:pt x="934" y="1486"/>
                    <a:pt x="935" y="1486"/>
                    <a:pt x="936" y="1486"/>
                  </a:cubicBezTo>
                  <a:close/>
                  <a:moveTo>
                    <a:pt x="1091" y="0"/>
                  </a:moveTo>
                  <a:cubicBezTo>
                    <a:pt x="1033" y="0"/>
                    <a:pt x="975" y="18"/>
                    <a:pt x="924" y="56"/>
                  </a:cubicBezTo>
                  <a:cubicBezTo>
                    <a:pt x="892" y="79"/>
                    <a:pt x="143" y="649"/>
                    <a:pt x="11" y="1714"/>
                  </a:cubicBezTo>
                  <a:cubicBezTo>
                    <a:pt x="4" y="1763"/>
                    <a:pt x="1" y="1812"/>
                    <a:pt x="1" y="1861"/>
                  </a:cubicBezTo>
                  <a:cubicBezTo>
                    <a:pt x="1" y="2376"/>
                    <a:pt x="419" y="2792"/>
                    <a:pt x="932" y="2792"/>
                  </a:cubicBezTo>
                  <a:cubicBezTo>
                    <a:pt x="1446" y="2792"/>
                    <a:pt x="1863" y="2373"/>
                    <a:pt x="1863" y="1861"/>
                  </a:cubicBezTo>
                  <a:cubicBezTo>
                    <a:pt x="1863" y="1347"/>
                    <a:pt x="1444" y="930"/>
                    <a:pt x="932" y="930"/>
                  </a:cubicBezTo>
                  <a:cubicBezTo>
                    <a:pt x="914" y="930"/>
                    <a:pt x="897" y="930"/>
                    <a:pt x="879" y="931"/>
                  </a:cubicBezTo>
                  <a:cubicBezTo>
                    <a:pt x="1061" y="653"/>
                    <a:pt x="1251" y="505"/>
                    <a:pt x="1258" y="499"/>
                  </a:cubicBezTo>
                  <a:cubicBezTo>
                    <a:pt x="1380" y="408"/>
                    <a:pt x="1406" y="234"/>
                    <a:pt x="1314" y="111"/>
                  </a:cubicBezTo>
                  <a:cubicBezTo>
                    <a:pt x="1260" y="39"/>
                    <a:pt x="1176" y="0"/>
                    <a:pt x="10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73"/>
            <p:cNvSpPr/>
            <p:nvPr/>
          </p:nvSpPr>
          <p:spPr>
            <a:xfrm>
              <a:off x="5008375" y="4033700"/>
              <a:ext cx="46725" cy="69975"/>
            </a:xfrm>
            <a:custGeom>
              <a:avLst/>
              <a:gdLst/>
              <a:ahLst/>
              <a:cxnLst/>
              <a:rect l="l" t="t" r="r" b="b"/>
              <a:pathLst>
                <a:path w="1869" h="2799" extrusionOk="0">
                  <a:moveTo>
                    <a:pt x="938" y="558"/>
                  </a:moveTo>
                  <a:cubicBezTo>
                    <a:pt x="1146" y="558"/>
                    <a:pt x="1313" y="727"/>
                    <a:pt x="1313" y="934"/>
                  </a:cubicBezTo>
                  <a:cubicBezTo>
                    <a:pt x="1313" y="1144"/>
                    <a:pt x="1144" y="1312"/>
                    <a:pt x="935" y="1312"/>
                  </a:cubicBezTo>
                  <a:cubicBezTo>
                    <a:pt x="727" y="1312"/>
                    <a:pt x="559" y="1144"/>
                    <a:pt x="559" y="934"/>
                  </a:cubicBezTo>
                  <a:cubicBezTo>
                    <a:pt x="559" y="726"/>
                    <a:pt x="728" y="558"/>
                    <a:pt x="935" y="558"/>
                  </a:cubicBezTo>
                  <a:cubicBezTo>
                    <a:pt x="936" y="558"/>
                    <a:pt x="937" y="558"/>
                    <a:pt x="938" y="558"/>
                  </a:cubicBezTo>
                  <a:close/>
                  <a:moveTo>
                    <a:pt x="936" y="0"/>
                  </a:moveTo>
                  <a:cubicBezTo>
                    <a:pt x="419" y="0"/>
                    <a:pt x="1" y="419"/>
                    <a:pt x="1" y="934"/>
                  </a:cubicBezTo>
                  <a:cubicBezTo>
                    <a:pt x="1" y="1450"/>
                    <a:pt x="419" y="1868"/>
                    <a:pt x="933" y="1868"/>
                  </a:cubicBezTo>
                  <a:cubicBezTo>
                    <a:pt x="952" y="1868"/>
                    <a:pt x="970" y="1868"/>
                    <a:pt x="989" y="1867"/>
                  </a:cubicBezTo>
                  <a:lnTo>
                    <a:pt x="989" y="1867"/>
                  </a:lnTo>
                  <a:cubicBezTo>
                    <a:pt x="806" y="2145"/>
                    <a:pt x="616" y="2295"/>
                    <a:pt x="610" y="2299"/>
                  </a:cubicBezTo>
                  <a:cubicBezTo>
                    <a:pt x="487" y="2390"/>
                    <a:pt x="462" y="2564"/>
                    <a:pt x="553" y="2687"/>
                  </a:cubicBezTo>
                  <a:cubicBezTo>
                    <a:pt x="608" y="2760"/>
                    <a:pt x="692" y="2798"/>
                    <a:pt x="777" y="2798"/>
                  </a:cubicBezTo>
                  <a:cubicBezTo>
                    <a:pt x="835" y="2798"/>
                    <a:pt x="892" y="2779"/>
                    <a:pt x="944" y="2743"/>
                  </a:cubicBezTo>
                  <a:cubicBezTo>
                    <a:pt x="976" y="2719"/>
                    <a:pt x="1727" y="2148"/>
                    <a:pt x="1859" y="1079"/>
                  </a:cubicBezTo>
                  <a:cubicBezTo>
                    <a:pt x="1866" y="1032"/>
                    <a:pt x="1869" y="983"/>
                    <a:pt x="1869" y="933"/>
                  </a:cubicBezTo>
                  <a:cubicBezTo>
                    <a:pt x="1869" y="419"/>
                    <a:pt x="1450"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73"/>
            <p:cNvSpPr/>
            <p:nvPr/>
          </p:nvSpPr>
          <p:spPr>
            <a:xfrm>
              <a:off x="4957100" y="4123800"/>
              <a:ext cx="100950" cy="119725"/>
            </a:xfrm>
            <a:custGeom>
              <a:avLst/>
              <a:gdLst/>
              <a:ahLst/>
              <a:cxnLst/>
              <a:rect l="l" t="t" r="r" b="b"/>
              <a:pathLst>
                <a:path w="4038" h="4789" extrusionOk="0">
                  <a:moveTo>
                    <a:pt x="2394" y="1"/>
                  </a:moveTo>
                  <a:cubicBezTo>
                    <a:pt x="1074" y="1"/>
                    <a:pt x="1" y="1076"/>
                    <a:pt x="1" y="2395"/>
                  </a:cubicBezTo>
                  <a:cubicBezTo>
                    <a:pt x="1" y="3714"/>
                    <a:pt x="1074" y="4789"/>
                    <a:pt x="2394" y="4789"/>
                  </a:cubicBezTo>
                  <a:cubicBezTo>
                    <a:pt x="2914" y="4789"/>
                    <a:pt x="3380" y="4619"/>
                    <a:pt x="3738" y="4298"/>
                  </a:cubicBezTo>
                  <a:cubicBezTo>
                    <a:pt x="3810" y="4237"/>
                    <a:pt x="3876" y="4166"/>
                    <a:pt x="3939" y="4092"/>
                  </a:cubicBezTo>
                  <a:cubicBezTo>
                    <a:pt x="4037" y="3974"/>
                    <a:pt x="4022" y="3799"/>
                    <a:pt x="3904" y="3699"/>
                  </a:cubicBezTo>
                  <a:cubicBezTo>
                    <a:pt x="3852" y="3656"/>
                    <a:pt x="3789" y="3634"/>
                    <a:pt x="3726" y="3634"/>
                  </a:cubicBezTo>
                  <a:cubicBezTo>
                    <a:pt x="3646" y="3634"/>
                    <a:pt x="3567" y="3668"/>
                    <a:pt x="3511" y="3734"/>
                  </a:cubicBezTo>
                  <a:cubicBezTo>
                    <a:pt x="3468" y="3787"/>
                    <a:pt x="3419" y="3837"/>
                    <a:pt x="3369" y="3882"/>
                  </a:cubicBezTo>
                  <a:cubicBezTo>
                    <a:pt x="3109" y="4115"/>
                    <a:pt x="2779" y="4232"/>
                    <a:pt x="2394" y="4232"/>
                  </a:cubicBezTo>
                  <a:cubicBezTo>
                    <a:pt x="1381" y="4232"/>
                    <a:pt x="557" y="3409"/>
                    <a:pt x="557" y="2395"/>
                  </a:cubicBezTo>
                  <a:cubicBezTo>
                    <a:pt x="557" y="1383"/>
                    <a:pt x="1380" y="557"/>
                    <a:pt x="2394" y="557"/>
                  </a:cubicBezTo>
                  <a:cubicBezTo>
                    <a:pt x="2762" y="557"/>
                    <a:pt x="3116" y="666"/>
                    <a:pt x="3421" y="871"/>
                  </a:cubicBezTo>
                  <a:cubicBezTo>
                    <a:pt x="3468" y="903"/>
                    <a:pt x="3523" y="919"/>
                    <a:pt x="3576" y="919"/>
                  </a:cubicBezTo>
                  <a:cubicBezTo>
                    <a:pt x="3666" y="919"/>
                    <a:pt x="3753" y="876"/>
                    <a:pt x="3807" y="796"/>
                  </a:cubicBezTo>
                  <a:cubicBezTo>
                    <a:pt x="3892" y="667"/>
                    <a:pt x="3860" y="496"/>
                    <a:pt x="3731" y="409"/>
                  </a:cubicBezTo>
                  <a:cubicBezTo>
                    <a:pt x="3336" y="141"/>
                    <a:pt x="2873"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73"/>
            <p:cNvSpPr/>
            <p:nvPr/>
          </p:nvSpPr>
          <p:spPr>
            <a:xfrm>
              <a:off x="5076650" y="4168875"/>
              <a:ext cx="93550" cy="74650"/>
            </a:xfrm>
            <a:custGeom>
              <a:avLst/>
              <a:gdLst/>
              <a:ahLst/>
              <a:cxnLst/>
              <a:rect l="l" t="t" r="r" b="b"/>
              <a:pathLst>
                <a:path w="3742" h="2986" extrusionOk="0">
                  <a:moveTo>
                    <a:pt x="278" y="0"/>
                  </a:moveTo>
                  <a:cubicBezTo>
                    <a:pt x="125" y="0"/>
                    <a:pt x="0" y="125"/>
                    <a:pt x="0" y="278"/>
                  </a:cubicBezTo>
                  <a:lnTo>
                    <a:pt x="0" y="2707"/>
                  </a:lnTo>
                  <a:cubicBezTo>
                    <a:pt x="0" y="2861"/>
                    <a:pt x="125" y="2986"/>
                    <a:pt x="278" y="2986"/>
                  </a:cubicBezTo>
                  <a:cubicBezTo>
                    <a:pt x="432" y="2986"/>
                    <a:pt x="557" y="2861"/>
                    <a:pt x="557" y="2707"/>
                  </a:cubicBezTo>
                  <a:lnTo>
                    <a:pt x="557" y="1094"/>
                  </a:lnTo>
                  <a:cubicBezTo>
                    <a:pt x="557" y="810"/>
                    <a:pt x="789" y="581"/>
                    <a:pt x="1075" y="581"/>
                  </a:cubicBezTo>
                  <a:cubicBezTo>
                    <a:pt x="1360" y="581"/>
                    <a:pt x="1592" y="811"/>
                    <a:pt x="1592" y="1094"/>
                  </a:cubicBezTo>
                  <a:lnTo>
                    <a:pt x="1592" y="2694"/>
                  </a:lnTo>
                  <a:cubicBezTo>
                    <a:pt x="1592" y="2848"/>
                    <a:pt x="1716" y="2972"/>
                    <a:pt x="1870" y="2972"/>
                  </a:cubicBezTo>
                  <a:cubicBezTo>
                    <a:pt x="2024" y="2972"/>
                    <a:pt x="2148" y="2848"/>
                    <a:pt x="2148" y="2694"/>
                  </a:cubicBezTo>
                  <a:lnTo>
                    <a:pt x="2148" y="1094"/>
                  </a:lnTo>
                  <a:cubicBezTo>
                    <a:pt x="2148" y="810"/>
                    <a:pt x="2381" y="581"/>
                    <a:pt x="2666" y="581"/>
                  </a:cubicBezTo>
                  <a:cubicBezTo>
                    <a:pt x="2952" y="581"/>
                    <a:pt x="3185" y="811"/>
                    <a:pt x="3185" y="1094"/>
                  </a:cubicBezTo>
                  <a:lnTo>
                    <a:pt x="3185" y="2694"/>
                  </a:lnTo>
                  <a:cubicBezTo>
                    <a:pt x="3185" y="2848"/>
                    <a:pt x="3309" y="2972"/>
                    <a:pt x="3463" y="2972"/>
                  </a:cubicBezTo>
                  <a:cubicBezTo>
                    <a:pt x="3617" y="2972"/>
                    <a:pt x="3741" y="2848"/>
                    <a:pt x="3741" y="2694"/>
                  </a:cubicBezTo>
                  <a:lnTo>
                    <a:pt x="3741" y="1094"/>
                  </a:lnTo>
                  <a:cubicBezTo>
                    <a:pt x="3741" y="504"/>
                    <a:pt x="3259" y="22"/>
                    <a:pt x="2666" y="22"/>
                  </a:cubicBezTo>
                  <a:cubicBezTo>
                    <a:pt x="2352" y="22"/>
                    <a:pt x="2066" y="158"/>
                    <a:pt x="1870" y="374"/>
                  </a:cubicBezTo>
                  <a:cubicBezTo>
                    <a:pt x="1672" y="158"/>
                    <a:pt x="1390" y="22"/>
                    <a:pt x="1075" y="22"/>
                  </a:cubicBezTo>
                  <a:cubicBezTo>
                    <a:pt x="877" y="22"/>
                    <a:pt x="694" y="76"/>
                    <a:pt x="535" y="169"/>
                  </a:cubicBezTo>
                  <a:cubicBezTo>
                    <a:pt x="492" y="70"/>
                    <a:pt x="394"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73"/>
            <p:cNvSpPr/>
            <p:nvPr/>
          </p:nvSpPr>
          <p:spPr>
            <a:xfrm>
              <a:off x="5056700" y="3998850"/>
              <a:ext cx="13925" cy="13925"/>
            </a:xfrm>
            <a:custGeom>
              <a:avLst/>
              <a:gdLst/>
              <a:ahLst/>
              <a:cxnLst/>
              <a:rect l="l" t="t" r="r" b="b"/>
              <a:pathLst>
                <a:path w="557" h="557" extrusionOk="0">
                  <a:moveTo>
                    <a:pt x="279" y="0"/>
                  </a:moveTo>
                  <a:cubicBezTo>
                    <a:pt x="125" y="0"/>
                    <a:pt x="0" y="125"/>
                    <a:pt x="0" y="279"/>
                  </a:cubicBezTo>
                  <a:cubicBezTo>
                    <a:pt x="0" y="432"/>
                    <a:pt x="125" y="557"/>
                    <a:pt x="279" y="557"/>
                  </a:cubicBezTo>
                  <a:cubicBezTo>
                    <a:pt x="432" y="557"/>
                    <a:pt x="557" y="432"/>
                    <a:pt x="557" y="279"/>
                  </a:cubicBez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6" name="Google Shape;19646;p73"/>
          <p:cNvGrpSpPr/>
          <p:nvPr/>
        </p:nvGrpSpPr>
        <p:grpSpPr>
          <a:xfrm>
            <a:off x="5266184" y="4207857"/>
            <a:ext cx="334400" cy="334554"/>
            <a:chOff x="5252600" y="3968250"/>
            <a:chExt cx="356275" cy="356250"/>
          </a:xfrm>
        </p:grpSpPr>
        <p:sp>
          <p:nvSpPr>
            <p:cNvPr id="19647" name="Google Shape;19647;p73"/>
            <p:cNvSpPr/>
            <p:nvPr/>
          </p:nvSpPr>
          <p:spPr>
            <a:xfrm>
              <a:off x="5259550" y="3975200"/>
              <a:ext cx="342375" cy="342375"/>
            </a:xfrm>
            <a:custGeom>
              <a:avLst/>
              <a:gdLst/>
              <a:ahLst/>
              <a:cxnLst/>
              <a:rect l="l" t="t" r="r" b="b"/>
              <a:pathLst>
                <a:path w="13695" h="13695" extrusionOk="0">
                  <a:moveTo>
                    <a:pt x="0" y="1"/>
                  </a:moveTo>
                  <a:lnTo>
                    <a:pt x="0" y="13694"/>
                  </a:lnTo>
                  <a:lnTo>
                    <a:pt x="13694" y="13694"/>
                  </a:lnTo>
                  <a:lnTo>
                    <a:pt x="1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73"/>
            <p:cNvSpPr/>
            <p:nvPr/>
          </p:nvSpPr>
          <p:spPr>
            <a:xfrm>
              <a:off x="5290150" y="4005775"/>
              <a:ext cx="281200" cy="281150"/>
            </a:xfrm>
            <a:custGeom>
              <a:avLst/>
              <a:gdLst/>
              <a:ahLst/>
              <a:cxnLst/>
              <a:rect l="l" t="t" r="r" b="b"/>
              <a:pathLst>
                <a:path w="11248" h="11246" extrusionOk="0">
                  <a:moveTo>
                    <a:pt x="1094" y="0"/>
                  </a:moveTo>
                  <a:cubicBezTo>
                    <a:pt x="489" y="0"/>
                    <a:pt x="0" y="491"/>
                    <a:pt x="0" y="1092"/>
                  </a:cubicBezTo>
                  <a:lnTo>
                    <a:pt x="0" y="10154"/>
                  </a:lnTo>
                  <a:cubicBezTo>
                    <a:pt x="0" y="10758"/>
                    <a:pt x="492" y="11246"/>
                    <a:pt x="1094" y="11246"/>
                  </a:cubicBezTo>
                  <a:lnTo>
                    <a:pt x="10155" y="11246"/>
                  </a:lnTo>
                  <a:cubicBezTo>
                    <a:pt x="10757" y="11246"/>
                    <a:pt x="11246" y="10758"/>
                    <a:pt x="11248" y="10154"/>
                  </a:cubicBezTo>
                  <a:lnTo>
                    <a:pt x="11248" y="1092"/>
                  </a:lnTo>
                  <a:cubicBezTo>
                    <a:pt x="11248" y="489"/>
                    <a:pt x="10757"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73"/>
            <p:cNvSpPr/>
            <p:nvPr/>
          </p:nvSpPr>
          <p:spPr>
            <a:xfrm>
              <a:off x="5252600" y="3968250"/>
              <a:ext cx="356275" cy="356250"/>
            </a:xfrm>
            <a:custGeom>
              <a:avLst/>
              <a:gdLst/>
              <a:ahLst/>
              <a:cxnLst/>
              <a:rect l="l" t="t" r="r" b="b"/>
              <a:pathLst>
                <a:path w="14251" h="14250" extrusionOk="0">
                  <a:moveTo>
                    <a:pt x="13694" y="557"/>
                  </a:moveTo>
                  <a:lnTo>
                    <a:pt x="13694" y="13694"/>
                  </a:lnTo>
                  <a:lnTo>
                    <a:pt x="557" y="13694"/>
                  </a:lnTo>
                  <a:lnTo>
                    <a:pt x="557" y="557"/>
                  </a:lnTo>
                  <a:close/>
                  <a:moveTo>
                    <a:pt x="278" y="0"/>
                  </a:moveTo>
                  <a:cubicBezTo>
                    <a:pt x="125" y="0"/>
                    <a:pt x="0" y="125"/>
                    <a:pt x="0" y="279"/>
                  </a:cubicBezTo>
                  <a:lnTo>
                    <a:pt x="0" y="13971"/>
                  </a:lnTo>
                  <a:cubicBezTo>
                    <a:pt x="0" y="14125"/>
                    <a:pt x="125" y="14249"/>
                    <a:pt x="278" y="14249"/>
                  </a:cubicBezTo>
                  <a:lnTo>
                    <a:pt x="13972" y="14249"/>
                  </a:lnTo>
                  <a:cubicBezTo>
                    <a:pt x="14126" y="14249"/>
                    <a:pt x="14250" y="14125"/>
                    <a:pt x="14250" y="13971"/>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73"/>
            <p:cNvSpPr/>
            <p:nvPr/>
          </p:nvSpPr>
          <p:spPr>
            <a:xfrm>
              <a:off x="5283225" y="3998825"/>
              <a:ext cx="295075" cy="295075"/>
            </a:xfrm>
            <a:custGeom>
              <a:avLst/>
              <a:gdLst/>
              <a:ahLst/>
              <a:cxnLst/>
              <a:rect l="l" t="t" r="r" b="b"/>
              <a:pathLst>
                <a:path w="11803" h="11803" extrusionOk="0">
                  <a:moveTo>
                    <a:pt x="1371" y="0"/>
                  </a:moveTo>
                  <a:cubicBezTo>
                    <a:pt x="616" y="0"/>
                    <a:pt x="1" y="615"/>
                    <a:pt x="1" y="1370"/>
                  </a:cubicBezTo>
                  <a:lnTo>
                    <a:pt x="1" y="10432"/>
                  </a:lnTo>
                  <a:cubicBezTo>
                    <a:pt x="1" y="11187"/>
                    <a:pt x="616" y="11802"/>
                    <a:pt x="1371" y="11802"/>
                  </a:cubicBezTo>
                  <a:lnTo>
                    <a:pt x="10432" y="11802"/>
                  </a:lnTo>
                  <a:cubicBezTo>
                    <a:pt x="11188" y="11802"/>
                    <a:pt x="11803" y="11187"/>
                    <a:pt x="11803" y="10432"/>
                  </a:cubicBezTo>
                  <a:lnTo>
                    <a:pt x="11803" y="1370"/>
                  </a:lnTo>
                  <a:cubicBezTo>
                    <a:pt x="11803" y="615"/>
                    <a:pt x="11188" y="0"/>
                    <a:pt x="10432" y="0"/>
                  </a:cubicBezTo>
                  <a:lnTo>
                    <a:pt x="7154" y="0"/>
                  </a:lnTo>
                  <a:cubicBezTo>
                    <a:pt x="7001" y="0"/>
                    <a:pt x="6876" y="124"/>
                    <a:pt x="6876" y="278"/>
                  </a:cubicBezTo>
                  <a:cubicBezTo>
                    <a:pt x="6876" y="432"/>
                    <a:pt x="7001" y="556"/>
                    <a:pt x="7154" y="556"/>
                  </a:cubicBezTo>
                  <a:lnTo>
                    <a:pt x="10432" y="556"/>
                  </a:lnTo>
                  <a:cubicBezTo>
                    <a:pt x="10880" y="556"/>
                    <a:pt x="11244" y="921"/>
                    <a:pt x="11244" y="1369"/>
                  </a:cubicBezTo>
                  <a:lnTo>
                    <a:pt x="11244" y="10430"/>
                  </a:lnTo>
                  <a:cubicBezTo>
                    <a:pt x="11244" y="10878"/>
                    <a:pt x="10880" y="11243"/>
                    <a:pt x="10432" y="11243"/>
                  </a:cubicBezTo>
                  <a:lnTo>
                    <a:pt x="1371" y="11243"/>
                  </a:lnTo>
                  <a:cubicBezTo>
                    <a:pt x="922" y="11243"/>
                    <a:pt x="559" y="10878"/>
                    <a:pt x="559" y="10430"/>
                  </a:cubicBezTo>
                  <a:lnTo>
                    <a:pt x="559" y="1369"/>
                  </a:lnTo>
                  <a:cubicBezTo>
                    <a:pt x="559" y="921"/>
                    <a:pt x="922" y="556"/>
                    <a:pt x="1371" y="556"/>
                  </a:cubicBezTo>
                  <a:lnTo>
                    <a:pt x="4649" y="556"/>
                  </a:lnTo>
                  <a:cubicBezTo>
                    <a:pt x="4802" y="556"/>
                    <a:pt x="4927" y="432"/>
                    <a:pt x="4927" y="278"/>
                  </a:cubicBezTo>
                  <a:cubicBezTo>
                    <a:pt x="4927" y="124"/>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73"/>
            <p:cNvSpPr/>
            <p:nvPr/>
          </p:nvSpPr>
          <p:spPr>
            <a:xfrm>
              <a:off x="5441325" y="4033625"/>
              <a:ext cx="44925" cy="69650"/>
            </a:xfrm>
            <a:custGeom>
              <a:avLst/>
              <a:gdLst/>
              <a:ahLst/>
              <a:cxnLst/>
              <a:rect l="l" t="t" r="r" b="b"/>
              <a:pathLst>
                <a:path w="1797" h="2786" extrusionOk="0">
                  <a:moveTo>
                    <a:pt x="278" y="0"/>
                  </a:moveTo>
                  <a:cubicBezTo>
                    <a:pt x="125" y="0"/>
                    <a:pt x="0" y="125"/>
                    <a:pt x="0" y="279"/>
                  </a:cubicBezTo>
                  <a:cubicBezTo>
                    <a:pt x="2" y="435"/>
                    <a:pt x="125" y="560"/>
                    <a:pt x="280" y="560"/>
                  </a:cubicBezTo>
                  <a:lnTo>
                    <a:pt x="1078" y="560"/>
                  </a:lnTo>
                  <a:lnTo>
                    <a:pt x="270" y="2394"/>
                  </a:lnTo>
                  <a:cubicBezTo>
                    <a:pt x="208" y="2536"/>
                    <a:pt x="273" y="2700"/>
                    <a:pt x="413" y="2760"/>
                  </a:cubicBezTo>
                  <a:cubicBezTo>
                    <a:pt x="450" y="2778"/>
                    <a:pt x="488" y="2785"/>
                    <a:pt x="524" y="2785"/>
                  </a:cubicBezTo>
                  <a:cubicBezTo>
                    <a:pt x="631" y="2785"/>
                    <a:pt x="734" y="2722"/>
                    <a:pt x="779" y="2618"/>
                  </a:cubicBezTo>
                  <a:lnTo>
                    <a:pt x="1759" y="391"/>
                  </a:lnTo>
                  <a:cubicBezTo>
                    <a:pt x="1797" y="305"/>
                    <a:pt x="1788" y="205"/>
                    <a:pt x="1735" y="128"/>
                  </a:cubicBezTo>
                  <a:cubicBezTo>
                    <a:pt x="1685" y="49"/>
                    <a:pt x="1596" y="0"/>
                    <a:pt x="15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73"/>
            <p:cNvSpPr/>
            <p:nvPr/>
          </p:nvSpPr>
          <p:spPr>
            <a:xfrm>
              <a:off x="5375575" y="4033700"/>
              <a:ext cx="46775" cy="69975"/>
            </a:xfrm>
            <a:custGeom>
              <a:avLst/>
              <a:gdLst/>
              <a:ahLst/>
              <a:cxnLst/>
              <a:rect l="l" t="t" r="r" b="b"/>
              <a:pathLst>
                <a:path w="1871" h="2799" extrusionOk="0">
                  <a:moveTo>
                    <a:pt x="939" y="558"/>
                  </a:moveTo>
                  <a:cubicBezTo>
                    <a:pt x="1144" y="558"/>
                    <a:pt x="1314" y="727"/>
                    <a:pt x="1314" y="934"/>
                  </a:cubicBezTo>
                  <a:cubicBezTo>
                    <a:pt x="1314" y="1144"/>
                    <a:pt x="1143" y="1312"/>
                    <a:pt x="936" y="1312"/>
                  </a:cubicBezTo>
                  <a:cubicBezTo>
                    <a:pt x="728" y="1312"/>
                    <a:pt x="558" y="1144"/>
                    <a:pt x="558" y="934"/>
                  </a:cubicBezTo>
                  <a:cubicBezTo>
                    <a:pt x="558" y="726"/>
                    <a:pt x="730" y="558"/>
                    <a:pt x="936" y="558"/>
                  </a:cubicBezTo>
                  <a:cubicBezTo>
                    <a:pt x="937" y="558"/>
                    <a:pt x="938" y="558"/>
                    <a:pt x="939" y="558"/>
                  </a:cubicBezTo>
                  <a:close/>
                  <a:moveTo>
                    <a:pt x="936" y="0"/>
                  </a:moveTo>
                  <a:cubicBezTo>
                    <a:pt x="421" y="0"/>
                    <a:pt x="1" y="419"/>
                    <a:pt x="1" y="934"/>
                  </a:cubicBezTo>
                  <a:cubicBezTo>
                    <a:pt x="1" y="1450"/>
                    <a:pt x="419" y="1868"/>
                    <a:pt x="935" y="1868"/>
                  </a:cubicBezTo>
                  <a:cubicBezTo>
                    <a:pt x="952" y="1868"/>
                    <a:pt x="971" y="1868"/>
                    <a:pt x="989" y="1867"/>
                  </a:cubicBezTo>
                  <a:lnTo>
                    <a:pt x="989" y="1867"/>
                  </a:lnTo>
                  <a:cubicBezTo>
                    <a:pt x="806" y="2145"/>
                    <a:pt x="616" y="2295"/>
                    <a:pt x="610" y="2299"/>
                  </a:cubicBezTo>
                  <a:cubicBezTo>
                    <a:pt x="488" y="2390"/>
                    <a:pt x="462" y="2564"/>
                    <a:pt x="554" y="2687"/>
                  </a:cubicBezTo>
                  <a:cubicBezTo>
                    <a:pt x="608" y="2760"/>
                    <a:pt x="693" y="2798"/>
                    <a:pt x="777" y="2798"/>
                  </a:cubicBezTo>
                  <a:cubicBezTo>
                    <a:pt x="835" y="2798"/>
                    <a:pt x="892" y="2779"/>
                    <a:pt x="944" y="2743"/>
                  </a:cubicBezTo>
                  <a:cubicBezTo>
                    <a:pt x="976" y="2719"/>
                    <a:pt x="1727" y="2148"/>
                    <a:pt x="1859" y="1079"/>
                  </a:cubicBezTo>
                  <a:cubicBezTo>
                    <a:pt x="1866" y="1032"/>
                    <a:pt x="1870" y="983"/>
                    <a:pt x="1870" y="933"/>
                  </a:cubicBezTo>
                  <a:cubicBezTo>
                    <a:pt x="1870" y="419"/>
                    <a:pt x="1450"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73"/>
            <p:cNvSpPr/>
            <p:nvPr/>
          </p:nvSpPr>
          <p:spPr>
            <a:xfrm>
              <a:off x="5356400" y="4124100"/>
              <a:ext cx="78500" cy="119725"/>
            </a:xfrm>
            <a:custGeom>
              <a:avLst/>
              <a:gdLst/>
              <a:ahLst/>
              <a:cxnLst/>
              <a:rect l="l" t="t" r="r" b="b"/>
              <a:pathLst>
                <a:path w="3140" h="4789" extrusionOk="0">
                  <a:moveTo>
                    <a:pt x="1508" y="557"/>
                  </a:moveTo>
                  <a:cubicBezTo>
                    <a:pt x="1892" y="557"/>
                    <a:pt x="2204" y="867"/>
                    <a:pt x="2204" y="1252"/>
                  </a:cubicBezTo>
                  <a:cubicBezTo>
                    <a:pt x="2204" y="1636"/>
                    <a:pt x="1894" y="1948"/>
                    <a:pt x="1508" y="1948"/>
                  </a:cubicBezTo>
                  <a:cubicBezTo>
                    <a:pt x="1419" y="1948"/>
                    <a:pt x="560" y="1949"/>
                    <a:pt x="560" y="1949"/>
                  </a:cubicBezTo>
                  <a:lnTo>
                    <a:pt x="560" y="558"/>
                  </a:lnTo>
                  <a:lnTo>
                    <a:pt x="1508" y="558"/>
                  </a:lnTo>
                  <a:lnTo>
                    <a:pt x="1508" y="557"/>
                  </a:lnTo>
                  <a:close/>
                  <a:moveTo>
                    <a:pt x="1724" y="2506"/>
                  </a:moveTo>
                  <a:cubicBezTo>
                    <a:pt x="2198" y="2506"/>
                    <a:pt x="2583" y="2892"/>
                    <a:pt x="2583" y="3365"/>
                  </a:cubicBezTo>
                  <a:cubicBezTo>
                    <a:pt x="2583" y="3839"/>
                    <a:pt x="2198" y="4226"/>
                    <a:pt x="1724" y="4226"/>
                  </a:cubicBezTo>
                  <a:cubicBezTo>
                    <a:pt x="1511" y="4226"/>
                    <a:pt x="914" y="4227"/>
                    <a:pt x="557" y="4229"/>
                  </a:cubicBezTo>
                  <a:lnTo>
                    <a:pt x="557" y="2507"/>
                  </a:lnTo>
                  <a:cubicBezTo>
                    <a:pt x="706" y="2507"/>
                    <a:pt x="1724" y="2506"/>
                    <a:pt x="1724" y="2506"/>
                  </a:cubicBezTo>
                  <a:close/>
                  <a:moveTo>
                    <a:pt x="279" y="1"/>
                  </a:moveTo>
                  <a:cubicBezTo>
                    <a:pt x="125" y="1"/>
                    <a:pt x="0" y="125"/>
                    <a:pt x="0" y="279"/>
                  </a:cubicBezTo>
                  <a:lnTo>
                    <a:pt x="0" y="4510"/>
                  </a:lnTo>
                  <a:cubicBezTo>
                    <a:pt x="0" y="4583"/>
                    <a:pt x="30" y="4654"/>
                    <a:pt x="84" y="4708"/>
                  </a:cubicBezTo>
                  <a:cubicBezTo>
                    <a:pt x="137" y="4759"/>
                    <a:pt x="205" y="4788"/>
                    <a:pt x="279" y="4788"/>
                  </a:cubicBezTo>
                  <a:lnTo>
                    <a:pt x="282" y="4788"/>
                  </a:lnTo>
                  <a:cubicBezTo>
                    <a:pt x="292" y="4788"/>
                    <a:pt x="1416" y="4782"/>
                    <a:pt x="1724" y="4782"/>
                  </a:cubicBezTo>
                  <a:cubicBezTo>
                    <a:pt x="2504" y="4782"/>
                    <a:pt x="3140" y="4147"/>
                    <a:pt x="3140" y="3365"/>
                  </a:cubicBezTo>
                  <a:cubicBezTo>
                    <a:pt x="3140" y="2831"/>
                    <a:pt x="2844" y="2367"/>
                    <a:pt x="2406" y="2125"/>
                  </a:cubicBezTo>
                  <a:cubicBezTo>
                    <a:pt x="2626" y="1900"/>
                    <a:pt x="2760" y="1592"/>
                    <a:pt x="2760" y="1254"/>
                  </a:cubicBezTo>
                  <a:cubicBezTo>
                    <a:pt x="2762" y="561"/>
                    <a:pt x="2200"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73"/>
            <p:cNvSpPr/>
            <p:nvPr/>
          </p:nvSpPr>
          <p:spPr>
            <a:xfrm>
              <a:off x="5456825" y="4149550"/>
              <a:ext cx="48900" cy="94300"/>
            </a:xfrm>
            <a:custGeom>
              <a:avLst/>
              <a:gdLst/>
              <a:ahLst/>
              <a:cxnLst/>
              <a:rect l="l" t="t" r="r" b="b"/>
              <a:pathLst>
                <a:path w="1956" h="3772" extrusionOk="0">
                  <a:moveTo>
                    <a:pt x="279" y="0"/>
                  </a:moveTo>
                  <a:cubicBezTo>
                    <a:pt x="125" y="0"/>
                    <a:pt x="1" y="125"/>
                    <a:pt x="1" y="278"/>
                  </a:cubicBezTo>
                  <a:lnTo>
                    <a:pt x="1" y="3482"/>
                  </a:lnTo>
                  <a:cubicBezTo>
                    <a:pt x="1" y="3636"/>
                    <a:pt x="125" y="3760"/>
                    <a:pt x="279" y="3760"/>
                  </a:cubicBezTo>
                  <a:cubicBezTo>
                    <a:pt x="433" y="3760"/>
                    <a:pt x="557" y="3636"/>
                    <a:pt x="557" y="3482"/>
                  </a:cubicBezTo>
                  <a:lnTo>
                    <a:pt x="557" y="2783"/>
                  </a:lnTo>
                  <a:lnTo>
                    <a:pt x="1453" y="3690"/>
                  </a:lnTo>
                  <a:cubicBezTo>
                    <a:pt x="1508" y="3744"/>
                    <a:pt x="1579" y="3772"/>
                    <a:pt x="1651" y="3772"/>
                  </a:cubicBezTo>
                  <a:cubicBezTo>
                    <a:pt x="1721" y="3772"/>
                    <a:pt x="1792" y="3744"/>
                    <a:pt x="1846" y="3691"/>
                  </a:cubicBezTo>
                  <a:cubicBezTo>
                    <a:pt x="1956" y="3583"/>
                    <a:pt x="1956" y="3407"/>
                    <a:pt x="1849" y="3297"/>
                  </a:cubicBezTo>
                  <a:lnTo>
                    <a:pt x="819" y="2256"/>
                  </a:lnTo>
                  <a:lnTo>
                    <a:pt x="1707" y="1532"/>
                  </a:lnTo>
                  <a:cubicBezTo>
                    <a:pt x="1827" y="1432"/>
                    <a:pt x="1844" y="1256"/>
                    <a:pt x="1746" y="1138"/>
                  </a:cubicBezTo>
                  <a:cubicBezTo>
                    <a:pt x="1691" y="1071"/>
                    <a:pt x="1610" y="1035"/>
                    <a:pt x="1529" y="1035"/>
                  </a:cubicBezTo>
                  <a:cubicBezTo>
                    <a:pt x="1467" y="1035"/>
                    <a:pt x="1405" y="1056"/>
                    <a:pt x="1354" y="1098"/>
                  </a:cubicBezTo>
                  <a:lnTo>
                    <a:pt x="557" y="1750"/>
                  </a:lnTo>
                  <a:lnTo>
                    <a:pt x="557" y="278"/>
                  </a:ln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73"/>
            <p:cNvSpPr/>
            <p:nvPr/>
          </p:nvSpPr>
          <p:spPr>
            <a:xfrm>
              <a:off x="5423750" y="3998850"/>
              <a:ext cx="13975" cy="13925"/>
            </a:xfrm>
            <a:custGeom>
              <a:avLst/>
              <a:gdLst/>
              <a:ahLst/>
              <a:cxnLst/>
              <a:rect l="l" t="t" r="r" b="b"/>
              <a:pathLst>
                <a:path w="559" h="557" extrusionOk="0">
                  <a:moveTo>
                    <a:pt x="279" y="0"/>
                  </a:moveTo>
                  <a:cubicBezTo>
                    <a:pt x="125" y="0"/>
                    <a:pt x="0" y="125"/>
                    <a:pt x="0" y="279"/>
                  </a:cubicBezTo>
                  <a:cubicBezTo>
                    <a:pt x="0" y="432"/>
                    <a:pt x="126" y="557"/>
                    <a:pt x="279" y="557"/>
                  </a:cubicBezTo>
                  <a:cubicBezTo>
                    <a:pt x="434" y="557"/>
                    <a:pt x="558" y="432"/>
                    <a:pt x="558" y="279"/>
                  </a:cubicBezTo>
                  <a:cubicBezTo>
                    <a:pt x="558" y="125"/>
                    <a:pt x="434"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6" name="Google Shape;19656;p73"/>
          <p:cNvGrpSpPr/>
          <p:nvPr/>
        </p:nvGrpSpPr>
        <p:grpSpPr>
          <a:xfrm>
            <a:off x="5610768" y="4207857"/>
            <a:ext cx="334400" cy="334554"/>
            <a:chOff x="5619725" y="3968250"/>
            <a:chExt cx="356275" cy="356250"/>
          </a:xfrm>
        </p:grpSpPr>
        <p:sp>
          <p:nvSpPr>
            <p:cNvPr id="19657" name="Google Shape;19657;p73"/>
            <p:cNvSpPr/>
            <p:nvPr/>
          </p:nvSpPr>
          <p:spPr>
            <a:xfrm>
              <a:off x="5626675" y="3975200"/>
              <a:ext cx="342375" cy="342375"/>
            </a:xfrm>
            <a:custGeom>
              <a:avLst/>
              <a:gdLst/>
              <a:ahLst/>
              <a:cxnLst/>
              <a:rect l="l" t="t" r="r" b="b"/>
              <a:pathLst>
                <a:path w="13695" h="13695" extrusionOk="0">
                  <a:moveTo>
                    <a:pt x="0" y="1"/>
                  </a:moveTo>
                  <a:lnTo>
                    <a:pt x="0" y="13694"/>
                  </a:lnTo>
                  <a:lnTo>
                    <a:pt x="13694" y="13694"/>
                  </a:lnTo>
                  <a:lnTo>
                    <a:pt x="1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73"/>
            <p:cNvSpPr/>
            <p:nvPr/>
          </p:nvSpPr>
          <p:spPr>
            <a:xfrm>
              <a:off x="5657225" y="4005775"/>
              <a:ext cx="281225" cy="281150"/>
            </a:xfrm>
            <a:custGeom>
              <a:avLst/>
              <a:gdLst/>
              <a:ahLst/>
              <a:cxnLst/>
              <a:rect l="l" t="t" r="r" b="b"/>
              <a:pathLst>
                <a:path w="11249" h="11246" extrusionOk="0">
                  <a:moveTo>
                    <a:pt x="1095" y="0"/>
                  </a:moveTo>
                  <a:cubicBezTo>
                    <a:pt x="490" y="0"/>
                    <a:pt x="1" y="491"/>
                    <a:pt x="1" y="1092"/>
                  </a:cubicBezTo>
                  <a:lnTo>
                    <a:pt x="1" y="10154"/>
                  </a:lnTo>
                  <a:cubicBezTo>
                    <a:pt x="1" y="10758"/>
                    <a:pt x="491" y="11246"/>
                    <a:pt x="1095" y="11246"/>
                  </a:cubicBezTo>
                  <a:lnTo>
                    <a:pt x="10155" y="11246"/>
                  </a:lnTo>
                  <a:cubicBezTo>
                    <a:pt x="10759" y="11246"/>
                    <a:pt x="11248" y="10758"/>
                    <a:pt x="11248" y="10154"/>
                  </a:cubicBezTo>
                  <a:lnTo>
                    <a:pt x="11248" y="1092"/>
                  </a:lnTo>
                  <a:cubicBezTo>
                    <a:pt x="11248" y="489"/>
                    <a:pt x="10758"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73"/>
            <p:cNvSpPr/>
            <p:nvPr/>
          </p:nvSpPr>
          <p:spPr>
            <a:xfrm>
              <a:off x="5619725" y="3968250"/>
              <a:ext cx="356275" cy="356250"/>
            </a:xfrm>
            <a:custGeom>
              <a:avLst/>
              <a:gdLst/>
              <a:ahLst/>
              <a:cxnLst/>
              <a:rect l="l" t="t" r="r" b="b"/>
              <a:pathLst>
                <a:path w="14251" h="14250" extrusionOk="0">
                  <a:moveTo>
                    <a:pt x="13694" y="557"/>
                  </a:moveTo>
                  <a:lnTo>
                    <a:pt x="13694" y="13694"/>
                  </a:lnTo>
                  <a:lnTo>
                    <a:pt x="557" y="13694"/>
                  </a:lnTo>
                  <a:lnTo>
                    <a:pt x="557" y="557"/>
                  </a:lnTo>
                  <a:close/>
                  <a:moveTo>
                    <a:pt x="278" y="0"/>
                  </a:moveTo>
                  <a:cubicBezTo>
                    <a:pt x="125" y="0"/>
                    <a:pt x="0" y="125"/>
                    <a:pt x="0" y="279"/>
                  </a:cubicBezTo>
                  <a:lnTo>
                    <a:pt x="0" y="13971"/>
                  </a:lnTo>
                  <a:cubicBezTo>
                    <a:pt x="0" y="14125"/>
                    <a:pt x="125" y="14249"/>
                    <a:pt x="278" y="14249"/>
                  </a:cubicBezTo>
                  <a:lnTo>
                    <a:pt x="13972" y="14249"/>
                  </a:lnTo>
                  <a:cubicBezTo>
                    <a:pt x="14126" y="14249"/>
                    <a:pt x="14250" y="14125"/>
                    <a:pt x="14250" y="13971"/>
                  </a:cubicBezTo>
                  <a:lnTo>
                    <a:pt x="14250" y="279"/>
                  </a:lnTo>
                  <a:cubicBezTo>
                    <a:pt x="14250" y="125"/>
                    <a:pt x="14126" y="0"/>
                    <a:pt x="13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73"/>
            <p:cNvSpPr/>
            <p:nvPr/>
          </p:nvSpPr>
          <p:spPr>
            <a:xfrm>
              <a:off x="5650275" y="3998825"/>
              <a:ext cx="295125" cy="295075"/>
            </a:xfrm>
            <a:custGeom>
              <a:avLst/>
              <a:gdLst/>
              <a:ahLst/>
              <a:cxnLst/>
              <a:rect l="l" t="t" r="r" b="b"/>
              <a:pathLst>
                <a:path w="11805" h="11803" extrusionOk="0">
                  <a:moveTo>
                    <a:pt x="1373" y="0"/>
                  </a:moveTo>
                  <a:cubicBezTo>
                    <a:pt x="616" y="0"/>
                    <a:pt x="1" y="615"/>
                    <a:pt x="1" y="1370"/>
                  </a:cubicBezTo>
                  <a:lnTo>
                    <a:pt x="1" y="10432"/>
                  </a:lnTo>
                  <a:cubicBezTo>
                    <a:pt x="2" y="11187"/>
                    <a:pt x="616" y="11802"/>
                    <a:pt x="1373" y="11802"/>
                  </a:cubicBezTo>
                  <a:lnTo>
                    <a:pt x="10433" y="11802"/>
                  </a:lnTo>
                  <a:cubicBezTo>
                    <a:pt x="11190" y="11802"/>
                    <a:pt x="11804" y="11187"/>
                    <a:pt x="11804" y="10432"/>
                  </a:cubicBezTo>
                  <a:lnTo>
                    <a:pt x="11804" y="1370"/>
                  </a:lnTo>
                  <a:cubicBezTo>
                    <a:pt x="11804" y="615"/>
                    <a:pt x="11190" y="0"/>
                    <a:pt x="10433" y="0"/>
                  </a:cubicBezTo>
                  <a:lnTo>
                    <a:pt x="7156" y="0"/>
                  </a:lnTo>
                  <a:cubicBezTo>
                    <a:pt x="7002" y="0"/>
                    <a:pt x="6878" y="124"/>
                    <a:pt x="6878" y="278"/>
                  </a:cubicBezTo>
                  <a:cubicBezTo>
                    <a:pt x="6878" y="432"/>
                    <a:pt x="7001" y="556"/>
                    <a:pt x="7156" y="556"/>
                  </a:cubicBezTo>
                  <a:lnTo>
                    <a:pt x="10433" y="556"/>
                  </a:lnTo>
                  <a:cubicBezTo>
                    <a:pt x="10882" y="556"/>
                    <a:pt x="11245" y="921"/>
                    <a:pt x="11245" y="1369"/>
                  </a:cubicBezTo>
                  <a:lnTo>
                    <a:pt x="11245" y="10430"/>
                  </a:lnTo>
                  <a:cubicBezTo>
                    <a:pt x="11245" y="10878"/>
                    <a:pt x="10882" y="11243"/>
                    <a:pt x="10433" y="11243"/>
                  </a:cubicBezTo>
                  <a:lnTo>
                    <a:pt x="1373" y="11243"/>
                  </a:lnTo>
                  <a:cubicBezTo>
                    <a:pt x="923" y="11243"/>
                    <a:pt x="560" y="10878"/>
                    <a:pt x="560" y="10430"/>
                  </a:cubicBezTo>
                  <a:lnTo>
                    <a:pt x="560" y="1369"/>
                  </a:lnTo>
                  <a:cubicBezTo>
                    <a:pt x="560" y="921"/>
                    <a:pt x="923" y="556"/>
                    <a:pt x="1373" y="556"/>
                  </a:cubicBezTo>
                  <a:lnTo>
                    <a:pt x="4649" y="556"/>
                  </a:lnTo>
                  <a:cubicBezTo>
                    <a:pt x="4803" y="556"/>
                    <a:pt x="4928" y="432"/>
                    <a:pt x="4928" y="278"/>
                  </a:cubicBezTo>
                  <a:cubicBezTo>
                    <a:pt x="4928" y="124"/>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73"/>
            <p:cNvSpPr/>
            <p:nvPr/>
          </p:nvSpPr>
          <p:spPr>
            <a:xfrm>
              <a:off x="5806750" y="4033500"/>
              <a:ext cx="46450" cy="70025"/>
            </a:xfrm>
            <a:custGeom>
              <a:avLst/>
              <a:gdLst/>
              <a:ahLst/>
              <a:cxnLst/>
              <a:rect l="l" t="t" r="r" b="b"/>
              <a:pathLst>
                <a:path w="1858" h="2801" extrusionOk="0">
                  <a:moveTo>
                    <a:pt x="929" y="557"/>
                  </a:moveTo>
                  <a:cubicBezTo>
                    <a:pt x="1037" y="557"/>
                    <a:pt x="1124" y="645"/>
                    <a:pt x="1124" y="751"/>
                  </a:cubicBezTo>
                  <a:cubicBezTo>
                    <a:pt x="1124" y="859"/>
                    <a:pt x="1036" y="945"/>
                    <a:pt x="929" y="945"/>
                  </a:cubicBezTo>
                  <a:cubicBezTo>
                    <a:pt x="821" y="945"/>
                    <a:pt x="734" y="857"/>
                    <a:pt x="734" y="751"/>
                  </a:cubicBezTo>
                  <a:cubicBezTo>
                    <a:pt x="733" y="645"/>
                    <a:pt x="821" y="557"/>
                    <a:pt x="929" y="557"/>
                  </a:cubicBezTo>
                  <a:close/>
                  <a:moveTo>
                    <a:pt x="929" y="1503"/>
                  </a:moveTo>
                  <a:cubicBezTo>
                    <a:pt x="1134" y="1503"/>
                    <a:pt x="1300" y="1670"/>
                    <a:pt x="1300" y="1872"/>
                  </a:cubicBezTo>
                  <a:cubicBezTo>
                    <a:pt x="1300" y="2077"/>
                    <a:pt x="1133" y="2243"/>
                    <a:pt x="929" y="2243"/>
                  </a:cubicBezTo>
                  <a:cubicBezTo>
                    <a:pt x="724" y="2243"/>
                    <a:pt x="559" y="2076"/>
                    <a:pt x="559" y="1872"/>
                  </a:cubicBezTo>
                  <a:cubicBezTo>
                    <a:pt x="557" y="1670"/>
                    <a:pt x="724" y="1503"/>
                    <a:pt x="929" y="1503"/>
                  </a:cubicBezTo>
                  <a:close/>
                  <a:moveTo>
                    <a:pt x="931" y="1"/>
                  </a:moveTo>
                  <a:cubicBezTo>
                    <a:pt x="518" y="1"/>
                    <a:pt x="181" y="338"/>
                    <a:pt x="181" y="751"/>
                  </a:cubicBezTo>
                  <a:cubicBezTo>
                    <a:pt x="181" y="910"/>
                    <a:pt x="231" y="1058"/>
                    <a:pt x="316" y="1181"/>
                  </a:cubicBezTo>
                  <a:cubicBezTo>
                    <a:pt x="122" y="1351"/>
                    <a:pt x="1" y="1598"/>
                    <a:pt x="1" y="1872"/>
                  </a:cubicBezTo>
                  <a:cubicBezTo>
                    <a:pt x="1" y="2383"/>
                    <a:pt x="417" y="2800"/>
                    <a:pt x="929" y="2800"/>
                  </a:cubicBezTo>
                  <a:cubicBezTo>
                    <a:pt x="1440" y="2800"/>
                    <a:pt x="1857" y="2385"/>
                    <a:pt x="1857" y="1872"/>
                  </a:cubicBezTo>
                  <a:cubicBezTo>
                    <a:pt x="1857" y="1598"/>
                    <a:pt x="1736" y="1351"/>
                    <a:pt x="1545" y="1181"/>
                  </a:cubicBezTo>
                  <a:cubicBezTo>
                    <a:pt x="1632" y="1058"/>
                    <a:pt x="1682" y="912"/>
                    <a:pt x="1682" y="751"/>
                  </a:cubicBezTo>
                  <a:cubicBezTo>
                    <a:pt x="1682" y="338"/>
                    <a:pt x="1345"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73"/>
            <p:cNvSpPr/>
            <p:nvPr/>
          </p:nvSpPr>
          <p:spPr>
            <a:xfrm>
              <a:off x="5742525" y="4033700"/>
              <a:ext cx="46750" cy="69975"/>
            </a:xfrm>
            <a:custGeom>
              <a:avLst/>
              <a:gdLst/>
              <a:ahLst/>
              <a:cxnLst/>
              <a:rect l="l" t="t" r="r" b="b"/>
              <a:pathLst>
                <a:path w="1870" h="2799" extrusionOk="0">
                  <a:moveTo>
                    <a:pt x="939" y="558"/>
                  </a:moveTo>
                  <a:cubicBezTo>
                    <a:pt x="1145" y="558"/>
                    <a:pt x="1314" y="727"/>
                    <a:pt x="1314" y="934"/>
                  </a:cubicBezTo>
                  <a:cubicBezTo>
                    <a:pt x="1314" y="1144"/>
                    <a:pt x="1142" y="1312"/>
                    <a:pt x="936" y="1312"/>
                  </a:cubicBezTo>
                  <a:cubicBezTo>
                    <a:pt x="728" y="1312"/>
                    <a:pt x="558" y="1144"/>
                    <a:pt x="558" y="934"/>
                  </a:cubicBezTo>
                  <a:cubicBezTo>
                    <a:pt x="558" y="726"/>
                    <a:pt x="729" y="558"/>
                    <a:pt x="936" y="558"/>
                  </a:cubicBezTo>
                  <a:cubicBezTo>
                    <a:pt x="937" y="558"/>
                    <a:pt x="938" y="558"/>
                    <a:pt x="939" y="558"/>
                  </a:cubicBezTo>
                  <a:close/>
                  <a:moveTo>
                    <a:pt x="936" y="0"/>
                  </a:moveTo>
                  <a:cubicBezTo>
                    <a:pt x="421" y="0"/>
                    <a:pt x="0" y="419"/>
                    <a:pt x="0" y="934"/>
                  </a:cubicBezTo>
                  <a:cubicBezTo>
                    <a:pt x="0" y="1450"/>
                    <a:pt x="419" y="1868"/>
                    <a:pt x="934" y="1868"/>
                  </a:cubicBezTo>
                  <a:cubicBezTo>
                    <a:pt x="952" y="1868"/>
                    <a:pt x="971" y="1868"/>
                    <a:pt x="989" y="1867"/>
                  </a:cubicBezTo>
                  <a:lnTo>
                    <a:pt x="989" y="1867"/>
                  </a:lnTo>
                  <a:cubicBezTo>
                    <a:pt x="806" y="2147"/>
                    <a:pt x="614" y="2295"/>
                    <a:pt x="609" y="2299"/>
                  </a:cubicBezTo>
                  <a:cubicBezTo>
                    <a:pt x="488" y="2390"/>
                    <a:pt x="462" y="2564"/>
                    <a:pt x="554" y="2687"/>
                  </a:cubicBezTo>
                  <a:cubicBezTo>
                    <a:pt x="608" y="2760"/>
                    <a:pt x="693" y="2798"/>
                    <a:pt x="776" y="2798"/>
                  </a:cubicBezTo>
                  <a:cubicBezTo>
                    <a:pt x="835" y="2798"/>
                    <a:pt x="892" y="2779"/>
                    <a:pt x="943" y="2743"/>
                  </a:cubicBezTo>
                  <a:cubicBezTo>
                    <a:pt x="975" y="2719"/>
                    <a:pt x="1727" y="2148"/>
                    <a:pt x="1858" y="1079"/>
                  </a:cubicBezTo>
                  <a:cubicBezTo>
                    <a:pt x="1866" y="1032"/>
                    <a:pt x="1870" y="983"/>
                    <a:pt x="1870" y="933"/>
                  </a:cubicBezTo>
                  <a:cubicBezTo>
                    <a:pt x="1870" y="419"/>
                    <a:pt x="1450"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73"/>
            <p:cNvSpPr/>
            <p:nvPr/>
          </p:nvSpPr>
          <p:spPr>
            <a:xfrm>
              <a:off x="5721450" y="4124075"/>
              <a:ext cx="101000" cy="119750"/>
            </a:xfrm>
            <a:custGeom>
              <a:avLst/>
              <a:gdLst/>
              <a:ahLst/>
              <a:cxnLst/>
              <a:rect l="l" t="t" r="r" b="b"/>
              <a:pathLst>
                <a:path w="4040" h="4790" extrusionOk="0">
                  <a:moveTo>
                    <a:pt x="2394" y="0"/>
                  </a:moveTo>
                  <a:cubicBezTo>
                    <a:pt x="1075" y="0"/>
                    <a:pt x="0" y="1075"/>
                    <a:pt x="0" y="2394"/>
                  </a:cubicBezTo>
                  <a:cubicBezTo>
                    <a:pt x="0" y="3715"/>
                    <a:pt x="1075" y="4789"/>
                    <a:pt x="2394" y="4789"/>
                  </a:cubicBezTo>
                  <a:cubicBezTo>
                    <a:pt x="2914" y="4789"/>
                    <a:pt x="3381" y="4618"/>
                    <a:pt x="3741" y="4297"/>
                  </a:cubicBezTo>
                  <a:cubicBezTo>
                    <a:pt x="3813" y="4236"/>
                    <a:pt x="3878" y="4167"/>
                    <a:pt x="3940" y="4091"/>
                  </a:cubicBezTo>
                  <a:cubicBezTo>
                    <a:pt x="4039" y="3974"/>
                    <a:pt x="4025" y="3798"/>
                    <a:pt x="3906" y="3700"/>
                  </a:cubicBezTo>
                  <a:cubicBezTo>
                    <a:pt x="3854" y="3656"/>
                    <a:pt x="3790" y="3634"/>
                    <a:pt x="3727" y="3634"/>
                  </a:cubicBezTo>
                  <a:cubicBezTo>
                    <a:pt x="3648" y="3634"/>
                    <a:pt x="3569" y="3668"/>
                    <a:pt x="3514" y="3734"/>
                  </a:cubicBezTo>
                  <a:cubicBezTo>
                    <a:pt x="3470" y="3788"/>
                    <a:pt x="3420" y="3838"/>
                    <a:pt x="3372" y="3883"/>
                  </a:cubicBezTo>
                  <a:cubicBezTo>
                    <a:pt x="3111" y="4114"/>
                    <a:pt x="2782" y="4233"/>
                    <a:pt x="2395" y="4233"/>
                  </a:cubicBezTo>
                  <a:cubicBezTo>
                    <a:pt x="1384" y="4233"/>
                    <a:pt x="558" y="3409"/>
                    <a:pt x="558" y="2395"/>
                  </a:cubicBezTo>
                  <a:cubicBezTo>
                    <a:pt x="558" y="1381"/>
                    <a:pt x="1381" y="558"/>
                    <a:pt x="2394" y="558"/>
                  </a:cubicBezTo>
                  <a:cubicBezTo>
                    <a:pt x="2761" y="558"/>
                    <a:pt x="3117" y="665"/>
                    <a:pt x="3420" y="870"/>
                  </a:cubicBezTo>
                  <a:cubicBezTo>
                    <a:pt x="3469" y="902"/>
                    <a:pt x="3523" y="918"/>
                    <a:pt x="3577" y="918"/>
                  </a:cubicBezTo>
                  <a:cubicBezTo>
                    <a:pt x="3666" y="918"/>
                    <a:pt x="3753" y="875"/>
                    <a:pt x="3807" y="795"/>
                  </a:cubicBezTo>
                  <a:cubicBezTo>
                    <a:pt x="3893" y="668"/>
                    <a:pt x="3859" y="495"/>
                    <a:pt x="3732" y="409"/>
                  </a:cubicBezTo>
                  <a:cubicBezTo>
                    <a:pt x="3337" y="142"/>
                    <a:pt x="2874" y="0"/>
                    <a:pt x="2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73"/>
            <p:cNvSpPr/>
            <p:nvPr/>
          </p:nvSpPr>
          <p:spPr>
            <a:xfrm>
              <a:off x="5838200" y="4149825"/>
              <a:ext cx="36050" cy="94000"/>
            </a:xfrm>
            <a:custGeom>
              <a:avLst/>
              <a:gdLst/>
              <a:ahLst/>
              <a:cxnLst/>
              <a:rect l="l" t="t" r="r" b="b"/>
              <a:pathLst>
                <a:path w="1442" h="3760" extrusionOk="0">
                  <a:moveTo>
                    <a:pt x="1163" y="1"/>
                  </a:moveTo>
                  <a:cubicBezTo>
                    <a:pt x="951" y="1"/>
                    <a:pt x="749" y="84"/>
                    <a:pt x="599" y="235"/>
                  </a:cubicBezTo>
                  <a:cubicBezTo>
                    <a:pt x="449" y="386"/>
                    <a:pt x="365" y="587"/>
                    <a:pt x="365" y="799"/>
                  </a:cubicBezTo>
                  <a:lnTo>
                    <a:pt x="365" y="1096"/>
                  </a:lnTo>
                  <a:lnTo>
                    <a:pt x="279" y="1096"/>
                  </a:lnTo>
                  <a:cubicBezTo>
                    <a:pt x="125" y="1096"/>
                    <a:pt x="1" y="1220"/>
                    <a:pt x="1" y="1374"/>
                  </a:cubicBezTo>
                  <a:cubicBezTo>
                    <a:pt x="1" y="1528"/>
                    <a:pt x="125" y="1652"/>
                    <a:pt x="279" y="1652"/>
                  </a:cubicBezTo>
                  <a:lnTo>
                    <a:pt x="365" y="1652"/>
                  </a:lnTo>
                  <a:lnTo>
                    <a:pt x="365" y="3481"/>
                  </a:lnTo>
                  <a:cubicBezTo>
                    <a:pt x="365" y="3635"/>
                    <a:pt x="490" y="3759"/>
                    <a:pt x="643" y="3759"/>
                  </a:cubicBezTo>
                  <a:cubicBezTo>
                    <a:pt x="797" y="3759"/>
                    <a:pt x="921" y="3635"/>
                    <a:pt x="921" y="3481"/>
                  </a:cubicBezTo>
                  <a:lnTo>
                    <a:pt x="921" y="1652"/>
                  </a:lnTo>
                  <a:lnTo>
                    <a:pt x="1122" y="1652"/>
                  </a:lnTo>
                  <a:cubicBezTo>
                    <a:pt x="1276" y="1652"/>
                    <a:pt x="1400" y="1528"/>
                    <a:pt x="1400" y="1374"/>
                  </a:cubicBezTo>
                  <a:cubicBezTo>
                    <a:pt x="1400" y="1220"/>
                    <a:pt x="1276" y="1096"/>
                    <a:pt x="1122" y="1096"/>
                  </a:cubicBezTo>
                  <a:lnTo>
                    <a:pt x="921" y="1096"/>
                  </a:lnTo>
                  <a:lnTo>
                    <a:pt x="921" y="799"/>
                  </a:lnTo>
                  <a:cubicBezTo>
                    <a:pt x="923" y="736"/>
                    <a:pt x="946" y="674"/>
                    <a:pt x="993" y="629"/>
                  </a:cubicBezTo>
                  <a:cubicBezTo>
                    <a:pt x="1039" y="584"/>
                    <a:pt x="1099" y="557"/>
                    <a:pt x="1163" y="557"/>
                  </a:cubicBezTo>
                  <a:cubicBezTo>
                    <a:pt x="1317" y="557"/>
                    <a:pt x="1441" y="433"/>
                    <a:pt x="1441" y="279"/>
                  </a:cubicBezTo>
                  <a:cubicBezTo>
                    <a:pt x="1441" y="125"/>
                    <a:pt x="1317" y="1"/>
                    <a:pt x="1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73"/>
            <p:cNvSpPr/>
            <p:nvPr/>
          </p:nvSpPr>
          <p:spPr>
            <a:xfrm>
              <a:off x="5790875" y="3998850"/>
              <a:ext cx="13975" cy="13925"/>
            </a:xfrm>
            <a:custGeom>
              <a:avLst/>
              <a:gdLst/>
              <a:ahLst/>
              <a:cxnLst/>
              <a:rect l="l" t="t" r="r" b="b"/>
              <a:pathLst>
                <a:path w="559" h="557" extrusionOk="0">
                  <a:moveTo>
                    <a:pt x="279" y="0"/>
                  </a:moveTo>
                  <a:cubicBezTo>
                    <a:pt x="125" y="0"/>
                    <a:pt x="0" y="125"/>
                    <a:pt x="0" y="279"/>
                  </a:cubicBezTo>
                  <a:cubicBezTo>
                    <a:pt x="0" y="432"/>
                    <a:pt x="125" y="557"/>
                    <a:pt x="279" y="557"/>
                  </a:cubicBezTo>
                  <a:cubicBezTo>
                    <a:pt x="434" y="557"/>
                    <a:pt x="558" y="432"/>
                    <a:pt x="558" y="279"/>
                  </a:cubicBezTo>
                  <a:cubicBezTo>
                    <a:pt x="558" y="125"/>
                    <a:pt x="434"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6" name="Google Shape;19666;p73"/>
          <p:cNvGrpSpPr/>
          <p:nvPr/>
        </p:nvGrpSpPr>
        <p:grpSpPr>
          <a:xfrm>
            <a:off x="5955304" y="4207857"/>
            <a:ext cx="334447" cy="334554"/>
            <a:chOff x="5986800" y="3968250"/>
            <a:chExt cx="356325" cy="356250"/>
          </a:xfrm>
        </p:grpSpPr>
        <p:sp>
          <p:nvSpPr>
            <p:cNvPr id="19667" name="Google Shape;19667;p73"/>
            <p:cNvSpPr/>
            <p:nvPr/>
          </p:nvSpPr>
          <p:spPr>
            <a:xfrm>
              <a:off x="5993750" y="3975200"/>
              <a:ext cx="342375" cy="342375"/>
            </a:xfrm>
            <a:custGeom>
              <a:avLst/>
              <a:gdLst/>
              <a:ahLst/>
              <a:cxnLst/>
              <a:rect l="l" t="t" r="r" b="b"/>
              <a:pathLst>
                <a:path w="13695" h="13695" extrusionOk="0">
                  <a:moveTo>
                    <a:pt x="1" y="1"/>
                  </a:moveTo>
                  <a:lnTo>
                    <a:pt x="1" y="13694"/>
                  </a:lnTo>
                  <a:lnTo>
                    <a:pt x="13695" y="13694"/>
                  </a:lnTo>
                  <a:lnTo>
                    <a:pt x="136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73"/>
            <p:cNvSpPr/>
            <p:nvPr/>
          </p:nvSpPr>
          <p:spPr>
            <a:xfrm>
              <a:off x="6024350" y="4005775"/>
              <a:ext cx="281225" cy="281150"/>
            </a:xfrm>
            <a:custGeom>
              <a:avLst/>
              <a:gdLst/>
              <a:ahLst/>
              <a:cxnLst/>
              <a:rect l="l" t="t" r="r" b="b"/>
              <a:pathLst>
                <a:path w="11249" h="11246" extrusionOk="0">
                  <a:moveTo>
                    <a:pt x="1095" y="0"/>
                  </a:moveTo>
                  <a:cubicBezTo>
                    <a:pt x="490" y="0"/>
                    <a:pt x="1" y="491"/>
                    <a:pt x="1" y="1092"/>
                  </a:cubicBezTo>
                  <a:lnTo>
                    <a:pt x="1" y="10154"/>
                  </a:lnTo>
                  <a:cubicBezTo>
                    <a:pt x="1" y="10758"/>
                    <a:pt x="491" y="11246"/>
                    <a:pt x="1095" y="11246"/>
                  </a:cubicBezTo>
                  <a:lnTo>
                    <a:pt x="10155" y="11246"/>
                  </a:lnTo>
                  <a:cubicBezTo>
                    <a:pt x="10758" y="11246"/>
                    <a:pt x="11245" y="10758"/>
                    <a:pt x="11248" y="10154"/>
                  </a:cubicBezTo>
                  <a:lnTo>
                    <a:pt x="11248" y="1092"/>
                  </a:lnTo>
                  <a:cubicBezTo>
                    <a:pt x="11248" y="489"/>
                    <a:pt x="10758" y="0"/>
                    <a:pt x="10155"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73"/>
            <p:cNvSpPr/>
            <p:nvPr/>
          </p:nvSpPr>
          <p:spPr>
            <a:xfrm>
              <a:off x="5986800" y="3968250"/>
              <a:ext cx="356325" cy="356250"/>
            </a:xfrm>
            <a:custGeom>
              <a:avLst/>
              <a:gdLst/>
              <a:ahLst/>
              <a:cxnLst/>
              <a:rect l="l" t="t" r="r" b="b"/>
              <a:pathLst>
                <a:path w="14253" h="14250" extrusionOk="0">
                  <a:moveTo>
                    <a:pt x="13695" y="557"/>
                  </a:moveTo>
                  <a:lnTo>
                    <a:pt x="13695" y="13694"/>
                  </a:lnTo>
                  <a:lnTo>
                    <a:pt x="557" y="13694"/>
                  </a:lnTo>
                  <a:lnTo>
                    <a:pt x="557" y="557"/>
                  </a:lnTo>
                  <a:close/>
                  <a:moveTo>
                    <a:pt x="279" y="0"/>
                  </a:moveTo>
                  <a:cubicBezTo>
                    <a:pt x="125" y="0"/>
                    <a:pt x="1" y="125"/>
                    <a:pt x="1" y="279"/>
                  </a:cubicBezTo>
                  <a:lnTo>
                    <a:pt x="1" y="13971"/>
                  </a:lnTo>
                  <a:cubicBezTo>
                    <a:pt x="1" y="14125"/>
                    <a:pt x="125" y="14249"/>
                    <a:pt x="279" y="14249"/>
                  </a:cubicBezTo>
                  <a:lnTo>
                    <a:pt x="13973" y="14249"/>
                  </a:lnTo>
                  <a:cubicBezTo>
                    <a:pt x="14127" y="14249"/>
                    <a:pt x="14251" y="14125"/>
                    <a:pt x="14251" y="13971"/>
                  </a:cubicBezTo>
                  <a:lnTo>
                    <a:pt x="14251" y="279"/>
                  </a:lnTo>
                  <a:cubicBezTo>
                    <a:pt x="14252" y="125"/>
                    <a:pt x="14127" y="0"/>
                    <a:pt x="1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73"/>
            <p:cNvSpPr/>
            <p:nvPr/>
          </p:nvSpPr>
          <p:spPr>
            <a:xfrm>
              <a:off x="6017400" y="3998825"/>
              <a:ext cx="295125" cy="295075"/>
            </a:xfrm>
            <a:custGeom>
              <a:avLst/>
              <a:gdLst/>
              <a:ahLst/>
              <a:cxnLst/>
              <a:rect l="l" t="t" r="r" b="b"/>
              <a:pathLst>
                <a:path w="11805" h="11803" extrusionOk="0">
                  <a:moveTo>
                    <a:pt x="1373" y="0"/>
                  </a:moveTo>
                  <a:cubicBezTo>
                    <a:pt x="616" y="0"/>
                    <a:pt x="1" y="615"/>
                    <a:pt x="1" y="1370"/>
                  </a:cubicBezTo>
                  <a:lnTo>
                    <a:pt x="1" y="10432"/>
                  </a:lnTo>
                  <a:cubicBezTo>
                    <a:pt x="1" y="11187"/>
                    <a:pt x="616" y="11802"/>
                    <a:pt x="1373" y="11802"/>
                  </a:cubicBezTo>
                  <a:lnTo>
                    <a:pt x="10433" y="11802"/>
                  </a:lnTo>
                  <a:cubicBezTo>
                    <a:pt x="11190" y="11802"/>
                    <a:pt x="11804" y="11187"/>
                    <a:pt x="11804" y="10432"/>
                  </a:cubicBezTo>
                  <a:lnTo>
                    <a:pt x="11804" y="1370"/>
                  </a:lnTo>
                  <a:cubicBezTo>
                    <a:pt x="11804" y="615"/>
                    <a:pt x="11190" y="0"/>
                    <a:pt x="10433" y="0"/>
                  </a:cubicBezTo>
                  <a:lnTo>
                    <a:pt x="7156" y="0"/>
                  </a:lnTo>
                  <a:cubicBezTo>
                    <a:pt x="7002" y="0"/>
                    <a:pt x="6878" y="124"/>
                    <a:pt x="6878" y="278"/>
                  </a:cubicBezTo>
                  <a:cubicBezTo>
                    <a:pt x="6878" y="432"/>
                    <a:pt x="7001" y="556"/>
                    <a:pt x="7156" y="556"/>
                  </a:cubicBezTo>
                  <a:lnTo>
                    <a:pt x="10433" y="556"/>
                  </a:lnTo>
                  <a:cubicBezTo>
                    <a:pt x="10882" y="556"/>
                    <a:pt x="11245" y="921"/>
                    <a:pt x="11245" y="1369"/>
                  </a:cubicBezTo>
                  <a:lnTo>
                    <a:pt x="11245" y="10430"/>
                  </a:lnTo>
                  <a:cubicBezTo>
                    <a:pt x="11245" y="10878"/>
                    <a:pt x="10882" y="11243"/>
                    <a:pt x="10433" y="11243"/>
                  </a:cubicBezTo>
                  <a:lnTo>
                    <a:pt x="1373" y="11243"/>
                  </a:lnTo>
                  <a:cubicBezTo>
                    <a:pt x="923" y="11243"/>
                    <a:pt x="560" y="10878"/>
                    <a:pt x="560" y="10430"/>
                  </a:cubicBezTo>
                  <a:lnTo>
                    <a:pt x="560" y="1369"/>
                  </a:lnTo>
                  <a:cubicBezTo>
                    <a:pt x="560" y="921"/>
                    <a:pt x="923" y="556"/>
                    <a:pt x="1373" y="556"/>
                  </a:cubicBezTo>
                  <a:lnTo>
                    <a:pt x="4649" y="556"/>
                  </a:lnTo>
                  <a:cubicBezTo>
                    <a:pt x="4803" y="556"/>
                    <a:pt x="4928" y="432"/>
                    <a:pt x="4928" y="278"/>
                  </a:cubicBezTo>
                  <a:cubicBezTo>
                    <a:pt x="4928" y="124"/>
                    <a:pt x="4803" y="0"/>
                    <a:pt x="4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73"/>
            <p:cNvSpPr/>
            <p:nvPr/>
          </p:nvSpPr>
          <p:spPr>
            <a:xfrm>
              <a:off x="6173525" y="4033700"/>
              <a:ext cx="46675" cy="69975"/>
            </a:xfrm>
            <a:custGeom>
              <a:avLst/>
              <a:gdLst/>
              <a:ahLst/>
              <a:cxnLst/>
              <a:rect l="l" t="t" r="r" b="b"/>
              <a:pathLst>
                <a:path w="1867" h="2799" extrusionOk="0">
                  <a:moveTo>
                    <a:pt x="934" y="557"/>
                  </a:moveTo>
                  <a:cubicBezTo>
                    <a:pt x="1142" y="557"/>
                    <a:pt x="1311" y="726"/>
                    <a:pt x="1311" y="933"/>
                  </a:cubicBezTo>
                  <a:cubicBezTo>
                    <a:pt x="1311" y="1142"/>
                    <a:pt x="1141" y="1311"/>
                    <a:pt x="934" y="1311"/>
                  </a:cubicBezTo>
                  <a:cubicBezTo>
                    <a:pt x="725" y="1311"/>
                    <a:pt x="557" y="1142"/>
                    <a:pt x="557" y="933"/>
                  </a:cubicBezTo>
                  <a:cubicBezTo>
                    <a:pt x="557" y="726"/>
                    <a:pt x="728" y="557"/>
                    <a:pt x="934" y="557"/>
                  </a:cubicBezTo>
                  <a:close/>
                  <a:moveTo>
                    <a:pt x="934" y="0"/>
                  </a:moveTo>
                  <a:cubicBezTo>
                    <a:pt x="420" y="0"/>
                    <a:pt x="0" y="419"/>
                    <a:pt x="0" y="933"/>
                  </a:cubicBezTo>
                  <a:cubicBezTo>
                    <a:pt x="0" y="1447"/>
                    <a:pt x="420" y="1868"/>
                    <a:pt x="934" y="1868"/>
                  </a:cubicBezTo>
                  <a:cubicBezTo>
                    <a:pt x="952" y="1868"/>
                    <a:pt x="971" y="1868"/>
                    <a:pt x="988" y="1867"/>
                  </a:cubicBezTo>
                  <a:lnTo>
                    <a:pt x="988" y="1867"/>
                  </a:lnTo>
                  <a:cubicBezTo>
                    <a:pt x="805" y="2145"/>
                    <a:pt x="615" y="2295"/>
                    <a:pt x="608" y="2299"/>
                  </a:cubicBezTo>
                  <a:cubicBezTo>
                    <a:pt x="486" y="2390"/>
                    <a:pt x="460" y="2564"/>
                    <a:pt x="552" y="2687"/>
                  </a:cubicBezTo>
                  <a:cubicBezTo>
                    <a:pt x="606" y="2760"/>
                    <a:pt x="691" y="2798"/>
                    <a:pt x="775" y="2798"/>
                  </a:cubicBezTo>
                  <a:cubicBezTo>
                    <a:pt x="833" y="2798"/>
                    <a:pt x="890" y="2779"/>
                    <a:pt x="942" y="2743"/>
                  </a:cubicBezTo>
                  <a:cubicBezTo>
                    <a:pt x="974" y="2719"/>
                    <a:pt x="1725" y="2148"/>
                    <a:pt x="1857" y="1079"/>
                  </a:cubicBezTo>
                  <a:cubicBezTo>
                    <a:pt x="1864" y="1032"/>
                    <a:pt x="1867" y="983"/>
                    <a:pt x="1867" y="933"/>
                  </a:cubicBezTo>
                  <a:cubicBezTo>
                    <a:pt x="1867" y="419"/>
                    <a:pt x="1448" y="0"/>
                    <a:pt x="9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73"/>
            <p:cNvSpPr/>
            <p:nvPr/>
          </p:nvSpPr>
          <p:spPr>
            <a:xfrm>
              <a:off x="6109650" y="4033700"/>
              <a:ext cx="46750" cy="69975"/>
            </a:xfrm>
            <a:custGeom>
              <a:avLst/>
              <a:gdLst/>
              <a:ahLst/>
              <a:cxnLst/>
              <a:rect l="l" t="t" r="r" b="b"/>
              <a:pathLst>
                <a:path w="1870" h="2799" extrusionOk="0">
                  <a:moveTo>
                    <a:pt x="937" y="558"/>
                  </a:moveTo>
                  <a:cubicBezTo>
                    <a:pt x="1144" y="558"/>
                    <a:pt x="1311" y="727"/>
                    <a:pt x="1311" y="934"/>
                  </a:cubicBezTo>
                  <a:cubicBezTo>
                    <a:pt x="1311" y="1144"/>
                    <a:pt x="1142" y="1312"/>
                    <a:pt x="934" y="1312"/>
                  </a:cubicBezTo>
                  <a:cubicBezTo>
                    <a:pt x="725" y="1312"/>
                    <a:pt x="557" y="1144"/>
                    <a:pt x="557" y="934"/>
                  </a:cubicBezTo>
                  <a:cubicBezTo>
                    <a:pt x="557" y="726"/>
                    <a:pt x="725" y="558"/>
                    <a:pt x="934" y="558"/>
                  </a:cubicBezTo>
                  <a:cubicBezTo>
                    <a:pt x="935" y="558"/>
                    <a:pt x="936" y="558"/>
                    <a:pt x="937" y="558"/>
                  </a:cubicBezTo>
                  <a:close/>
                  <a:moveTo>
                    <a:pt x="936" y="0"/>
                  </a:moveTo>
                  <a:cubicBezTo>
                    <a:pt x="421" y="0"/>
                    <a:pt x="0" y="419"/>
                    <a:pt x="0" y="934"/>
                  </a:cubicBezTo>
                  <a:cubicBezTo>
                    <a:pt x="0" y="1450"/>
                    <a:pt x="421" y="1868"/>
                    <a:pt x="934" y="1868"/>
                  </a:cubicBezTo>
                  <a:cubicBezTo>
                    <a:pt x="952" y="1868"/>
                    <a:pt x="971" y="1868"/>
                    <a:pt x="989" y="1867"/>
                  </a:cubicBezTo>
                  <a:lnTo>
                    <a:pt x="989" y="1867"/>
                  </a:lnTo>
                  <a:cubicBezTo>
                    <a:pt x="806" y="2145"/>
                    <a:pt x="615" y="2295"/>
                    <a:pt x="611" y="2299"/>
                  </a:cubicBezTo>
                  <a:cubicBezTo>
                    <a:pt x="488" y="2390"/>
                    <a:pt x="462" y="2564"/>
                    <a:pt x="554" y="2687"/>
                  </a:cubicBezTo>
                  <a:cubicBezTo>
                    <a:pt x="608" y="2760"/>
                    <a:pt x="693" y="2798"/>
                    <a:pt x="776" y="2798"/>
                  </a:cubicBezTo>
                  <a:cubicBezTo>
                    <a:pt x="835" y="2798"/>
                    <a:pt x="892" y="2779"/>
                    <a:pt x="943" y="2743"/>
                  </a:cubicBezTo>
                  <a:cubicBezTo>
                    <a:pt x="977" y="2719"/>
                    <a:pt x="1727" y="2148"/>
                    <a:pt x="1858" y="1079"/>
                  </a:cubicBezTo>
                  <a:cubicBezTo>
                    <a:pt x="1866" y="1032"/>
                    <a:pt x="1870" y="983"/>
                    <a:pt x="1870" y="933"/>
                  </a:cubicBezTo>
                  <a:cubicBezTo>
                    <a:pt x="1870" y="419"/>
                    <a:pt x="1450"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73"/>
            <p:cNvSpPr/>
            <p:nvPr/>
          </p:nvSpPr>
          <p:spPr>
            <a:xfrm>
              <a:off x="6099975" y="4125100"/>
              <a:ext cx="58125" cy="118750"/>
            </a:xfrm>
            <a:custGeom>
              <a:avLst/>
              <a:gdLst/>
              <a:ahLst/>
              <a:cxnLst/>
              <a:rect l="l" t="t" r="r" b="b"/>
              <a:pathLst>
                <a:path w="2325" h="4750" extrusionOk="0">
                  <a:moveTo>
                    <a:pt x="280" y="0"/>
                  </a:moveTo>
                  <a:cubicBezTo>
                    <a:pt x="127" y="0"/>
                    <a:pt x="1" y="125"/>
                    <a:pt x="1" y="278"/>
                  </a:cubicBezTo>
                  <a:lnTo>
                    <a:pt x="1" y="4472"/>
                  </a:lnTo>
                  <a:cubicBezTo>
                    <a:pt x="1" y="4625"/>
                    <a:pt x="125" y="4750"/>
                    <a:pt x="280" y="4750"/>
                  </a:cubicBezTo>
                  <a:lnTo>
                    <a:pt x="2046" y="4750"/>
                  </a:lnTo>
                  <a:cubicBezTo>
                    <a:pt x="2200" y="4750"/>
                    <a:pt x="2324" y="4625"/>
                    <a:pt x="2324" y="4472"/>
                  </a:cubicBezTo>
                  <a:cubicBezTo>
                    <a:pt x="2324" y="4318"/>
                    <a:pt x="2200" y="4193"/>
                    <a:pt x="2046" y="4193"/>
                  </a:cubicBezTo>
                  <a:lnTo>
                    <a:pt x="559" y="4193"/>
                  </a:lnTo>
                  <a:lnTo>
                    <a:pt x="559" y="2655"/>
                  </a:lnTo>
                  <a:lnTo>
                    <a:pt x="1916" y="2655"/>
                  </a:lnTo>
                  <a:cubicBezTo>
                    <a:pt x="2070" y="2655"/>
                    <a:pt x="2194" y="2530"/>
                    <a:pt x="2194" y="2376"/>
                  </a:cubicBezTo>
                  <a:cubicBezTo>
                    <a:pt x="2194" y="2223"/>
                    <a:pt x="2070" y="2098"/>
                    <a:pt x="1916" y="2098"/>
                  </a:cubicBezTo>
                  <a:lnTo>
                    <a:pt x="559" y="2098"/>
                  </a:lnTo>
                  <a:lnTo>
                    <a:pt x="559" y="558"/>
                  </a:lnTo>
                  <a:lnTo>
                    <a:pt x="2046" y="558"/>
                  </a:lnTo>
                  <a:lnTo>
                    <a:pt x="2046" y="557"/>
                  </a:lnTo>
                  <a:cubicBezTo>
                    <a:pt x="2200" y="557"/>
                    <a:pt x="2324" y="432"/>
                    <a:pt x="2324" y="278"/>
                  </a:cubicBezTo>
                  <a:cubicBezTo>
                    <a:pt x="2324" y="125"/>
                    <a:pt x="2200" y="0"/>
                    <a:pt x="20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73"/>
            <p:cNvSpPr/>
            <p:nvPr/>
          </p:nvSpPr>
          <p:spPr>
            <a:xfrm>
              <a:off x="6176225" y="4169925"/>
              <a:ext cx="54775" cy="73900"/>
            </a:xfrm>
            <a:custGeom>
              <a:avLst/>
              <a:gdLst/>
              <a:ahLst/>
              <a:cxnLst/>
              <a:rect l="l" t="t" r="r" b="b"/>
              <a:pathLst>
                <a:path w="2191" h="2956" extrusionOk="0">
                  <a:moveTo>
                    <a:pt x="1107" y="1"/>
                  </a:moveTo>
                  <a:cubicBezTo>
                    <a:pt x="1000" y="1"/>
                    <a:pt x="887" y="15"/>
                    <a:pt x="771" y="50"/>
                  </a:cubicBezTo>
                  <a:cubicBezTo>
                    <a:pt x="449" y="147"/>
                    <a:pt x="220" y="402"/>
                    <a:pt x="175" y="715"/>
                  </a:cubicBezTo>
                  <a:cubicBezTo>
                    <a:pt x="132" y="1008"/>
                    <a:pt x="258" y="1288"/>
                    <a:pt x="506" y="1449"/>
                  </a:cubicBezTo>
                  <a:cubicBezTo>
                    <a:pt x="519" y="1456"/>
                    <a:pt x="532" y="1463"/>
                    <a:pt x="544" y="1469"/>
                  </a:cubicBezTo>
                  <a:cubicBezTo>
                    <a:pt x="558" y="1474"/>
                    <a:pt x="888" y="1623"/>
                    <a:pt x="1258" y="1758"/>
                  </a:cubicBezTo>
                  <a:cubicBezTo>
                    <a:pt x="1368" y="1799"/>
                    <a:pt x="1620" y="1913"/>
                    <a:pt x="1586" y="2108"/>
                  </a:cubicBezTo>
                  <a:cubicBezTo>
                    <a:pt x="1560" y="2250"/>
                    <a:pt x="1389" y="2399"/>
                    <a:pt x="1147" y="2399"/>
                  </a:cubicBezTo>
                  <a:cubicBezTo>
                    <a:pt x="902" y="2399"/>
                    <a:pt x="667" y="2299"/>
                    <a:pt x="517" y="2135"/>
                  </a:cubicBezTo>
                  <a:cubicBezTo>
                    <a:pt x="463" y="2074"/>
                    <a:pt x="386" y="2043"/>
                    <a:pt x="310" y="2043"/>
                  </a:cubicBezTo>
                  <a:cubicBezTo>
                    <a:pt x="243" y="2043"/>
                    <a:pt x="176" y="2067"/>
                    <a:pt x="124" y="2115"/>
                  </a:cubicBezTo>
                  <a:cubicBezTo>
                    <a:pt x="9" y="2217"/>
                    <a:pt x="1" y="2394"/>
                    <a:pt x="103" y="2509"/>
                  </a:cubicBezTo>
                  <a:cubicBezTo>
                    <a:pt x="358" y="2788"/>
                    <a:pt x="746" y="2955"/>
                    <a:pt x="1144" y="2955"/>
                  </a:cubicBezTo>
                  <a:cubicBezTo>
                    <a:pt x="1639" y="2955"/>
                    <a:pt x="2055" y="2640"/>
                    <a:pt x="2132" y="2206"/>
                  </a:cubicBezTo>
                  <a:cubicBezTo>
                    <a:pt x="2191" y="1881"/>
                    <a:pt x="2042" y="1455"/>
                    <a:pt x="1450" y="1236"/>
                  </a:cubicBezTo>
                  <a:cubicBezTo>
                    <a:pt x="1151" y="1127"/>
                    <a:pt x="876" y="1005"/>
                    <a:pt x="793" y="971"/>
                  </a:cubicBezTo>
                  <a:cubicBezTo>
                    <a:pt x="717" y="913"/>
                    <a:pt x="719" y="828"/>
                    <a:pt x="724" y="793"/>
                  </a:cubicBezTo>
                  <a:cubicBezTo>
                    <a:pt x="733" y="746"/>
                    <a:pt x="768" y="632"/>
                    <a:pt x="932" y="583"/>
                  </a:cubicBezTo>
                  <a:cubicBezTo>
                    <a:pt x="992" y="565"/>
                    <a:pt x="1051" y="557"/>
                    <a:pt x="1109" y="557"/>
                  </a:cubicBezTo>
                  <a:cubicBezTo>
                    <a:pt x="1383" y="557"/>
                    <a:pt x="1605" y="734"/>
                    <a:pt x="1611" y="739"/>
                  </a:cubicBezTo>
                  <a:cubicBezTo>
                    <a:pt x="1663" y="781"/>
                    <a:pt x="1726" y="802"/>
                    <a:pt x="1789" y="802"/>
                  </a:cubicBezTo>
                  <a:cubicBezTo>
                    <a:pt x="1869" y="802"/>
                    <a:pt x="1948" y="769"/>
                    <a:pt x="2003" y="703"/>
                  </a:cubicBezTo>
                  <a:cubicBezTo>
                    <a:pt x="2102" y="586"/>
                    <a:pt x="2087" y="411"/>
                    <a:pt x="1968" y="313"/>
                  </a:cubicBezTo>
                  <a:cubicBezTo>
                    <a:pt x="1950" y="297"/>
                    <a:pt x="1591" y="1"/>
                    <a:pt x="1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73"/>
            <p:cNvSpPr/>
            <p:nvPr/>
          </p:nvSpPr>
          <p:spPr>
            <a:xfrm>
              <a:off x="6157950" y="3998850"/>
              <a:ext cx="13950" cy="13925"/>
            </a:xfrm>
            <a:custGeom>
              <a:avLst/>
              <a:gdLst/>
              <a:ahLst/>
              <a:cxnLst/>
              <a:rect l="l" t="t" r="r" b="b"/>
              <a:pathLst>
                <a:path w="558" h="557" extrusionOk="0">
                  <a:moveTo>
                    <a:pt x="279" y="0"/>
                  </a:moveTo>
                  <a:cubicBezTo>
                    <a:pt x="125" y="0"/>
                    <a:pt x="1" y="125"/>
                    <a:pt x="1" y="279"/>
                  </a:cubicBezTo>
                  <a:cubicBezTo>
                    <a:pt x="1" y="432"/>
                    <a:pt x="125" y="557"/>
                    <a:pt x="279" y="557"/>
                  </a:cubicBezTo>
                  <a:cubicBezTo>
                    <a:pt x="433" y="557"/>
                    <a:pt x="557" y="432"/>
                    <a:pt x="557" y="279"/>
                  </a:cubicBezTo>
                  <a:cubicBezTo>
                    <a:pt x="557" y="125"/>
                    <a:pt x="433"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6" name="Google Shape;19676;p73"/>
          <p:cNvGrpSpPr/>
          <p:nvPr/>
        </p:nvGrpSpPr>
        <p:grpSpPr>
          <a:xfrm>
            <a:off x="6989031" y="1604249"/>
            <a:ext cx="334376" cy="334578"/>
            <a:chOff x="7088150" y="1195800"/>
            <a:chExt cx="356250" cy="356275"/>
          </a:xfrm>
        </p:grpSpPr>
        <p:sp>
          <p:nvSpPr>
            <p:cNvPr id="19677" name="Google Shape;19677;p73"/>
            <p:cNvSpPr/>
            <p:nvPr/>
          </p:nvSpPr>
          <p:spPr>
            <a:xfrm>
              <a:off x="7095100" y="1202750"/>
              <a:ext cx="342325" cy="342375"/>
            </a:xfrm>
            <a:custGeom>
              <a:avLst/>
              <a:gdLst/>
              <a:ahLst/>
              <a:cxnLst/>
              <a:rect l="l" t="t" r="r" b="b"/>
              <a:pathLst>
                <a:path w="13693" h="13695" extrusionOk="0">
                  <a:moveTo>
                    <a:pt x="1" y="0"/>
                  </a:moveTo>
                  <a:lnTo>
                    <a:pt x="1" y="13694"/>
                  </a:lnTo>
                  <a:lnTo>
                    <a:pt x="13693" y="13694"/>
                  </a:lnTo>
                  <a:lnTo>
                    <a:pt x="136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73"/>
            <p:cNvSpPr/>
            <p:nvPr/>
          </p:nvSpPr>
          <p:spPr>
            <a:xfrm>
              <a:off x="7125675" y="1233300"/>
              <a:ext cx="281150" cy="281175"/>
            </a:xfrm>
            <a:custGeom>
              <a:avLst/>
              <a:gdLst/>
              <a:ahLst/>
              <a:cxnLst/>
              <a:rect l="l" t="t" r="r" b="b"/>
              <a:pathLst>
                <a:path w="11246" h="11247" extrusionOk="0">
                  <a:moveTo>
                    <a:pt x="1092" y="1"/>
                  </a:moveTo>
                  <a:cubicBezTo>
                    <a:pt x="489" y="1"/>
                    <a:pt x="0" y="491"/>
                    <a:pt x="0" y="1093"/>
                  </a:cubicBezTo>
                  <a:lnTo>
                    <a:pt x="0" y="10154"/>
                  </a:lnTo>
                  <a:cubicBezTo>
                    <a:pt x="0" y="10759"/>
                    <a:pt x="491" y="11247"/>
                    <a:pt x="1092" y="11247"/>
                  </a:cubicBezTo>
                  <a:lnTo>
                    <a:pt x="10155" y="11247"/>
                  </a:lnTo>
                  <a:cubicBezTo>
                    <a:pt x="10757" y="11247"/>
                    <a:pt x="11246" y="10759"/>
                    <a:pt x="11246" y="10154"/>
                  </a:cubicBezTo>
                  <a:lnTo>
                    <a:pt x="11246" y="1093"/>
                  </a:lnTo>
                  <a:cubicBezTo>
                    <a:pt x="11246" y="490"/>
                    <a:pt x="10755" y="1"/>
                    <a:pt x="10154" y="1"/>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73"/>
            <p:cNvSpPr/>
            <p:nvPr/>
          </p:nvSpPr>
          <p:spPr>
            <a:xfrm>
              <a:off x="7118750" y="1226400"/>
              <a:ext cx="295075" cy="295100"/>
            </a:xfrm>
            <a:custGeom>
              <a:avLst/>
              <a:gdLst/>
              <a:ahLst/>
              <a:cxnLst/>
              <a:rect l="l" t="t" r="r" b="b"/>
              <a:pathLst>
                <a:path w="11803" h="11804" extrusionOk="0">
                  <a:moveTo>
                    <a:pt x="10433" y="558"/>
                  </a:moveTo>
                  <a:cubicBezTo>
                    <a:pt x="10882" y="558"/>
                    <a:pt x="11245" y="924"/>
                    <a:pt x="11245" y="1372"/>
                  </a:cubicBezTo>
                  <a:lnTo>
                    <a:pt x="11245" y="10432"/>
                  </a:lnTo>
                  <a:cubicBezTo>
                    <a:pt x="11245" y="10880"/>
                    <a:pt x="10880" y="11245"/>
                    <a:pt x="10432" y="11245"/>
                  </a:cubicBezTo>
                  <a:lnTo>
                    <a:pt x="1369" y="11245"/>
                  </a:lnTo>
                  <a:cubicBezTo>
                    <a:pt x="921" y="11245"/>
                    <a:pt x="557" y="10880"/>
                    <a:pt x="557" y="10432"/>
                  </a:cubicBezTo>
                  <a:lnTo>
                    <a:pt x="557" y="1372"/>
                  </a:lnTo>
                  <a:cubicBezTo>
                    <a:pt x="557" y="923"/>
                    <a:pt x="921" y="558"/>
                    <a:pt x="1369" y="558"/>
                  </a:cubicBezTo>
                  <a:lnTo>
                    <a:pt x="10431" y="558"/>
                  </a:lnTo>
                  <a:cubicBezTo>
                    <a:pt x="10432" y="558"/>
                    <a:pt x="10432" y="558"/>
                    <a:pt x="10433" y="558"/>
                  </a:cubicBezTo>
                  <a:close/>
                  <a:moveTo>
                    <a:pt x="1369" y="0"/>
                  </a:moveTo>
                  <a:cubicBezTo>
                    <a:pt x="615" y="0"/>
                    <a:pt x="0" y="615"/>
                    <a:pt x="0" y="1372"/>
                  </a:cubicBezTo>
                  <a:lnTo>
                    <a:pt x="0" y="10432"/>
                  </a:lnTo>
                  <a:cubicBezTo>
                    <a:pt x="0" y="11187"/>
                    <a:pt x="615" y="11804"/>
                    <a:pt x="1371" y="11804"/>
                  </a:cubicBezTo>
                  <a:lnTo>
                    <a:pt x="10432" y="11804"/>
                  </a:lnTo>
                  <a:cubicBezTo>
                    <a:pt x="11188" y="11804"/>
                    <a:pt x="11803" y="11189"/>
                    <a:pt x="11803" y="10432"/>
                  </a:cubicBezTo>
                  <a:lnTo>
                    <a:pt x="11803" y="1372"/>
                  </a:lnTo>
                  <a:cubicBezTo>
                    <a:pt x="11803" y="615"/>
                    <a:pt x="11188"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73"/>
            <p:cNvSpPr/>
            <p:nvPr/>
          </p:nvSpPr>
          <p:spPr>
            <a:xfrm>
              <a:off x="7242950" y="1261275"/>
              <a:ext cx="46725" cy="69975"/>
            </a:xfrm>
            <a:custGeom>
              <a:avLst/>
              <a:gdLst/>
              <a:ahLst/>
              <a:cxnLst/>
              <a:rect l="l" t="t" r="r" b="b"/>
              <a:pathLst>
                <a:path w="1869" h="2799" extrusionOk="0">
                  <a:moveTo>
                    <a:pt x="933" y="557"/>
                  </a:moveTo>
                  <a:cubicBezTo>
                    <a:pt x="1142" y="557"/>
                    <a:pt x="1310" y="727"/>
                    <a:pt x="1310" y="933"/>
                  </a:cubicBezTo>
                  <a:cubicBezTo>
                    <a:pt x="1310" y="1143"/>
                    <a:pt x="1139" y="1311"/>
                    <a:pt x="933" y="1311"/>
                  </a:cubicBezTo>
                  <a:cubicBezTo>
                    <a:pt x="725" y="1311"/>
                    <a:pt x="556" y="1143"/>
                    <a:pt x="556" y="933"/>
                  </a:cubicBezTo>
                  <a:cubicBezTo>
                    <a:pt x="556" y="727"/>
                    <a:pt x="725" y="557"/>
                    <a:pt x="933" y="557"/>
                  </a:cubicBezTo>
                  <a:close/>
                  <a:moveTo>
                    <a:pt x="934" y="1"/>
                  </a:moveTo>
                  <a:cubicBezTo>
                    <a:pt x="420" y="1"/>
                    <a:pt x="2" y="419"/>
                    <a:pt x="2" y="933"/>
                  </a:cubicBezTo>
                  <a:cubicBezTo>
                    <a:pt x="0" y="1450"/>
                    <a:pt x="419" y="1869"/>
                    <a:pt x="933" y="1869"/>
                  </a:cubicBezTo>
                  <a:cubicBezTo>
                    <a:pt x="952" y="1869"/>
                    <a:pt x="969" y="1869"/>
                    <a:pt x="988" y="1867"/>
                  </a:cubicBezTo>
                  <a:lnTo>
                    <a:pt x="988" y="1867"/>
                  </a:lnTo>
                  <a:cubicBezTo>
                    <a:pt x="805" y="2147"/>
                    <a:pt x="612" y="2295"/>
                    <a:pt x="609" y="2299"/>
                  </a:cubicBezTo>
                  <a:cubicBezTo>
                    <a:pt x="486" y="2390"/>
                    <a:pt x="461" y="2564"/>
                    <a:pt x="552" y="2687"/>
                  </a:cubicBezTo>
                  <a:cubicBezTo>
                    <a:pt x="608" y="2760"/>
                    <a:pt x="691" y="2798"/>
                    <a:pt x="776" y="2798"/>
                  </a:cubicBezTo>
                  <a:cubicBezTo>
                    <a:pt x="835" y="2798"/>
                    <a:pt x="890" y="2781"/>
                    <a:pt x="941" y="2744"/>
                  </a:cubicBezTo>
                  <a:cubicBezTo>
                    <a:pt x="975" y="2719"/>
                    <a:pt x="1725" y="2148"/>
                    <a:pt x="1857" y="1080"/>
                  </a:cubicBezTo>
                  <a:cubicBezTo>
                    <a:pt x="1864" y="1033"/>
                    <a:pt x="1868" y="983"/>
                    <a:pt x="1868" y="933"/>
                  </a:cubicBezTo>
                  <a:cubicBezTo>
                    <a:pt x="1868" y="419"/>
                    <a:pt x="1450" y="1"/>
                    <a:pt x="9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73"/>
            <p:cNvSpPr/>
            <p:nvPr/>
          </p:nvSpPr>
          <p:spPr>
            <a:xfrm>
              <a:off x="7238025" y="1352075"/>
              <a:ext cx="56475" cy="118925"/>
            </a:xfrm>
            <a:custGeom>
              <a:avLst/>
              <a:gdLst/>
              <a:ahLst/>
              <a:cxnLst/>
              <a:rect l="l" t="t" r="r" b="b"/>
              <a:pathLst>
                <a:path w="2259" h="4757" extrusionOk="0">
                  <a:moveTo>
                    <a:pt x="279" y="1"/>
                  </a:moveTo>
                  <a:cubicBezTo>
                    <a:pt x="125" y="1"/>
                    <a:pt x="1" y="125"/>
                    <a:pt x="1" y="279"/>
                  </a:cubicBezTo>
                  <a:lnTo>
                    <a:pt x="1" y="4478"/>
                  </a:lnTo>
                  <a:cubicBezTo>
                    <a:pt x="1" y="4632"/>
                    <a:pt x="125" y="4756"/>
                    <a:pt x="279" y="4756"/>
                  </a:cubicBezTo>
                  <a:cubicBezTo>
                    <a:pt x="433" y="4756"/>
                    <a:pt x="557" y="4632"/>
                    <a:pt x="557" y="4478"/>
                  </a:cubicBezTo>
                  <a:lnTo>
                    <a:pt x="557" y="2616"/>
                  </a:lnTo>
                  <a:lnTo>
                    <a:pt x="1846" y="2616"/>
                  </a:lnTo>
                  <a:cubicBezTo>
                    <a:pt x="1999" y="2616"/>
                    <a:pt x="2124" y="2491"/>
                    <a:pt x="2124" y="2338"/>
                  </a:cubicBezTo>
                  <a:cubicBezTo>
                    <a:pt x="2124" y="2184"/>
                    <a:pt x="1999" y="2059"/>
                    <a:pt x="1846" y="2059"/>
                  </a:cubicBezTo>
                  <a:lnTo>
                    <a:pt x="557" y="2059"/>
                  </a:lnTo>
                  <a:lnTo>
                    <a:pt x="557" y="557"/>
                  </a:lnTo>
                  <a:lnTo>
                    <a:pt x="1980" y="557"/>
                  </a:lnTo>
                  <a:cubicBezTo>
                    <a:pt x="2134" y="557"/>
                    <a:pt x="2259" y="433"/>
                    <a:pt x="2259" y="279"/>
                  </a:cubicBezTo>
                  <a:cubicBezTo>
                    <a:pt x="2259" y="125"/>
                    <a:pt x="2134" y="1"/>
                    <a:pt x="1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73"/>
            <p:cNvSpPr/>
            <p:nvPr/>
          </p:nvSpPr>
          <p:spPr>
            <a:xfrm>
              <a:off x="7088150" y="1195800"/>
              <a:ext cx="356250" cy="356275"/>
            </a:xfrm>
            <a:custGeom>
              <a:avLst/>
              <a:gdLst/>
              <a:ahLst/>
              <a:cxnLst/>
              <a:rect l="l" t="t" r="r" b="b"/>
              <a:pathLst>
                <a:path w="14250" h="14251" extrusionOk="0">
                  <a:moveTo>
                    <a:pt x="279" y="0"/>
                  </a:moveTo>
                  <a:cubicBezTo>
                    <a:pt x="125" y="0"/>
                    <a:pt x="0" y="125"/>
                    <a:pt x="0" y="278"/>
                  </a:cubicBezTo>
                  <a:lnTo>
                    <a:pt x="0" y="13972"/>
                  </a:lnTo>
                  <a:cubicBezTo>
                    <a:pt x="0" y="14126"/>
                    <a:pt x="125" y="14250"/>
                    <a:pt x="279" y="14250"/>
                  </a:cubicBezTo>
                  <a:lnTo>
                    <a:pt x="13971" y="14250"/>
                  </a:lnTo>
                  <a:cubicBezTo>
                    <a:pt x="14125" y="14250"/>
                    <a:pt x="14249" y="14126"/>
                    <a:pt x="14249" y="13972"/>
                  </a:cubicBezTo>
                  <a:lnTo>
                    <a:pt x="14249" y="278"/>
                  </a:lnTo>
                  <a:cubicBezTo>
                    <a:pt x="14249" y="125"/>
                    <a:pt x="14125" y="0"/>
                    <a:pt x="13971" y="0"/>
                  </a:cubicBezTo>
                  <a:lnTo>
                    <a:pt x="8377" y="0"/>
                  </a:lnTo>
                  <a:cubicBezTo>
                    <a:pt x="8223" y="0"/>
                    <a:pt x="8098" y="125"/>
                    <a:pt x="8098" y="278"/>
                  </a:cubicBezTo>
                  <a:cubicBezTo>
                    <a:pt x="8098" y="432"/>
                    <a:pt x="8223" y="557"/>
                    <a:pt x="8377" y="557"/>
                  </a:cubicBezTo>
                  <a:lnTo>
                    <a:pt x="13693" y="557"/>
                  </a:lnTo>
                  <a:lnTo>
                    <a:pt x="13693" y="13694"/>
                  </a:lnTo>
                  <a:lnTo>
                    <a:pt x="557" y="13694"/>
                  </a:lnTo>
                  <a:lnTo>
                    <a:pt x="557" y="557"/>
                  </a:lnTo>
                  <a:lnTo>
                    <a:pt x="5873" y="557"/>
                  </a:lnTo>
                  <a:cubicBezTo>
                    <a:pt x="6027" y="557"/>
                    <a:pt x="6151" y="432"/>
                    <a:pt x="6151" y="278"/>
                  </a:cubicBezTo>
                  <a:cubicBezTo>
                    <a:pt x="6151" y="125"/>
                    <a:pt x="6027" y="0"/>
                    <a:pt x="5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73"/>
            <p:cNvSpPr/>
            <p:nvPr/>
          </p:nvSpPr>
          <p:spPr>
            <a:xfrm>
              <a:off x="7259300" y="1195800"/>
              <a:ext cx="13925" cy="13925"/>
            </a:xfrm>
            <a:custGeom>
              <a:avLst/>
              <a:gdLst/>
              <a:ahLst/>
              <a:cxnLst/>
              <a:rect l="l" t="t" r="r" b="b"/>
              <a:pathLst>
                <a:path w="557" h="557" extrusionOk="0">
                  <a:moveTo>
                    <a:pt x="279" y="0"/>
                  </a:moveTo>
                  <a:cubicBezTo>
                    <a:pt x="125" y="0"/>
                    <a:pt x="1" y="125"/>
                    <a:pt x="1" y="278"/>
                  </a:cubicBezTo>
                  <a:cubicBezTo>
                    <a:pt x="1" y="432"/>
                    <a:pt x="125" y="557"/>
                    <a:pt x="279" y="557"/>
                  </a:cubicBezTo>
                  <a:cubicBezTo>
                    <a:pt x="432" y="557"/>
                    <a:pt x="557" y="432"/>
                    <a:pt x="557" y="278"/>
                  </a:cubicBezTo>
                  <a:cubicBezTo>
                    <a:pt x="557" y="125"/>
                    <a:pt x="432"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4" name="Google Shape;19684;p73"/>
          <p:cNvGrpSpPr/>
          <p:nvPr/>
        </p:nvGrpSpPr>
        <p:grpSpPr>
          <a:xfrm>
            <a:off x="104720" y="357140"/>
            <a:ext cx="470274" cy="548630"/>
            <a:chOff x="9873" y="1240062"/>
            <a:chExt cx="545434" cy="640998"/>
          </a:xfrm>
        </p:grpSpPr>
        <p:cxnSp>
          <p:nvCxnSpPr>
            <p:cNvPr id="19685" name="Google Shape;19685;p73"/>
            <p:cNvCxnSpPr>
              <a:stCxn id="19686" idx="6"/>
              <a:endCxn id="19687" idx="1"/>
            </p:cNvCxnSpPr>
            <p:nvPr/>
          </p:nvCxnSpPr>
          <p:spPr>
            <a:xfrm rot="10800000">
              <a:off x="204158" y="1404420"/>
              <a:ext cx="135900" cy="103200"/>
            </a:xfrm>
            <a:prstGeom prst="straightConnector1">
              <a:avLst/>
            </a:prstGeom>
            <a:noFill/>
            <a:ln w="19050" cap="flat" cmpd="sng">
              <a:solidFill>
                <a:schemeClr val="dk1"/>
              </a:solidFill>
              <a:prstDash val="solid"/>
              <a:round/>
              <a:headEnd type="none" w="med" len="med"/>
              <a:tailEnd type="none" w="med" len="med"/>
            </a:ln>
          </p:spPr>
        </p:cxnSp>
        <p:grpSp>
          <p:nvGrpSpPr>
            <p:cNvPr id="19688" name="Google Shape;19688;p73"/>
            <p:cNvGrpSpPr/>
            <p:nvPr/>
          </p:nvGrpSpPr>
          <p:grpSpPr>
            <a:xfrm rot="10800000">
              <a:off x="9873" y="1628460"/>
              <a:ext cx="252600" cy="252600"/>
              <a:chOff x="6804422" y="-316297"/>
              <a:chExt cx="252600" cy="252600"/>
            </a:xfrm>
          </p:grpSpPr>
          <p:sp>
            <p:nvSpPr>
              <p:cNvPr id="19689" name="Google Shape;19689;p73"/>
              <p:cNvSpPr/>
              <p:nvPr/>
            </p:nvSpPr>
            <p:spPr>
              <a:xfrm rot="1373652">
                <a:off x="6834328" y="-286390"/>
                <a:ext cx="192787" cy="192787"/>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73"/>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1" name="Google Shape;19691;p73"/>
            <p:cNvGrpSpPr/>
            <p:nvPr/>
          </p:nvGrpSpPr>
          <p:grpSpPr>
            <a:xfrm rot="10800000">
              <a:off x="39879" y="1240062"/>
              <a:ext cx="192600" cy="192600"/>
              <a:chOff x="7291941" y="112804"/>
              <a:chExt cx="192600" cy="192600"/>
            </a:xfrm>
          </p:grpSpPr>
          <p:sp>
            <p:nvSpPr>
              <p:cNvPr id="19687" name="Google Shape;19687;p73"/>
              <p:cNvSpPr/>
              <p:nvPr/>
            </p:nvSpPr>
            <p:spPr>
              <a:xfrm>
                <a:off x="7291941" y="112804"/>
                <a:ext cx="192600" cy="1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73"/>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3" name="Google Shape;19693;p73"/>
            <p:cNvGrpSpPr/>
            <p:nvPr/>
          </p:nvGrpSpPr>
          <p:grpSpPr>
            <a:xfrm rot="10800000">
              <a:off x="295808" y="1422120"/>
              <a:ext cx="259500" cy="259500"/>
              <a:chOff x="6969112" y="-17269"/>
              <a:chExt cx="259500" cy="259500"/>
            </a:xfrm>
          </p:grpSpPr>
          <p:sp>
            <p:nvSpPr>
              <p:cNvPr id="19686" name="Google Shape;19686;p73"/>
              <p:cNvSpPr/>
              <p:nvPr/>
            </p:nvSpPr>
            <p:spPr>
              <a:xfrm rot="1641813">
                <a:off x="7002590" y="16208"/>
                <a:ext cx="192544" cy="192544"/>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73"/>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695" name="Google Shape;19695;p73"/>
            <p:cNvCxnSpPr>
              <a:stCxn id="19689" idx="3"/>
              <a:endCxn id="19686" idx="7"/>
            </p:cNvCxnSpPr>
            <p:nvPr/>
          </p:nvCxnSpPr>
          <p:spPr>
            <a:xfrm rot="10800000" flipH="1">
              <a:off x="225481" y="1581086"/>
              <a:ext cx="108300" cy="1374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92"/>
        <p:cNvGrpSpPr/>
        <p:nvPr/>
      </p:nvGrpSpPr>
      <p:grpSpPr>
        <a:xfrm>
          <a:off x="0" y="0"/>
          <a:ext cx="0" cy="0"/>
          <a:chOff x="0" y="0"/>
          <a:chExt cx="0" cy="0"/>
        </a:xfrm>
      </p:grpSpPr>
      <p:sp>
        <p:nvSpPr>
          <p:cNvPr id="14993" name="Google Shape;14993;p49"/>
          <p:cNvSpPr txBox="1">
            <a:spLocks noGrp="1"/>
          </p:cNvSpPr>
          <p:nvPr>
            <p:ph type="title" idx="2"/>
          </p:nvPr>
        </p:nvSpPr>
        <p:spPr>
          <a:xfrm>
            <a:off x="6026090" y="917000"/>
            <a:ext cx="2651700" cy="1389900"/>
          </a:xfrm>
          <a:prstGeom prst="rect">
            <a:avLst/>
          </a:prstGeom>
        </p:spPr>
        <p:txBody>
          <a:bodyPr spcFirstLastPara="1" wrap="square" lIns="91425" tIns="45700" rIns="91425" bIns="91425" anchor="ctr" anchorCtr="0">
            <a:noAutofit/>
          </a:bodyPr>
          <a:lstStyle/>
          <a:p>
            <a:pPr marL="0" lvl="0" indent="0" algn="ctr" rtl="0">
              <a:spcBef>
                <a:spcPts val="0"/>
              </a:spcBef>
              <a:spcAft>
                <a:spcPts val="0"/>
              </a:spcAft>
              <a:buNone/>
            </a:pPr>
            <a:r>
              <a:rPr lang="en"/>
              <a:t>02</a:t>
            </a:r>
            <a:endParaRPr/>
          </a:p>
        </p:txBody>
      </p:sp>
      <p:sp>
        <p:nvSpPr>
          <p:cNvPr id="14994" name="Google Shape;14994;p49"/>
          <p:cNvSpPr txBox="1">
            <a:spLocks noGrp="1"/>
          </p:cNvSpPr>
          <p:nvPr>
            <p:ph type="title"/>
          </p:nvPr>
        </p:nvSpPr>
        <p:spPr>
          <a:xfrm>
            <a:off x="1737300" y="1794450"/>
            <a:ext cx="5669400" cy="914400"/>
          </a:xfrm>
          <a:prstGeom prst="rect">
            <a:avLst/>
          </a:prstGeom>
        </p:spPr>
        <p:txBody>
          <a:bodyPr spcFirstLastPara="1" wrap="square" lIns="91425" tIns="45700" rIns="91425" bIns="91425" anchor="ctr" anchorCtr="0">
            <a:noAutofit/>
          </a:bodyPr>
          <a:lstStyle/>
          <a:p>
            <a:pPr marL="0" lvl="0" indent="0" algn="l" rtl="0">
              <a:spcBef>
                <a:spcPts val="0"/>
              </a:spcBef>
              <a:spcAft>
                <a:spcPts val="0"/>
              </a:spcAft>
              <a:buNone/>
            </a:pPr>
            <a:r>
              <a:rPr lang="en-US" dirty="0"/>
              <a:t>OBJECTIVES</a:t>
            </a:r>
          </a:p>
        </p:txBody>
      </p:sp>
      <p:sp>
        <p:nvSpPr>
          <p:cNvPr id="14995" name="Google Shape;14995;p49"/>
          <p:cNvSpPr txBox="1">
            <a:spLocks noGrp="1"/>
          </p:cNvSpPr>
          <p:nvPr>
            <p:ph type="subTitle" idx="1"/>
          </p:nvPr>
        </p:nvSpPr>
        <p:spPr>
          <a:xfrm>
            <a:off x="1737300" y="2708850"/>
            <a:ext cx="5669400" cy="1573218"/>
          </a:xfrm>
          <a:prstGeom prst="rect">
            <a:avLst/>
          </a:prstGeom>
        </p:spPr>
        <p:txBody>
          <a:bodyPr spcFirstLastPara="1" wrap="square" lIns="91425" tIns="91425" rIns="91425" bIns="91425" anchor="ctr" anchorCtr="0">
            <a:noAutofit/>
          </a:bodyPr>
          <a:lstStyle/>
          <a:p>
            <a:pPr algn="l">
              <a:buFont typeface="Wingdings" panose="05000000000000000000" pitchFamily="2" charset="2"/>
              <a:buChar char="q"/>
            </a:pPr>
            <a:r>
              <a:rPr lang="en-US" dirty="0"/>
              <a:t>To create an easy-to-use app for exploring the periodic table.</a:t>
            </a:r>
          </a:p>
          <a:p>
            <a:pPr algn="l">
              <a:buFont typeface="Wingdings" panose="05000000000000000000" pitchFamily="2" charset="2"/>
              <a:buChar char="q"/>
            </a:pPr>
            <a:r>
              <a:rPr lang="en-US" dirty="0"/>
              <a:t>To provide accurate and detailed information about elements in one tap.</a:t>
            </a:r>
          </a:p>
          <a:p>
            <a:pPr algn="l">
              <a:buFont typeface="Wingdings" panose="05000000000000000000" pitchFamily="2" charset="2"/>
              <a:buChar char="q"/>
            </a:pPr>
            <a:r>
              <a:rPr lang="en-US" dirty="0"/>
              <a:t>To improve skills in software development using C# as well.</a:t>
            </a:r>
          </a:p>
        </p:txBody>
      </p:sp>
      <p:grpSp>
        <p:nvGrpSpPr>
          <p:cNvPr id="14996" name="Google Shape;14996;p49"/>
          <p:cNvGrpSpPr/>
          <p:nvPr/>
        </p:nvGrpSpPr>
        <p:grpSpPr>
          <a:xfrm rot="10800000">
            <a:off x="8003622" y="2571750"/>
            <a:ext cx="1348335" cy="1071087"/>
            <a:chOff x="343445" y="291733"/>
            <a:chExt cx="1348335" cy="1071087"/>
          </a:xfrm>
        </p:grpSpPr>
        <p:cxnSp>
          <p:nvCxnSpPr>
            <p:cNvPr id="14997" name="Google Shape;14997;p49"/>
            <p:cNvCxnSpPr/>
            <p:nvPr/>
          </p:nvCxnSpPr>
          <p:spPr>
            <a:xfrm flipH="1">
              <a:off x="564606" y="847494"/>
              <a:ext cx="477900" cy="99600"/>
            </a:xfrm>
            <a:prstGeom prst="straightConnector1">
              <a:avLst/>
            </a:prstGeom>
            <a:noFill/>
            <a:ln w="19050" cap="flat" cmpd="sng">
              <a:solidFill>
                <a:schemeClr val="dk1"/>
              </a:solidFill>
              <a:prstDash val="solid"/>
              <a:round/>
              <a:headEnd type="none" w="med" len="med"/>
              <a:tailEnd type="none" w="med" len="med"/>
            </a:ln>
          </p:spPr>
        </p:cxnSp>
        <p:cxnSp>
          <p:nvCxnSpPr>
            <p:cNvPr id="14998" name="Google Shape;14998;p49"/>
            <p:cNvCxnSpPr>
              <a:stCxn id="14999" idx="6"/>
            </p:cNvCxnSpPr>
            <p:nvPr/>
          </p:nvCxnSpPr>
          <p:spPr>
            <a:xfrm flipH="1">
              <a:off x="439918" y="1041721"/>
              <a:ext cx="52200" cy="174000"/>
            </a:xfrm>
            <a:prstGeom prst="straightConnector1">
              <a:avLst/>
            </a:prstGeom>
            <a:noFill/>
            <a:ln w="19050" cap="flat" cmpd="sng">
              <a:solidFill>
                <a:schemeClr val="dk1"/>
              </a:solidFill>
              <a:prstDash val="solid"/>
              <a:round/>
              <a:headEnd type="none" w="med" len="med"/>
              <a:tailEnd type="none" w="med" len="med"/>
            </a:ln>
          </p:spPr>
        </p:cxnSp>
        <p:grpSp>
          <p:nvGrpSpPr>
            <p:cNvPr id="15000" name="Google Shape;15000;p49"/>
            <p:cNvGrpSpPr/>
            <p:nvPr/>
          </p:nvGrpSpPr>
          <p:grpSpPr>
            <a:xfrm rot="5400000">
              <a:off x="752644" y="639830"/>
              <a:ext cx="530713" cy="530713"/>
              <a:chOff x="6804422" y="-316297"/>
              <a:chExt cx="252600" cy="252600"/>
            </a:xfrm>
          </p:grpSpPr>
          <p:sp>
            <p:nvSpPr>
              <p:cNvPr id="15001" name="Google Shape;15001;p49"/>
              <p:cNvSpPr/>
              <p:nvPr/>
            </p:nvSpPr>
            <p:spPr>
              <a:xfrm rot="1373652">
                <a:off x="6834328" y="-286390"/>
                <a:ext cx="192787" cy="192787"/>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49"/>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49"/>
            <p:cNvGrpSpPr/>
            <p:nvPr/>
          </p:nvGrpSpPr>
          <p:grpSpPr>
            <a:xfrm rot="5400000">
              <a:off x="343445" y="1149300"/>
              <a:ext cx="192600" cy="192600"/>
              <a:chOff x="7291941" y="112804"/>
              <a:chExt cx="192600" cy="192600"/>
            </a:xfrm>
          </p:grpSpPr>
          <p:sp>
            <p:nvSpPr>
              <p:cNvPr id="15004" name="Google Shape;15004;p49"/>
              <p:cNvSpPr/>
              <p:nvPr/>
            </p:nvSpPr>
            <p:spPr>
              <a:xfrm>
                <a:off x="7291941" y="112804"/>
                <a:ext cx="192600" cy="1926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49"/>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6" name="Google Shape;15006;p49"/>
            <p:cNvGrpSpPr/>
            <p:nvPr/>
          </p:nvGrpSpPr>
          <p:grpSpPr>
            <a:xfrm rot="5400000">
              <a:off x="406618" y="826471"/>
              <a:ext cx="259500" cy="259500"/>
              <a:chOff x="6969112" y="-17269"/>
              <a:chExt cx="259500" cy="259500"/>
            </a:xfrm>
          </p:grpSpPr>
          <p:sp>
            <p:nvSpPr>
              <p:cNvPr id="14999" name="Google Shape;14999;p49"/>
              <p:cNvSpPr/>
              <p:nvPr/>
            </p:nvSpPr>
            <p:spPr>
              <a:xfrm rot="1641813">
                <a:off x="7002590" y="16208"/>
                <a:ext cx="192544" cy="192544"/>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49"/>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solidFill>
                <a:schemeClr val="accent4"/>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49"/>
            <p:cNvGrpSpPr/>
            <p:nvPr/>
          </p:nvGrpSpPr>
          <p:grpSpPr>
            <a:xfrm rot="5400000">
              <a:off x="1325788" y="996827"/>
              <a:ext cx="365992" cy="365992"/>
              <a:chOff x="6804422" y="-316297"/>
              <a:chExt cx="252600" cy="252600"/>
            </a:xfrm>
          </p:grpSpPr>
          <p:sp>
            <p:nvSpPr>
              <p:cNvPr id="15009" name="Google Shape;15009;p49"/>
              <p:cNvSpPr/>
              <p:nvPr/>
            </p:nvSpPr>
            <p:spPr>
              <a:xfrm rot="1373652">
                <a:off x="6834328" y="-286390"/>
                <a:ext cx="192787" cy="192787"/>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49"/>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accent1"/>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011" name="Google Shape;15011;p49"/>
            <p:cNvCxnSpPr>
              <a:stCxn id="15001" idx="0"/>
              <a:endCxn id="15009" idx="4"/>
            </p:cNvCxnSpPr>
            <p:nvPr/>
          </p:nvCxnSpPr>
          <p:spPr>
            <a:xfrm>
              <a:off x="1204569" y="983974"/>
              <a:ext cx="175500" cy="141600"/>
            </a:xfrm>
            <a:prstGeom prst="straightConnector1">
              <a:avLst/>
            </a:prstGeom>
            <a:noFill/>
            <a:ln w="19050" cap="flat" cmpd="sng">
              <a:solidFill>
                <a:schemeClr val="dk1"/>
              </a:solidFill>
              <a:prstDash val="solid"/>
              <a:round/>
              <a:headEnd type="none" w="med" len="med"/>
              <a:tailEnd type="none" w="med" len="med"/>
            </a:ln>
          </p:spPr>
        </p:cxnSp>
        <p:grpSp>
          <p:nvGrpSpPr>
            <p:cNvPr id="15012" name="Google Shape;15012;p49"/>
            <p:cNvGrpSpPr/>
            <p:nvPr/>
          </p:nvGrpSpPr>
          <p:grpSpPr>
            <a:xfrm rot="5400000">
              <a:off x="1055529" y="291733"/>
              <a:ext cx="274500" cy="274500"/>
              <a:chOff x="6804422" y="-316297"/>
              <a:chExt cx="252600" cy="252600"/>
            </a:xfrm>
          </p:grpSpPr>
          <p:sp>
            <p:nvSpPr>
              <p:cNvPr id="15013" name="Google Shape;15013;p49"/>
              <p:cNvSpPr/>
              <p:nvPr/>
            </p:nvSpPr>
            <p:spPr>
              <a:xfrm rot="1373652">
                <a:off x="6834328" y="-286390"/>
                <a:ext cx="192787" cy="192787"/>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49"/>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solidFill>
                <a:schemeClr val="lt2"/>
              </a:solid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015" name="Google Shape;15015;p49"/>
            <p:cNvCxnSpPr>
              <a:stCxn id="15001" idx="2"/>
              <a:endCxn id="15013" idx="6"/>
            </p:cNvCxnSpPr>
            <p:nvPr/>
          </p:nvCxnSpPr>
          <p:spPr>
            <a:xfrm rot="10800000" flipH="1">
              <a:off x="1096788" y="525417"/>
              <a:ext cx="55200" cy="1932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25"/>
        <p:cNvGrpSpPr/>
        <p:nvPr/>
      </p:nvGrpSpPr>
      <p:grpSpPr>
        <a:xfrm>
          <a:off x="0" y="0"/>
          <a:ext cx="0" cy="0"/>
          <a:chOff x="0" y="0"/>
          <a:chExt cx="0" cy="0"/>
        </a:xfrm>
      </p:grpSpPr>
      <p:sp>
        <p:nvSpPr>
          <p:cNvPr id="18126" name="Google Shape;18126;p67"/>
          <p:cNvSpPr txBox="1">
            <a:spLocks noGrp="1"/>
          </p:cNvSpPr>
          <p:nvPr>
            <p:ph type="title"/>
          </p:nvPr>
        </p:nvSpPr>
        <p:spPr>
          <a:xfrm>
            <a:off x="334175" y="291775"/>
            <a:ext cx="8475600" cy="657900"/>
          </a:xfrm>
          <a:prstGeom prst="rect">
            <a:avLst/>
          </a:prstGeom>
        </p:spPr>
        <p:txBody>
          <a:bodyPr spcFirstLastPara="1" wrap="square" lIns="365750" tIns="0" rIns="365750" bIns="0" anchor="ctr" anchorCtr="0">
            <a:noAutofit/>
          </a:bodyPr>
          <a:lstStyle/>
          <a:p>
            <a:pPr marL="0" lvl="0" indent="0" algn="l" rtl="0">
              <a:spcBef>
                <a:spcPts val="0"/>
              </a:spcBef>
              <a:spcAft>
                <a:spcPts val="0"/>
              </a:spcAft>
              <a:buNone/>
            </a:pPr>
            <a:r>
              <a:rPr lang="en" dirty="0"/>
              <a:t>THE KEY INFORMATIONS THAT WE’LL PROVIDE</a:t>
            </a:r>
            <a:endParaRPr dirty="0"/>
          </a:p>
        </p:txBody>
      </p:sp>
      <p:grpSp>
        <p:nvGrpSpPr>
          <p:cNvPr id="18127" name="Google Shape;18127;p67"/>
          <p:cNvGrpSpPr/>
          <p:nvPr/>
        </p:nvGrpSpPr>
        <p:grpSpPr>
          <a:xfrm>
            <a:off x="104720" y="357140"/>
            <a:ext cx="470274" cy="548630"/>
            <a:chOff x="9873" y="1240062"/>
            <a:chExt cx="545434" cy="640998"/>
          </a:xfrm>
        </p:grpSpPr>
        <p:cxnSp>
          <p:nvCxnSpPr>
            <p:cNvPr id="18128" name="Google Shape;18128;p67"/>
            <p:cNvCxnSpPr>
              <a:stCxn id="18129" idx="6"/>
              <a:endCxn id="18130" idx="1"/>
            </p:cNvCxnSpPr>
            <p:nvPr/>
          </p:nvCxnSpPr>
          <p:spPr>
            <a:xfrm rot="10800000">
              <a:off x="204158" y="1404420"/>
              <a:ext cx="135900" cy="103200"/>
            </a:xfrm>
            <a:prstGeom prst="straightConnector1">
              <a:avLst/>
            </a:prstGeom>
            <a:noFill/>
            <a:ln w="19050" cap="flat" cmpd="sng">
              <a:solidFill>
                <a:schemeClr val="dk1"/>
              </a:solidFill>
              <a:prstDash val="solid"/>
              <a:round/>
              <a:headEnd type="none" w="med" len="med"/>
              <a:tailEnd type="none" w="med" len="med"/>
            </a:ln>
          </p:spPr>
        </p:cxnSp>
        <p:grpSp>
          <p:nvGrpSpPr>
            <p:cNvPr id="18131" name="Google Shape;18131;p67"/>
            <p:cNvGrpSpPr/>
            <p:nvPr/>
          </p:nvGrpSpPr>
          <p:grpSpPr>
            <a:xfrm rot="10800000">
              <a:off x="9873" y="1628460"/>
              <a:ext cx="252600" cy="252600"/>
              <a:chOff x="6804422" y="-316297"/>
              <a:chExt cx="252600" cy="252600"/>
            </a:xfrm>
          </p:grpSpPr>
          <p:sp>
            <p:nvSpPr>
              <p:cNvPr id="18132" name="Google Shape;18132;p67"/>
              <p:cNvSpPr/>
              <p:nvPr/>
            </p:nvSpPr>
            <p:spPr>
              <a:xfrm rot="1373652">
                <a:off x="6834328" y="-286390"/>
                <a:ext cx="192787" cy="192787"/>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67"/>
              <p:cNvSpPr/>
              <p:nvPr/>
            </p:nvSpPr>
            <p:spPr>
              <a:xfrm rot="2758097" flipH="1">
                <a:off x="6891981" y="-273424"/>
                <a:ext cx="48653" cy="71704"/>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4" name="Google Shape;18134;p67"/>
            <p:cNvGrpSpPr/>
            <p:nvPr/>
          </p:nvGrpSpPr>
          <p:grpSpPr>
            <a:xfrm rot="10800000">
              <a:off x="39879" y="1240062"/>
              <a:ext cx="192600" cy="192600"/>
              <a:chOff x="7291941" y="112804"/>
              <a:chExt cx="192600" cy="192600"/>
            </a:xfrm>
          </p:grpSpPr>
          <p:sp>
            <p:nvSpPr>
              <p:cNvPr id="18130" name="Google Shape;18130;p67"/>
              <p:cNvSpPr/>
              <p:nvPr/>
            </p:nvSpPr>
            <p:spPr>
              <a:xfrm>
                <a:off x="7291941" y="112804"/>
                <a:ext cx="192600" cy="1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67"/>
              <p:cNvSpPr/>
              <p:nvPr/>
            </p:nvSpPr>
            <p:spPr>
              <a:xfrm rot="-10113112" flipH="1">
                <a:off x="7402007" y="19790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6" name="Google Shape;18136;p67"/>
            <p:cNvGrpSpPr/>
            <p:nvPr/>
          </p:nvGrpSpPr>
          <p:grpSpPr>
            <a:xfrm rot="10800000">
              <a:off x="295808" y="1422120"/>
              <a:ext cx="259500" cy="259500"/>
              <a:chOff x="6969112" y="-17269"/>
              <a:chExt cx="259500" cy="259500"/>
            </a:xfrm>
          </p:grpSpPr>
          <p:sp>
            <p:nvSpPr>
              <p:cNvPr id="18129" name="Google Shape;18129;p67"/>
              <p:cNvSpPr/>
              <p:nvPr/>
            </p:nvSpPr>
            <p:spPr>
              <a:xfrm rot="1641813">
                <a:off x="7002590" y="16208"/>
                <a:ext cx="192544" cy="192544"/>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67"/>
              <p:cNvSpPr/>
              <p:nvPr/>
            </p:nvSpPr>
            <p:spPr>
              <a:xfrm rot="-10113112" flipH="1">
                <a:off x="7106007" y="104550"/>
                <a:ext cx="48655" cy="71707"/>
              </a:xfrm>
              <a:custGeom>
                <a:avLst/>
                <a:gdLst/>
                <a:ahLst/>
                <a:cxnLst/>
                <a:rect l="l" t="t" r="r" b="b"/>
                <a:pathLst>
                  <a:path w="1946" h="2868" fill="none" extrusionOk="0">
                    <a:moveTo>
                      <a:pt x="1547" y="2868"/>
                    </a:moveTo>
                    <a:cubicBezTo>
                      <a:pt x="1946" y="1597"/>
                      <a:pt x="1345" y="424"/>
                      <a:pt x="1" y="0"/>
                    </a:cubicBezTo>
                  </a:path>
                </a:pathLst>
              </a:custGeom>
              <a:noFill/>
              <a:ln w="182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138" name="Google Shape;18138;p67"/>
            <p:cNvCxnSpPr>
              <a:stCxn id="18132" idx="3"/>
              <a:endCxn id="18129" idx="7"/>
            </p:cNvCxnSpPr>
            <p:nvPr/>
          </p:nvCxnSpPr>
          <p:spPr>
            <a:xfrm rot="10800000" flipH="1">
              <a:off x="225481" y="1581086"/>
              <a:ext cx="108300" cy="137400"/>
            </a:xfrm>
            <a:prstGeom prst="straightConnector1">
              <a:avLst/>
            </a:prstGeom>
            <a:noFill/>
            <a:ln w="19050" cap="flat" cmpd="sng">
              <a:solidFill>
                <a:schemeClr val="dk1"/>
              </a:solidFill>
              <a:prstDash val="solid"/>
              <a:round/>
              <a:headEnd type="none" w="med" len="med"/>
              <a:tailEnd type="none" w="med" len="med"/>
            </a:ln>
          </p:spPr>
        </p:cxnSp>
      </p:grpSp>
      <p:grpSp>
        <p:nvGrpSpPr>
          <p:cNvPr id="18139" name="Google Shape;18139;p67"/>
          <p:cNvGrpSpPr/>
          <p:nvPr/>
        </p:nvGrpSpPr>
        <p:grpSpPr>
          <a:xfrm>
            <a:off x="3429000" y="2009725"/>
            <a:ext cx="2286000" cy="2286000"/>
            <a:chOff x="3464575" y="1857325"/>
            <a:chExt cx="2286000" cy="2286000"/>
          </a:xfrm>
        </p:grpSpPr>
        <p:sp>
          <p:nvSpPr>
            <p:cNvPr id="18140" name="Google Shape;18140;p67"/>
            <p:cNvSpPr/>
            <p:nvPr/>
          </p:nvSpPr>
          <p:spPr>
            <a:xfrm>
              <a:off x="3464575" y="1857325"/>
              <a:ext cx="2286000" cy="22860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67"/>
            <p:cNvSpPr/>
            <p:nvPr/>
          </p:nvSpPr>
          <p:spPr>
            <a:xfrm>
              <a:off x="3601675" y="1994425"/>
              <a:ext cx="2011800" cy="2011800"/>
            </a:xfrm>
            <a:prstGeom prst="roundRect">
              <a:avLst>
                <a:gd name="adj" fmla="val 8483"/>
              </a:avLst>
            </a:prstGeom>
            <a:solidFill>
              <a:srgbClr val="FFFFFF">
                <a:alpha val="65359"/>
              </a:srgbClr>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2" name="Google Shape;18142;p67"/>
          <p:cNvSpPr txBox="1"/>
          <p:nvPr/>
        </p:nvSpPr>
        <p:spPr>
          <a:xfrm>
            <a:off x="4661300" y="2355875"/>
            <a:ext cx="701100" cy="183000"/>
          </a:xfrm>
          <a:prstGeom prst="rect">
            <a:avLst/>
          </a:prstGeom>
          <a:noFill/>
          <a:ln>
            <a:noFill/>
          </a:ln>
        </p:spPr>
        <p:txBody>
          <a:bodyPr spcFirstLastPara="1" wrap="square" lIns="0" tIns="0" rIns="91425" bIns="0" anchor="ctr" anchorCtr="0">
            <a:noAutofit/>
          </a:bodyPr>
          <a:lstStyle/>
          <a:p>
            <a:pPr marL="0" lvl="0" indent="0" algn="r" rtl="0">
              <a:spcBef>
                <a:spcPts val="0"/>
              </a:spcBef>
              <a:spcAft>
                <a:spcPts val="0"/>
              </a:spcAft>
              <a:buNone/>
            </a:pPr>
            <a:r>
              <a:rPr lang="en" dirty="0">
                <a:solidFill>
                  <a:schemeClr val="dk1"/>
                </a:solidFill>
                <a:latin typeface="Abel"/>
                <a:ea typeface="Abel"/>
                <a:cs typeface="Abel"/>
                <a:sym typeface="Abel"/>
              </a:rPr>
              <a:t>55.845 </a:t>
            </a:r>
            <a:endParaRPr dirty="0">
              <a:solidFill>
                <a:schemeClr val="dk1"/>
              </a:solidFill>
              <a:latin typeface="Abel"/>
              <a:ea typeface="Abel"/>
              <a:cs typeface="Abel"/>
              <a:sym typeface="Abel"/>
            </a:endParaRPr>
          </a:p>
        </p:txBody>
      </p:sp>
      <p:sp>
        <p:nvSpPr>
          <p:cNvPr id="18143" name="Google Shape;18143;p67"/>
          <p:cNvSpPr txBox="1"/>
          <p:nvPr/>
        </p:nvSpPr>
        <p:spPr>
          <a:xfrm>
            <a:off x="4711825" y="3061225"/>
            <a:ext cx="650700" cy="183000"/>
          </a:xfrm>
          <a:prstGeom prst="rect">
            <a:avLst/>
          </a:prstGeom>
          <a:noFill/>
          <a:ln>
            <a:noFill/>
          </a:ln>
        </p:spPr>
        <p:txBody>
          <a:bodyPr spcFirstLastPara="1" wrap="square" lIns="0" tIns="0" rIns="91425" bIns="0" anchor="ctr" anchorCtr="0">
            <a:noAutofit/>
          </a:bodyPr>
          <a:lstStyle/>
          <a:p>
            <a:pPr marL="0" lvl="0" indent="0" algn="r" rtl="0">
              <a:spcBef>
                <a:spcPts val="0"/>
              </a:spcBef>
              <a:spcAft>
                <a:spcPts val="0"/>
              </a:spcAft>
              <a:buNone/>
            </a:pPr>
            <a:r>
              <a:rPr lang="en" dirty="0">
                <a:solidFill>
                  <a:schemeClr val="dk1"/>
                </a:solidFill>
                <a:latin typeface="Abel"/>
                <a:ea typeface="Abel"/>
                <a:cs typeface="Abel"/>
                <a:sym typeface="Abel"/>
              </a:rPr>
              <a:t>Solid </a:t>
            </a:r>
            <a:endParaRPr dirty="0">
              <a:solidFill>
                <a:schemeClr val="dk1"/>
              </a:solidFill>
              <a:latin typeface="Abel"/>
              <a:ea typeface="Abel"/>
              <a:cs typeface="Abel"/>
              <a:sym typeface="Abel"/>
            </a:endParaRPr>
          </a:p>
        </p:txBody>
      </p:sp>
      <p:sp>
        <p:nvSpPr>
          <p:cNvPr id="18144" name="Google Shape;18144;p67"/>
          <p:cNvSpPr txBox="1"/>
          <p:nvPr/>
        </p:nvSpPr>
        <p:spPr>
          <a:xfrm>
            <a:off x="4711825" y="3766575"/>
            <a:ext cx="650700" cy="183000"/>
          </a:xfrm>
          <a:prstGeom prst="rect">
            <a:avLst/>
          </a:prstGeom>
          <a:noFill/>
          <a:ln>
            <a:noFill/>
          </a:ln>
        </p:spPr>
        <p:txBody>
          <a:bodyPr spcFirstLastPara="1" wrap="square" lIns="0" tIns="0" rIns="91425" bIns="0" anchor="ctr" anchorCtr="0">
            <a:noAutofit/>
          </a:bodyPr>
          <a:lstStyle/>
          <a:p>
            <a:pPr marL="0" lvl="0" indent="0" algn="r" rtl="0">
              <a:spcBef>
                <a:spcPts val="0"/>
              </a:spcBef>
              <a:spcAft>
                <a:spcPts val="0"/>
              </a:spcAft>
              <a:buNone/>
            </a:pPr>
            <a:r>
              <a:rPr lang="en" dirty="0">
                <a:solidFill>
                  <a:schemeClr val="dk1"/>
                </a:solidFill>
                <a:latin typeface="Abel"/>
                <a:ea typeface="Abel"/>
                <a:cs typeface="Abel"/>
                <a:sym typeface="Abel"/>
              </a:rPr>
              <a:t>2,862 K</a:t>
            </a:r>
            <a:endParaRPr baseline="30000" dirty="0">
              <a:solidFill>
                <a:schemeClr val="dk1"/>
              </a:solidFill>
              <a:latin typeface="Abel"/>
              <a:ea typeface="Abel"/>
              <a:cs typeface="Abel"/>
              <a:sym typeface="Abel"/>
            </a:endParaRPr>
          </a:p>
        </p:txBody>
      </p:sp>
      <p:sp>
        <p:nvSpPr>
          <p:cNvPr id="18145" name="Google Shape;18145;p67"/>
          <p:cNvSpPr txBox="1"/>
          <p:nvPr/>
        </p:nvSpPr>
        <p:spPr>
          <a:xfrm>
            <a:off x="3763650" y="2706350"/>
            <a:ext cx="849000" cy="457200"/>
          </a:xfrm>
          <a:prstGeom prst="rect">
            <a:avLst/>
          </a:prstGeom>
          <a:noFill/>
          <a:ln>
            <a:noFill/>
          </a:ln>
        </p:spPr>
        <p:txBody>
          <a:bodyPr spcFirstLastPara="1" wrap="square" lIns="91425" tIns="0" rIns="0" bIns="0" anchor="ctr" anchorCtr="0">
            <a:noAutofit/>
          </a:bodyPr>
          <a:lstStyle/>
          <a:p>
            <a:pPr marL="0" lvl="0" indent="0" algn="l" rtl="0">
              <a:spcBef>
                <a:spcPts val="0"/>
              </a:spcBef>
              <a:spcAft>
                <a:spcPts val="0"/>
              </a:spcAft>
              <a:buNone/>
            </a:pPr>
            <a:r>
              <a:rPr lang="en" sz="5000">
                <a:solidFill>
                  <a:schemeClr val="dk1"/>
                </a:solidFill>
                <a:latin typeface="Hammersmith One"/>
                <a:ea typeface="Hammersmith One"/>
                <a:cs typeface="Hammersmith One"/>
                <a:sym typeface="Hammersmith One"/>
              </a:rPr>
              <a:t>Fe</a:t>
            </a:r>
            <a:endParaRPr sz="5000">
              <a:solidFill>
                <a:schemeClr val="dk1"/>
              </a:solidFill>
              <a:latin typeface="Hammersmith One"/>
              <a:ea typeface="Hammersmith One"/>
              <a:cs typeface="Hammersmith One"/>
              <a:sym typeface="Hammersmith One"/>
            </a:endParaRPr>
          </a:p>
        </p:txBody>
      </p:sp>
      <p:sp>
        <p:nvSpPr>
          <p:cNvPr id="18146" name="Google Shape;18146;p67"/>
          <p:cNvSpPr txBox="1"/>
          <p:nvPr/>
        </p:nvSpPr>
        <p:spPr>
          <a:xfrm>
            <a:off x="3763650" y="2310263"/>
            <a:ext cx="849000" cy="274200"/>
          </a:xfrm>
          <a:prstGeom prst="rect">
            <a:avLst/>
          </a:prstGeom>
          <a:noFill/>
          <a:ln>
            <a:noFill/>
          </a:ln>
        </p:spPr>
        <p:txBody>
          <a:bodyPr spcFirstLastPara="1" wrap="square" lIns="91425" tIns="0" rIns="0" bIns="0" anchor="ctr" anchorCtr="0">
            <a:noAutofit/>
          </a:bodyPr>
          <a:lstStyle/>
          <a:p>
            <a:pPr marL="0" lvl="0" indent="0" algn="l" rtl="0">
              <a:spcBef>
                <a:spcPts val="0"/>
              </a:spcBef>
              <a:spcAft>
                <a:spcPts val="0"/>
              </a:spcAft>
              <a:buNone/>
            </a:pPr>
            <a:r>
              <a:rPr lang="en" sz="3000">
                <a:solidFill>
                  <a:schemeClr val="dk1"/>
                </a:solidFill>
                <a:latin typeface="Hammersmith One"/>
                <a:ea typeface="Hammersmith One"/>
                <a:cs typeface="Hammersmith One"/>
                <a:sym typeface="Hammersmith One"/>
              </a:rPr>
              <a:t>26</a:t>
            </a:r>
            <a:endParaRPr sz="3000">
              <a:solidFill>
                <a:schemeClr val="dk1"/>
              </a:solidFill>
              <a:latin typeface="Hammersmith One"/>
              <a:ea typeface="Hammersmith One"/>
              <a:cs typeface="Hammersmith One"/>
              <a:sym typeface="Hammersmith One"/>
            </a:endParaRPr>
          </a:p>
        </p:txBody>
      </p:sp>
      <p:sp>
        <p:nvSpPr>
          <p:cNvPr id="18147" name="Google Shape;18147;p67"/>
          <p:cNvSpPr txBox="1"/>
          <p:nvPr/>
        </p:nvSpPr>
        <p:spPr>
          <a:xfrm>
            <a:off x="3763650" y="3331050"/>
            <a:ext cx="849000" cy="183000"/>
          </a:xfrm>
          <a:prstGeom prst="rect">
            <a:avLst/>
          </a:prstGeom>
          <a:noFill/>
          <a:ln>
            <a:noFill/>
          </a:ln>
        </p:spPr>
        <p:txBody>
          <a:bodyPr spcFirstLastPara="1" wrap="square" lIns="91425" tIns="0" rIns="0" bIns="0" anchor="ctr" anchorCtr="0">
            <a:noAutofit/>
          </a:bodyPr>
          <a:lstStyle/>
          <a:p>
            <a:pPr marL="0" lvl="0" indent="0" algn="l" rtl="0">
              <a:spcBef>
                <a:spcPts val="0"/>
              </a:spcBef>
              <a:spcAft>
                <a:spcPts val="0"/>
              </a:spcAft>
              <a:buNone/>
            </a:pPr>
            <a:r>
              <a:rPr lang="en">
                <a:solidFill>
                  <a:schemeClr val="dk1"/>
                </a:solidFill>
                <a:latin typeface="Abel"/>
                <a:ea typeface="Abel"/>
                <a:cs typeface="Abel"/>
                <a:sym typeface="Abel"/>
              </a:rPr>
              <a:t>Iron</a:t>
            </a:r>
            <a:endParaRPr>
              <a:solidFill>
                <a:schemeClr val="dk1"/>
              </a:solidFill>
              <a:latin typeface="Abel"/>
              <a:ea typeface="Abel"/>
              <a:cs typeface="Abel"/>
              <a:sym typeface="Abel"/>
            </a:endParaRPr>
          </a:p>
        </p:txBody>
      </p:sp>
      <p:sp>
        <p:nvSpPr>
          <p:cNvPr id="18148" name="Google Shape;18148;p67"/>
          <p:cNvSpPr txBox="1"/>
          <p:nvPr/>
        </p:nvSpPr>
        <p:spPr>
          <a:xfrm>
            <a:off x="3763650" y="3766575"/>
            <a:ext cx="849000" cy="183000"/>
          </a:xfrm>
          <a:prstGeom prst="rect">
            <a:avLst/>
          </a:prstGeom>
          <a:noFill/>
          <a:ln>
            <a:noFill/>
          </a:ln>
        </p:spPr>
        <p:txBody>
          <a:bodyPr spcFirstLastPara="1" wrap="square" lIns="91425" tIns="0" rIns="0" bIns="0" anchor="ctr" anchorCtr="0">
            <a:noAutofit/>
          </a:bodyPr>
          <a:lstStyle/>
          <a:p>
            <a:pPr marL="0" lvl="0" indent="0" algn="l" rtl="0">
              <a:spcBef>
                <a:spcPts val="0"/>
              </a:spcBef>
              <a:spcAft>
                <a:spcPts val="0"/>
              </a:spcAft>
              <a:buNone/>
            </a:pPr>
            <a:r>
              <a:rPr lang="en" dirty="0">
                <a:solidFill>
                  <a:schemeClr val="dk1"/>
                </a:solidFill>
                <a:latin typeface="Abel"/>
                <a:ea typeface="Abel"/>
                <a:cs typeface="Abel"/>
                <a:sym typeface="Abel"/>
              </a:rPr>
              <a:t>1,538 K</a:t>
            </a:r>
            <a:endParaRPr baseline="30000" dirty="0">
              <a:solidFill>
                <a:schemeClr val="dk1"/>
              </a:solidFill>
              <a:latin typeface="Abel"/>
              <a:ea typeface="Abel"/>
              <a:cs typeface="Abel"/>
              <a:sym typeface="Abel"/>
            </a:endParaRPr>
          </a:p>
        </p:txBody>
      </p:sp>
      <p:sp>
        <p:nvSpPr>
          <p:cNvPr id="18149" name="Google Shape;18149;p67"/>
          <p:cNvSpPr txBox="1">
            <a:spLocks noGrp="1"/>
          </p:cNvSpPr>
          <p:nvPr>
            <p:ph type="subTitle" idx="4294967295"/>
          </p:nvPr>
        </p:nvSpPr>
        <p:spPr>
          <a:xfrm>
            <a:off x="6960900" y="2264518"/>
            <a:ext cx="1463100" cy="365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155425" rIns="91425" bIns="0" anchor="ctr" anchorCtr="0">
            <a:noAutofit/>
          </a:bodyPr>
          <a:lstStyle/>
          <a:p>
            <a:pPr marL="0" lvl="0" indent="0" algn="ctr" rtl="0">
              <a:spcBef>
                <a:spcPts val="0"/>
              </a:spcBef>
              <a:spcAft>
                <a:spcPts val="1600"/>
              </a:spcAft>
              <a:buNone/>
            </a:pPr>
            <a:r>
              <a:rPr lang="en" dirty="0"/>
              <a:t>Atomic Mass</a:t>
            </a:r>
            <a:endParaRPr dirty="0"/>
          </a:p>
        </p:txBody>
      </p:sp>
      <p:sp>
        <p:nvSpPr>
          <p:cNvPr id="18150" name="Google Shape;18150;p67"/>
          <p:cNvSpPr txBox="1">
            <a:spLocks noGrp="1"/>
          </p:cNvSpPr>
          <p:nvPr>
            <p:ph type="subTitle" idx="4294967295"/>
          </p:nvPr>
        </p:nvSpPr>
        <p:spPr>
          <a:xfrm>
            <a:off x="6960900" y="2969868"/>
            <a:ext cx="1463100" cy="365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155425" rIns="91425" bIns="0" anchor="ctr" anchorCtr="0">
            <a:noAutofit/>
          </a:bodyPr>
          <a:lstStyle/>
          <a:p>
            <a:pPr marL="0" lvl="0" indent="0" algn="ctr" rtl="0">
              <a:spcBef>
                <a:spcPts val="0"/>
              </a:spcBef>
              <a:spcAft>
                <a:spcPts val="1600"/>
              </a:spcAft>
              <a:buNone/>
            </a:pPr>
            <a:r>
              <a:rPr lang="en" dirty="0"/>
              <a:t>State</a:t>
            </a:r>
            <a:endParaRPr dirty="0"/>
          </a:p>
        </p:txBody>
      </p:sp>
      <p:sp>
        <p:nvSpPr>
          <p:cNvPr id="18151" name="Google Shape;18151;p67"/>
          <p:cNvSpPr txBox="1">
            <a:spLocks noGrp="1"/>
          </p:cNvSpPr>
          <p:nvPr>
            <p:ph type="subTitle" idx="4294967295"/>
          </p:nvPr>
        </p:nvSpPr>
        <p:spPr>
          <a:xfrm>
            <a:off x="6960900" y="3675218"/>
            <a:ext cx="1463100" cy="365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155425" rIns="91425" bIns="0" anchor="ctr" anchorCtr="0">
            <a:noAutofit/>
          </a:bodyPr>
          <a:lstStyle/>
          <a:p>
            <a:pPr marL="0" lvl="0" indent="0" algn="ctr" rtl="0">
              <a:spcBef>
                <a:spcPts val="0"/>
              </a:spcBef>
              <a:spcAft>
                <a:spcPts val="1600"/>
              </a:spcAft>
              <a:buNone/>
            </a:pPr>
            <a:r>
              <a:rPr lang="en"/>
              <a:t>Boiling point</a:t>
            </a:r>
            <a:endParaRPr/>
          </a:p>
        </p:txBody>
      </p:sp>
      <p:sp>
        <p:nvSpPr>
          <p:cNvPr id="18152" name="Google Shape;18152;p67"/>
          <p:cNvSpPr txBox="1">
            <a:spLocks noGrp="1"/>
          </p:cNvSpPr>
          <p:nvPr>
            <p:ph type="subTitle" idx="4294967295"/>
          </p:nvPr>
        </p:nvSpPr>
        <p:spPr>
          <a:xfrm>
            <a:off x="720000" y="2264518"/>
            <a:ext cx="1463100" cy="365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155425" rIns="91425" bIns="0" anchor="ctr" anchorCtr="0">
            <a:noAutofit/>
          </a:bodyPr>
          <a:lstStyle/>
          <a:p>
            <a:pPr marL="0" lvl="0" indent="0" algn="ctr" rtl="0">
              <a:spcBef>
                <a:spcPts val="0"/>
              </a:spcBef>
              <a:spcAft>
                <a:spcPts val="1600"/>
              </a:spcAft>
              <a:buNone/>
            </a:pPr>
            <a:r>
              <a:rPr lang="en"/>
              <a:t>Atomic number</a:t>
            </a:r>
            <a:endParaRPr/>
          </a:p>
        </p:txBody>
      </p:sp>
      <p:sp>
        <p:nvSpPr>
          <p:cNvPr id="18153" name="Google Shape;18153;p67"/>
          <p:cNvSpPr txBox="1">
            <a:spLocks noGrp="1"/>
          </p:cNvSpPr>
          <p:nvPr>
            <p:ph type="subTitle" idx="4294967295"/>
          </p:nvPr>
        </p:nvSpPr>
        <p:spPr>
          <a:xfrm>
            <a:off x="720000" y="2752110"/>
            <a:ext cx="1463100" cy="365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155425" rIns="91425" bIns="0" anchor="ctr" anchorCtr="0">
            <a:noAutofit/>
          </a:bodyPr>
          <a:lstStyle/>
          <a:p>
            <a:pPr marL="0" lvl="0" indent="0" algn="ctr" rtl="0">
              <a:spcBef>
                <a:spcPts val="0"/>
              </a:spcBef>
              <a:spcAft>
                <a:spcPts val="1600"/>
              </a:spcAft>
              <a:buNone/>
            </a:pPr>
            <a:r>
              <a:rPr lang="en"/>
              <a:t>Symbol</a:t>
            </a:r>
            <a:endParaRPr/>
          </a:p>
        </p:txBody>
      </p:sp>
      <p:sp>
        <p:nvSpPr>
          <p:cNvPr id="18154" name="Google Shape;18154;p67"/>
          <p:cNvSpPr txBox="1">
            <a:spLocks noGrp="1"/>
          </p:cNvSpPr>
          <p:nvPr>
            <p:ph type="subTitle" idx="4294967295"/>
          </p:nvPr>
        </p:nvSpPr>
        <p:spPr>
          <a:xfrm>
            <a:off x="720000" y="3701193"/>
            <a:ext cx="1463100" cy="365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155425" rIns="91425" bIns="0" anchor="ctr" anchorCtr="0">
            <a:noAutofit/>
          </a:bodyPr>
          <a:lstStyle/>
          <a:p>
            <a:pPr marL="0" lvl="0" indent="0" algn="ctr" rtl="0">
              <a:spcBef>
                <a:spcPts val="0"/>
              </a:spcBef>
              <a:spcAft>
                <a:spcPts val="1600"/>
              </a:spcAft>
              <a:buNone/>
            </a:pPr>
            <a:r>
              <a:rPr lang="en"/>
              <a:t>Melting point</a:t>
            </a:r>
            <a:endParaRPr/>
          </a:p>
        </p:txBody>
      </p:sp>
      <p:sp>
        <p:nvSpPr>
          <p:cNvPr id="18155" name="Google Shape;18155;p67"/>
          <p:cNvSpPr txBox="1">
            <a:spLocks noGrp="1"/>
          </p:cNvSpPr>
          <p:nvPr>
            <p:ph type="subTitle" idx="4294967295"/>
          </p:nvPr>
        </p:nvSpPr>
        <p:spPr>
          <a:xfrm>
            <a:off x="720000" y="3239701"/>
            <a:ext cx="1463100" cy="365700"/>
          </a:xfrm>
          <a:prstGeom prst="rect">
            <a:avLst/>
          </a:prstGeom>
          <a:solidFill>
            <a:srgbClr val="FFFFFF"/>
          </a:solidFill>
          <a:ln w="19050" cap="flat" cmpd="sng">
            <a:solidFill>
              <a:schemeClr val="dk1"/>
            </a:solidFill>
            <a:prstDash val="solid"/>
            <a:round/>
            <a:headEnd type="none" w="sm" len="sm"/>
            <a:tailEnd type="none" w="sm" len="sm"/>
          </a:ln>
        </p:spPr>
        <p:txBody>
          <a:bodyPr spcFirstLastPara="1" wrap="square" lIns="91425" tIns="155425" rIns="91425" bIns="0" anchor="ctr" anchorCtr="0">
            <a:noAutofit/>
          </a:bodyPr>
          <a:lstStyle/>
          <a:p>
            <a:pPr marL="0" lvl="0" indent="0" algn="ctr" rtl="0">
              <a:spcBef>
                <a:spcPts val="0"/>
              </a:spcBef>
              <a:spcAft>
                <a:spcPts val="1600"/>
              </a:spcAft>
              <a:buNone/>
            </a:pPr>
            <a:r>
              <a:rPr lang="en"/>
              <a:t>Name</a:t>
            </a:r>
            <a:endParaRPr/>
          </a:p>
        </p:txBody>
      </p:sp>
      <p:cxnSp>
        <p:nvCxnSpPr>
          <p:cNvPr id="18156" name="Google Shape;18156;p67"/>
          <p:cNvCxnSpPr>
            <a:stCxn id="18149" idx="1"/>
            <a:endCxn id="18142" idx="3"/>
          </p:cNvCxnSpPr>
          <p:nvPr/>
        </p:nvCxnSpPr>
        <p:spPr>
          <a:xfrm rot="10800000">
            <a:off x="5362500" y="2447368"/>
            <a:ext cx="1598400" cy="0"/>
          </a:xfrm>
          <a:prstGeom prst="straightConnector1">
            <a:avLst/>
          </a:prstGeom>
          <a:noFill/>
          <a:ln w="19050" cap="flat" cmpd="sng">
            <a:solidFill>
              <a:schemeClr val="dk1"/>
            </a:solidFill>
            <a:prstDash val="solid"/>
            <a:round/>
            <a:headEnd type="none" w="med" len="med"/>
            <a:tailEnd type="triangle" w="med" len="med"/>
          </a:ln>
        </p:spPr>
      </p:cxnSp>
      <p:cxnSp>
        <p:nvCxnSpPr>
          <p:cNvPr id="18157" name="Google Shape;18157;p67"/>
          <p:cNvCxnSpPr>
            <a:stCxn id="18150" idx="1"/>
            <a:endCxn id="18143" idx="3"/>
          </p:cNvCxnSpPr>
          <p:nvPr/>
        </p:nvCxnSpPr>
        <p:spPr>
          <a:xfrm rot="10800000">
            <a:off x="5362500" y="3152718"/>
            <a:ext cx="1598400" cy="0"/>
          </a:xfrm>
          <a:prstGeom prst="straightConnector1">
            <a:avLst/>
          </a:prstGeom>
          <a:noFill/>
          <a:ln w="19050" cap="flat" cmpd="sng">
            <a:solidFill>
              <a:schemeClr val="dk1"/>
            </a:solidFill>
            <a:prstDash val="solid"/>
            <a:round/>
            <a:headEnd type="none" w="med" len="med"/>
            <a:tailEnd type="triangle" w="med" len="med"/>
          </a:ln>
        </p:spPr>
      </p:cxnSp>
      <p:cxnSp>
        <p:nvCxnSpPr>
          <p:cNvPr id="18158" name="Google Shape;18158;p67"/>
          <p:cNvCxnSpPr>
            <a:stCxn id="18151" idx="1"/>
            <a:endCxn id="18144" idx="3"/>
          </p:cNvCxnSpPr>
          <p:nvPr/>
        </p:nvCxnSpPr>
        <p:spPr>
          <a:xfrm rot="10800000">
            <a:off x="5362500" y="3858068"/>
            <a:ext cx="1598400" cy="0"/>
          </a:xfrm>
          <a:prstGeom prst="straightConnector1">
            <a:avLst/>
          </a:prstGeom>
          <a:noFill/>
          <a:ln w="19050" cap="flat" cmpd="sng">
            <a:solidFill>
              <a:schemeClr val="dk1"/>
            </a:solidFill>
            <a:prstDash val="solid"/>
            <a:round/>
            <a:headEnd type="none" w="med" len="med"/>
            <a:tailEnd type="triangle" w="med" len="med"/>
          </a:ln>
        </p:spPr>
      </p:cxnSp>
      <p:cxnSp>
        <p:nvCxnSpPr>
          <p:cNvPr id="18159" name="Google Shape;18159;p67"/>
          <p:cNvCxnSpPr>
            <a:stCxn id="18154" idx="3"/>
            <a:endCxn id="18148" idx="1"/>
          </p:cNvCxnSpPr>
          <p:nvPr/>
        </p:nvCxnSpPr>
        <p:spPr>
          <a:xfrm rot="10800000" flipH="1">
            <a:off x="2183100" y="3857943"/>
            <a:ext cx="1580700" cy="26100"/>
          </a:xfrm>
          <a:prstGeom prst="straightConnector1">
            <a:avLst/>
          </a:prstGeom>
          <a:noFill/>
          <a:ln w="19050" cap="flat" cmpd="sng">
            <a:solidFill>
              <a:schemeClr val="dk1"/>
            </a:solidFill>
            <a:prstDash val="solid"/>
            <a:round/>
            <a:headEnd type="none" w="med" len="med"/>
            <a:tailEnd type="triangle" w="med" len="med"/>
          </a:ln>
        </p:spPr>
      </p:cxnSp>
      <p:cxnSp>
        <p:nvCxnSpPr>
          <p:cNvPr id="18160" name="Google Shape;18160;p67"/>
          <p:cNvCxnSpPr>
            <a:stCxn id="18155" idx="3"/>
            <a:endCxn id="18147" idx="1"/>
          </p:cNvCxnSpPr>
          <p:nvPr/>
        </p:nvCxnSpPr>
        <p:spPr>
          <a:xfrm>
            <a:off x="2183100" y="3422551"/>
            <a:ext cx="1580700" cy="0"/>
          </a:xfrm>
          <a:prstGeom prst="straightConnector1">
            <a:avLst/>
          </a:prstGeom>
          <a:noFill/>
          <a:ln w="19050" cap="flat" cmpd="sng">
            <a:solidFill>
              <a:schemeClr val="dk1"/>
            </a:solidFill>
            <a:prstDash val="solid"/>
            <a:round/>
            <a:headEnd type="none" w="med" len="med"/>
            <a:tailEnd type="triangle" w="med" len="med"/>
          </a:ln>
        </p:spPr>
      </p:cxnSp>
      <p:cxnSp>
        <p:nvCxnSpPr>
          <p:cNvPr id="18161" name="Google Shape;18161;p67"/>
          <p:cNvCxnSpPr>
            <a:stCxn id="18153" idx="3"/>
            <a:endCxn id="18145" idx="1"/>
          </p:cNvCxnSpPr>
          <p:nvPr/>
        </p:nvCxnSpPr>
        <p:spPr>
          <a:xfrm>
            <a:off x="2183100" y="2934960"/>
            <a:ext cx="1580700" cy="0"/>
          </a:xfrm>
          <a:prstGeom prst="straightConnector1">
            <a:avLst/>
          </a:prstGeom>
          <a:noFill/>
          <a:ln w="19050" cap="flat" cmpd="sng">
            <a:solidFill>
              <a:schemeClr val="dk1"/>
            </a:solidFill>
            <a:prstDash val="solid"/>
            <a:round/>
            <a:headEnd type="none" w="med" len="med"/>
            <a:tailEnd type="triangle" w="med" len="med"/>
          </a:ln>
        </p:spPr>
      </p:cxnSp>
      <p:cxnSp>
        <p:nvCxnSpPr>
          <p:cNvPr id="18162" name="Google Shape;18162;p67"/>
          <p:cNvCxnSpPr>
            <a:stCxn id="18152" idx="3"/>
            <a:endCxn id="18146" idx="1"/>
          </p:cNvCxnSpPr>
          <p:nvPr/>
        </p:nvCxnSpPr>
        <p:spPr>
          <a:xfrm>
            <a:off x="2183100" y="2447368"/>
            <a:ext cx="1580700" cy="0"/>
          </a:xfrm>
          <a:prstGeom prst="straightConnector1">
            <a:avLst/>
          </a:prstGeom>
          <a:noFill/>
          <a:ln w="19050" cap="flat" cmpd="sng">
            <a:solidFill>
              <a:schemeClr val="dk1"/>
            </a:solidFill>
            <a:prstDash val="solid"/>
            <a:round/>
            <a:headEnd type="none" w="med" len="med"/>
            <a:tailEnd type="triangle" w="med" len="med"/>
          </a:ln>
        </p:spPr>
      </p:cxnSp>
      <p:cxnSp>
        <p:nvCxnSpPr>
          <p:cNvPr id="18163" name="Google Shape;18163;p67"/>
          <p:cNvCxnSpPr>
            <a:stCxn id="18140" idx="0"/>
          </p:cNvCxnSpPr>
          <p:nvPr/>
        </p:nvCxnSpPr>
        <p:spPr>
          <a:xfrm rot="10800000">
            <a:off x="4572000" y="1648825"/>
            <a:ext cx="0" cy="360900"/>
          </a:xfrm>
          <a:prstGeom prst="straightConnector1">
            <a:avLst/>
          </a:prstGeom>
          <a:noFill/>
          <a:ln w="19050" cap="flat" cmpd="sng">
            <a:solidFill>
              <a:schemeClr val="dk1"/>
            </a:solidFill>
            <a:prstDash val="solid"/>
            <a:round/>
            <a:headEnd type="none" w="med" len="med"/>
            <a:tailEnd type="none" w="med" len="med"/>
          </a:ln>
        </p:spPr>
      </p:cxnSp>
      <p:grpSp>
        <p:nvGrpSpPr>
          <p:cNvPr id="18164" name="Google Shape;18164;p67"/>
          <p:cNvGrpSpPr/>
          <p:nvPr/>
        </p:nvGrpSpPr>
        <p:grpSpPr>
          <a:xfrm>
            <a:off x="4297689" y="1208664"/>
            <a:ext cx="548625" cy="548658"/>
            <a:chOff x="3784200" y="1949375"/>
            <a:chExt cx="356250" cy="356225"/>
          </a:xfrm>
        </p:grpSpPr>
        <p:sp>
          <p:nvSpPr>
            <p:cNvPr id="18165" name="Google Shape;18165;p67"/>
            <p:cNvSpPr/>
            <p:nvPr/>
          </p:nvSpPr>
          <p:spPr>
            <a:xfrm>
              <a:off x="3791150" y="1956350"/>
              <a:ext cx="342350" cy="342350"/>
            </a:xfrm>
            <a:custGeom>
              <a:avLst/>
              <a:gdLst/>
              <a:ahLst/>
              <a:cxnLst/>
              <a:rect l="l" t="t" r="r" b="b"/>
              <a:pathLst>
                <a:path w="13694" h="13694" extrusionOk="0">
                  <a:moveTo>
                    <a:pt x="1" y="1"/>
                  </a:moveTo>
                  <a:lnTo>
                    <a:pt x="1" y="13693"/>
                  </a:lnTo>
                  <a:lnTo>
                    <a:pt x="13693" y="13693"/>
                  </a:lnTo>
                  <a:lnTo>
                    <a:pt x="13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67"/>
            <p:cNvSpPr/>
            <p:nvPr/>
          </p:nvSpPr>
          <p:spPr>
            <a:xfrm>
              <a:off x="3821725" y="1986925"/>
              <a:ext cx="281175" cy="281175"/>
            </a:xfrm>
            <a:custGeom>
              <a:avLst/>
              <a:gdLst/>
              <a:ahLst/>
              <a:cxnLst/>
              <a:rect l="l" t="t" r="r" b="b"/>
              <a:pathLst>
                <a:path w="11247" h="11247" extrusionOk="0">
                  <a:moveTo>
                    <a:pt x="1093" y="0"/>
                  </a:moveTo>
                  <a:cubicBezTo>
                    <a:pt x="488" y="0"/>
                    <a:pt x="0" y="491"/>
                    <a:pt x="0" y="1093"/>
                  </a:cubicBezTo>
                  <a:lnTo>
                    <a:pt x="0" y="10154"/>
                  </a:lnTo>
                  <a:cubicBezTo>
                    <a:pt x="0" y="10757"/>
                    <a:pt x="491" y="11246"/>
                    <a:pt x="1093" y="11246"/>
                  </a:cubicBezTo>
                  <a:lnTo>
                    <a:pt x="10154" y="11246"/>
                  </a:lnTo>
                  <a:cubicBezTo>
                    <a:pt x="10757" y="11246"/>
                    <a:pt x="11246" y="10757"/>
                    <a:pt x="11246" y="10154"/>
                  </a:cubicBezTo>
                  <a:lnTo>
                    <a:pt x="11246" y="1093"/>
                  </a:lnTo>
                  <a:cubicBezTo>
                    <a:pt x="11246" y="489"/>
                    <a:pt x="10756" y="0"/>
                    <a:pt x="10154" y="0"/>
                  </a:cubicBezTo>
                  <a:close/>
                </a:path>
              </a:pathLst>
            </a:custGeom>
            <a:solidFill>
              <a:srgbClr val="FFFFFF">
                <a:alpha val="653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67"/>
            <p:cNvSpPr/>
            <p:nvPr/>
          </p:nvSpPr>
          <p:spPr>
            <a:xfrm>
              <a:off x="3814775" y="1979975"/>
              <a:ext cx="295075" cy="295075"/>
            </a:xfrm>
            <a:custGeom>
              <a:avLst/>
              <a:gdLst/>
              <a:ahLst/>
              <a:cxnLst/>
              <a:rect l="l" t="t" r="r" b="b"/>
              <a:pathLst>
                <a:path w="11803" h="11803" extrusionOk="0">
                  <a:moveTo>
                    <a:pt x="10432" y="558"/>
                  </a:moveTo>
                  <a:cubicBezTo>
                    <a:pt x="10880" y="558"/>
                    <a:pt x="11245" y="922"/>
                    <a:pt x="11245" y="1371"/>
                  </a:cubicBezTo>
                  <a:lnTo>
                    <a:pt x="11245" y="10432"/>
                  </a:lnTo>
                  <a:cubicBezTo>
                    <a:pt x="11245" y="10880"/>
                    <a:pt x="10880" y="11244"/>
                    <a:pt x="10432" y="11244"/>
                  </a:cubicBezTo>
                  <a:lnTo>
                    <a:pt x="1371" y="11244"/>
                  </a:lnTo>
                  <a:cubicBezTo>
                    <a:pt x="1370" y="11244"/>
                    <a:pt x="1369" y="11244"/>
                    <a:pt x="1368" y="11244"/>
                  </a:cubicBezTo>
                  <a:cubicBezTo>
                    <a:pt x="921" y="11244"/>
                    <a:pt x="558" y="10879"/>
                    <a:pt x="558" y="10432"/>
                  </a:cubicBezTo>
                  <a:lnTo>
                    <a:pt x="558" y="1371"/>
                  </a:lnTo>
                  <a:cubicBezTo>
                    <a:pt x="558" y="922"/>
                    <a:pt x="923" y="558"/>
                    <a:pt x="1371" y="558"/>
                  </a:cubicBezTo>
                  <a:close/>
                  <a:moveTo>
                    <a:pt x="1371" y="0"/>
                  </a:moveTo>
                  <a:cubicBezTo>
                    <a:pt x="615" y="0"/>
                    <a:pt x="0" y="615"/>
                    <a:pt x="0" y="1371"/>
                  </a:cubicBezTo>
                  <a:lnTo>
                    <a:pt x="0" y="10432"/>
                  </a:lnTo>
                  <a:cubicBezTo>
                    <a:pt x="0" y="11187"/>
                    <a:pt x="615" y="11802"/>
                    <a:pt x="1371" y="11802"/>
                  </a:cubicBezTo>
                  <a:lnTo>
                    <a:pt x="10432" y="11802"/>
                  </a:lnTo>
                  <a:cubicBezTo>
                    <a:pt x="11187" y="11802"/>
                    <a:pt x="11802" y="11187"/>
                    <a:pt x="11802" y="10432"/>
                  </a:cubicBezTo>
                  <a:lnTo>
                    <a:pt x="11802" y="1371"/>
                  </a:lnTo>
                  <a:cubicBezTo>
                    <a:pt x="11802" y="615"/>
                    <a:pt x="11187" y="0"/>
                    <a:pt x="10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67"/>
            <p:cNvSpPr/>
            <p:nvPr/>
          </p:nvSpPr>
          <p:spPr>
            <a:xfrm>
              <a:off x="3969425" y="2014775"/>
              <a:ext cx="46575" cy="69800"/>
            </a:xfrm>
            <a:custGeom>
              <a:avLst/>
              <a:gdLst/>
              <a:ahLst/>
              <a:cxnLst/>
              <a:rect l="l" t="t" r="r" b="b"/>
              <a:pathLst>
                <a:path w="1863" h="2792" extrusionOk="0">
                  <a:moveTo>
                    <a:pt x="935" y="1485"/>
                  </a:moveTo>
                  <a:cubicBezTo>
                    <a:pt x="1142" y="1485"/>
                    <a:pt x="1309" y="1653"/>
                    <a:pt x="1309" y="1860"/>
                  </a:cubicBezTo>
                  <a:cubicBezTo>
                    <a:pt x="1309" y="2066"/>
                    <a:pt x="1141" y="2235"/>
                    <a:pt x="933" y="2235"/>
                  </a:cubicBezTo>
                  <a:cubicBezTo>
                    <a:pt x="726" y="2235"/>
                    <a:pt x="558" y="2066"/>
                    <a:pt x="558" y="1860"/>
                  </a:cubicBezTo>
                  <a:cubicBezTo>
                    <a:pt x="558" y="1653"/>
                    <a:pt x="726" y="1485"/>
                    <a:pt x="933" y="1485"/>
                  </a:cubicBezTo>
                  <a:cubicBezTo>
                    <a:pt x="934" y="1485"/>
                    <a:pt x="934" y="1485"/>
                    <a:pt x="935" y="1485"/>
                  </a:cubicBezTo>
                  <a:close/>
                  <a:moveTo>
                    <a:pt x="1091" y="1"/>
                  </a:moveTo>
                  <a:cubicBezTo>
                    <a:pt x="1033" y="1"/>
                    <a:pt x="974" y="19"/>
                    <a:pt x="924" y="56"/>
                  </a:cubicBezTo>
                  <a:cubicBezTo>
                    <a:pt x="892" y="80"/>
                    <a:pt x="142" y="649"/>
                    <a:pt x="10" y="1715"/>
                  </a:cubicBezTo>
                  <a:cubicBezTo>
                    <a:pt x="3" y="1763"/>
                    <a:pt x="0" y="1813"/>
                    <a:pt x="0" y="1861"/>
                  </a:cubicBezTo>
                  <a:cubicBezTo>
                    <a:pt x="0" y="2372"/>
                    <a:pt x="417" y="2791"/>
                    <a:pt x="931" y="2791"/>
                  </a:cubicBezTo>
                  <a:cubicBezTo>
                    <a:pt x="1445" y="2791"/>
                    <a:pt x="1862" y="2372"/>
                    <a:pt x="1862" y="1860"/>
                  </a:cubicBezTo>
                  <a:cubicBezTo>
                    <a:pt x="1862" y="1346"/>
                    <a:pt x="1444" y="929"/>
                    <a:pt x="931" y="929"/>
                  </a:cubicBezTo>
                  <a:cubicBezTo>
                    <a:pt x="914" y="929"/>
                    <a:pt x="896" y="929"/>
                    <a:pt x="878" y="930"/>
                  </a:cubicBezTo>
                  <a:cubicBezTo>
                    <a:pt x="1060" y="653"/>
                    <a:pt x="1250" y="506"/>
                    <a:pt x="1258" y="500"/>
                  </a:cubicBezTo>
                  <a:cubicBezTo>
                    <a:pt x="1379" y="409"/>
                    <a:pt x="1406" y="235"/>
                    <a:pt x="1313" y="112"/>
                  </a:cubicBezTo>
                  <a:cubicBezTo>
                    <a:pt x="1259" y="39"/>
                    <a:pt x="1176"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67"/>
            <p:cNvSpPr/>
            <p:nvPr/>
          </p:nvSpPr>
          <p:spPr>
            <a:xfrm>
              <a:off x="3908000" y="2014800"/>
              <a:ext cx="44625" cy="69650"/>
            </a:xfrm>
            <a:custGeom>
              <a:avLst/>
              <a:gdLst/>
              <a:ahLst/>
              <a:cxnLst/>
              <a:rect l="l" t="t" r="r" b="b"/>
              <a:pathLst>
                <a:path w="1785" h="2786" extrusionOk="0">
                  <a:moveTo>
                    <a:pt x="854" y="1"/>
                  </a:moveTo>
                  <a:cubicBezTo>
                    <a:pt x="453" y="1"/>
                    <a:pt x="107" y="286"/>
                    <a:pt x="30" y="679"/>
                  </a:cubicBezTo>
                  <a:cubicBezTo>
                    <a:pt x="0" y="828"/>
                    <a:pt x="98" y="975"/>
                    <a:pt x="249" y="1007"/>
                  </a:cubicBezTo>
                  <a:cubicBezTo>
                    <a:pt x="267" y="1010"/>
                    <a:pt x="285" y="1012"/>
                    <a:pt x="302" y="1012"/>
                  </a:cubicBezTo>
                  <a:cubicBezTo>
                    <a:pt x="433" y="1012"/>
                    <a:pt x="550" y="919"/>
                    <a:pt x="577" y="787"/>
                  </a:cubicBezTo>
                  <a:cubicBezTo>
                    <a:pt x="603" y="655"/>
                    <a:pt x="721" y="560"/>
                    <a:pt x="855" y="560"/>
                  </a:cubicBezTo>
                  <a:cubicBezTo>
                    <a:pt x="1015" y="560"/>
                    <a:pt x="1136" y="711"/>
                    <a:pt x="1136" y="841"/>
                  </a:cubicBezTo>
                  <a:cubicBezTo>
                    <a:pt x="1136" y="953"/>
                    <a:pt x="1034" y="1114"/>
                    <a:pt x="943" y="1242"/>
                  </a:cubicBezTo>
                  <a:cubicBezTo>
                    <a:pt x="249" y="2225"/>
                    <a:pt x="167" y="2341"/>
                    <a:pt x="166" y="2343"/>
                  </a:cubicBezTo>
                  <a:cubicBezTo>
                    <a:pt x="103" y="2428"/>
                    <a:pt x="95" y="2540"/>
                    <a:pt x="144" y="2633"/>
                  </a:cubicBezTo>
                  <a:cubicBezTo>
                    <a:pt x="191" y="2727"/>
                    <a:pt x="286" y="2786"/>
                    <a:pt x="390" y="2786"/>
                  </a:cubicBezTo>
                  <a:lnTo>
                    <a:pt x="1507" y="2786"/>
                  </a:lnTo>
                  <a:cubicBezTo>
                    <a:pt x="1661" y="2786"/>
                    <a:pt x="1785" y="2661"/>
                    <a:pt x="1785" y="2507"/>
                  </a:cubicBezTo>
                  <a:cubicBezTo>
                    <a:pt x="1785" y="2354"/>
                    <a:pt x="1661" y="2229"/>
                    <a:pt x="1507" y="2229"/>
                  </a:cubicBezTo>
                  <a:lnTo>
                    <a:pt x="928" y="2229"/>
                  </a:lnTo>
                  <a:cubicBezTo>
                    <a:pt x="1040" y="2070"/>
                    <a:pt x="1192" y="1853"/>
                    <a:pt x="1398" y="1563"/>
                  </a:cubicBezTo>
                  <a:cubicBezTo>
                    <a:pt x="1552" y="1345"/>
                    <a:pt x="1693" y="1106"/>
                    <a:pt x="1693" y="841"/>
                  </a:cubicBezTo>
                  <a:cubicBezTo>
                    <a:pt x="1693" y="386"/>
                    <a:pt x="1309"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67"/>
            <p:cNvSpPr/>
            <p:nvPr/>
          </p:nvSpPr>
          <p:spPr>
            <a:xfrm>
              <a:off x="3892375" y="2106050"/>
              <a:ext cx="56450" cy="118875"/>
            </a:xfrm>
            <a:custGeom>
              <a:avLst/>
              <a:gdLst/>
              <a:ahLst/>
              <a:cxnLst/>
              <a:rect l="l" t="t" r="r" b="b"/>
              <a:pathLst>
                <a:path w="2258" h="4755" extrusionOk="0">
                  <a:moveTo>
                    <a:pt x="278" y="1"/>
                  </a:moveTo>
                  <a:cubicBezTo>
                    <a:pt x="125" y="1"/>
                    <a:pt x="0" y="125"/>
                    <a:pt x="0" y="279"/>
                  </a:cubicBezTo>
                  <a:lnTo>
                    <a:pt x="0" y="4480"/>
                  </a:lnTo>
                  <a:cubicBezTo>
                    <a:pt x="0" y="4630"/>
                    <a:pt x="125" y="4755"/>
                    <a:pt x="278" y="4755"/>
                  </a:cubicBezTo>
                  <a:cubicBezTo>
                    <a:pt x="432" y="4755"/>
                    <a:pt x="556" y="4630"/>
                    <a:pt x="556" y="4477"/>
                  </a:cubicBezTo>
                  <a:lnTo>
                    <a:pt x="556" y="2616"/>
                  </a:lnTo>
                  <a:lnTo>
                    <a:pt x="1845" y="2616"/>
                  </a:lnTo>
                  <a:cubicBezTo>
                    <a:pt x="1999" y="2616"/>
                    <a:pt x="2123" y="2491"/>
                    <a:pt x="2123" y="2338"/>
                  </a:cubicBezTo>
                  <a:cubicBezTo>
                    <a:pt x="2123" y="2184"/>
                    <a:pt x="1999" y="2059"/>
                    <a:pt x="1845" y="2059"/>
                  </a:cubicBezTo>
                  <a:lnTo>
                    <a:pt x="556" y="2059"/>
                  </a:lnTo>
                  <a:lnTo>
                    <a:pt x="556" y="557"/>
                  </a:lnTo>
                  <a:lnTo>
                    <a:pt x="1980" y="557"/>
                  </a:lnTo>
                  <a:cubicBezTo>
                    <a:pt x="2133" y="557"/>
                    <a:pt x="2258" y="433"/>
                    <a:pt x="2258" y="279"/>
                  </a:cubicBezTo>
                  <a:cubicBezTo>
                    <a:pt x="2258" y="125"/>
                    <a:pt x="2133" y="1"/>
                    <a:pt x="1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67"/>
            <p:cNvSpPr/>
            <p:nvPr/>
          </p:nvSpPr>
          <p:spPr>
            <a:xfrm>
              <a:off x="3964250" y="2150675"/>
              <a:ext cx="68000" cy="74250"/>
            </a:xfrm>
            <a:custGeom>
              <a:avLst/>
              <a:gdLst/>
              <a:ahLst/>
              <a:cxnLst/>
              <a:rect l="l" t="t" r="r" b="b"/>
              <a:pathLst>
                <a:path w="2720" h="2970" extrusionOk="0">
                  <a:moveTo>
                    <a:pt x="1362" y="554"/>
                  </a:moveTo>
                  <a:cubicBezTo>
                    <a:pt x="1766" y="554"/>
                    <a:pt x="2103" y="857"/>
                    <a:pt x="2156" y="1247"/>
                  </a:cubicBezTo>
                  <a:lnTo>
                    <a:pt x="567" y="1242"/>
                  </a:lnTo>
                  <a:cubicBezTo>
                    <a:pt x="624" y="854"/>
                    <a:pt x="960" y="554"/>
                    <a:pt x="1362" y="554"/>
                  </a:cubicBezTo>
                  <a:close/>
                  <a:moveTo>
                    <a:pt x="1359" y="1"/>
                  </a:moveTo>
                  <a:cubicBezTo>
                    <a:pt x="610" y="1"/>
                    <a:pt x="1" y="611"/>
                    <a:pt x="1" y="1362"/>
                  </a:cubicBezTo>
                  <a:cubicBezTo>
                    <a:pt x="3" y="1362"/>
                    <a:pt x="8" y="1484"/>
                    <a:pt x="8" y="1484"/>
                  </a:cubicBezTo>
                  <a:cubicBezTo>
                    <a:pt x="8" y="2304"/>
                    <a:pt x="674" y="2970"/>
                    <a:pt x="1494" y="2970"/>
                  </a:cubicBezTo>
                  <a:cubicBezTo>
                    <a:pt x="1820" y="2970"/>
                    <a:pt x="2113" y="2863"/>
                    <a:pt x="2340" y="2661"/>
                  </a:cubicBezTo>
                  <a:cubicBezTo>
                    <a:pt x="2384" y="2621"/>
                    <a:pt x="2428" y="2577"/>
                    <a:pt x="2468" y="2531"/>
                  </a:cubicBezTo>
                  <a:cubicBezTo>
                    <a:pt x="2566" y="2414"/>
                    <a:pt x="2551" y="2238"/>
                    <a:pt x="2432" y="2140"/>
                  </a:cubicBezTo>
                  <a:cubicBezTo>
                    <a:pt x="2381" y="2096"/>
                    <a:pt x="2317" y="2074"/>
                    <a:pt x="2254" y="2074"/>
                  </a:cubicBezTo>
                  <a:cubicBezTo>
                    <a:pt x="2174" y="2074"/>
                    <a:pt x="2095" y="2108"/>
                    <a:pt x="2040" y="2175"/>
                  </a:cubicBezTo>
                  <a:cubicBezTo>
                    <a:pt x="2018" y="2200"/>
                    <a:pt x="1995" y="2223"/>
                    <a:pt x="1971" y="2245"/>
                  </a:cubicBezTo>
                  <a:cubicBezTo>
                    <a:pt x="1845" y="2358"/>
                    <a:pt x="1684" y="2416"/>
                    <a:pt x="1494" y="2416"/>
                  </a:cubicBezTo>
                  <a:cubicBezTo>
                    <a:pt x="1093" y="2416"/>
                    <a:pt x="749" y="2160"/>
                    <a:pt x="618" y="1803"/>
                  </a:cubicBezTo>
                  <a:lnTo>
                    <a:pt x="618" y="1803"/>
                  </a:lnTo>
                  <a:lnTo>
                    <a:pt x="2441" y="1806"/>
                  </a:lnTo>
                  <a:cubicBezTo>
                    <a:pt x="2514" y="1806"/>
                    <a:pt x="2586" y="1777"/>
                    <a:pt x="2637" y="1725"/>
                  </a:cubicBezTo>
                  <a:cubicBezTo>
                    <a:pt x="2690" y="1673"/>
                    <a:pt x="2719" y="1604"/>
                    <a:pt x="2719" y="1528"/>
                  </a:cubicBezTo>
                  <a:lnTo>
                    <a:pt x="2719" y="1359"/>
                  </a:lnTo>
                  <a:cubicBezTo>
                    <a:pt x="2719" y="610"/>
                    <a:pt x="2110" y="1"/>
                    <a:pt x="1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67"/>
            <p:cNvSpPr/>
            <p:nvPr/>
          </p:nvSpPr>
          <p:spPr>
            <a:xfrm>
              <a:off x="3784200" y="1949375"/>
              <a:ext cx="356250" cy="356225"/>
            </a:xfrm>
            <a:custGeom>
              <a:avLst/>
              <a:gdLst/>
              <a:ahLst/>
              <a:cxnLst/>
              <a:rect l="l" t="t" r="r" b="b"/>
              <a:pathLst>
                <a:path w="14250" h="14249" extrusionOk="0">
                  <a:moveTo>
                    <a:pt x="279" y="0"/>
                  </a:moveTo>
                  <a:cubicBezTo>
                    <a:pt x="125" y="0"/>
                    <a:pt x="1" y="125"/>
                    <a:pt x="1" y="278"/>
                  </a:cubicBezTo>
                  <a:lnTo>
                    <a:pt x="1" y="5873"/>
                  </a:lnTo>
                  <a:cubicBezTo>
                    <a:pt x="1" y="6026"/>
                    <a:pt x="125" y="6151"/>
                    <a:pt x="279" y="6151"/>
                  </a:cubicBezTo>
                  <a:cubicBezTo>
                    <a:pt x="433" y="6151"/>
                    <a:pt x="557" y="6026"/>
                    <a:pt x="557" y="5873"/>
                  </a:cubicBezTo>
                  <a:lnTo>
                    <a:pt x="557" y="556"/>
                  </a:lnTo>
                  <a:lnTo>
                    <a:pt x="13693" y="556"/>
                  </a:lnTo>
                  <a:lnTo>
                    <a:pt x="13693" y="13692"/>
                  </a:lnTo>
                  <a:lnTo>
                    <a:pt x="557" y="13692"/>
                  </a:lnTo>
                  <a:lnTo>
                    <a:pt x="557" y="8376"/>
                  </a:lnTo>
                  <a:cubicBezTo>
                    <a:pt x="557" y="8223"/>
                    <a:pt x="433" y="8098"/>
                    <a:pt x="279" y="8098"/>
                  </a:cubicBezTo>
                  <a:cubicBezTo>
                    <a:pt x="125" y="8098"/>
                    <a:pt x="1" y="8223"/>
                    <a:pt x="1" y="8376"/>
                  </a:cubicBezTo>
                  <a:lnTo>
                    <a:pt x="1" y="13971"/>
                  </a:lnTo>
                  <a:cubicBezTo>
                    <a:pt x="1" y="14124"/>
                    <a:pt x="125" y="14249"/>
                    <a:pt x="279" y="14249"/>
                  </a:cubicBezTo>
                  <a:lnTo>
                    <a:pt x="13971" y="14249"/>
                  </a:lnTo>
                  <a:cubicBezTo>
                    <a:pt x="14125" y="14249"/>
                    <a:pt x="14249" y="14124"/>
                    <a:pt x="14249" y="13971"/>
                  </a:cubicBezTo>
                  <a:lnTo>
                    <a:pt x="14249" y="278"/>
                  </a:lnTo>
                  <a:cubicBezTo>
                    <a:pt x="14249" y="126"/>
                    <a:pt x="14125" y="0"/>
                    <a:pt x="1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67"/>
            <p:cNvSpPr/>
            <p:nvPr/>
          </p:nvSpPr>
          <p:spPr>
            <a:xfrm>
              <a:off x="3784200" y="2120550"/>
              <a:ext cx="13925" cy="13950"/>
            </a:xfrm>
            <a:custGeom>
              <a:avLst/>
              <a:gdLst/>
              <a:ahLst/>
              <a:cxnLst/>
              <a:rect l="l" t="t" r="r" b="b"/>
              <a:pathLst>
                <a:path w="557" h="558" extrusionOk="0">
                  <a:moveTo>
                    <a:pt x="279" y="1"/>
                  </a:moveTo>
                  <a:cubicBezTo>
                    <a:pt x="125" y="1"/>
                    <a:pt x="1" y="125"/>
                    <a:pt x="1" y="279"/>
                  </a:cubicBezTo>
                  <a:cubicBezTo>
                    <a:pt x="1" y="433"/>
                    <a:pt x="125" y="557"/>
                    <a:pt x="279" y="557"/>
                  </a:cubicBezTo>
                  <a:cubicBezTo>
                    <a:pt x="433" y="557"/>
                    <a:pt x="557" y="433"/>
                    <a:pt x="557" y="279"/>
                  </a:cubicBezTo>
                  <a:cubicBezTo>
                    <a:pt x="557" y="125"/>
                    <a:pt x="433"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88153567"/>
      </p:ext>
    </p:extLst>
  </p:cSld>
  <p:clrMapOvr>
    <a:masterClrMapping/>
  </p:clrMapOvr>
</p:sld>
</file>

<file path=ppt/theme/theme1.xml><?xml version="1.0" encoding="utf-8"?>
<a:theme xmlns:a="http://schemas.openxmlformats.org/drawingml/2006/main" name="Science Subject for High School - 10th Grade: Atoms and the Periodic Table by Slidesgo">
  <a:themeElements>
    <a:clrScheme name="Simple Light">
      <a:dk1>
        <a:srgbClr val="000000"/>
      </a:dk1>
      <a:lt1>
        <a:srgbClr val="CBDDEF"/>
      </a:lt1>
      <a:dk2>
        <a:srgbClr val="FFB000"/>
      </a:dk2>
      <a:lt2>
        <a:srgbClr val="47B8EA"/>
      </a:lt2>
      <a:accent1>
        <a:srgbClr val="3394BE"/>
      </a:accent1>
      <a:accent2>
        <a:srgbClr val="00965F"/>
      </a:accent2>
      <a:accent3>
        <a:srgbClr val="FDDF78"/>
      </a:accent3>
      <a:accent4>
        <a:srgbClr val="BE33BA"/>
      </a:accent4>
      <a:accent5>
        <a:srgbClr val="7DDBAE"/>
      </a:accent5>
      <a:accent6>
        <a:srgbClr val="FF657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TotalTime>
  <Words>448</Words>
  <Application>Microsoft Office PowerPoint</Application>
  <PresentationFormat>On-screen Show (16:9)</PresentationFormat>
  <Paragraphs>95</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Hammersmith One</vt:lpstr>
      <vt:lpstr>Wingdings</vt:lpstr>
      <vt:lpstr>Abel</vt:lpstr>
      <vt:lpstr>Arial</vt:lpstr>
      <vt:lpstr>Science Subject for High School - 10th Grade: Atoms and the Periodic Table by Slidesgo</vt:lpstr>
      <vt:lpstr>Project Title: ATOMIC DICTIONARY  Course Title: OBJECT ORIENTED PROGRAMMING</vt:lpstr>
      <vt:lpstr>OUR TEAM</vt:lpstr>
      <vt:lpstr>01</vt:lpstr>
      <vt:lpstr>05</vt:lpstr>
      <vt:lpstr>01</vt:lpstr>
      <vt:lpstr>History: The modern periodic table is credited to Dmitri Mendeleev, who created the first version in 1869, and Henry Moseley, who later refined it by arranging elements based on atomic number rather than atomic mass.</vt:lpstr>
      <vt:lpstr>THE MODERN PERIODIC TABLE</vt:lpstr>
      <vt:lpstr>02</vt:lpstr>
      <vt:lpstr>THE KEY INFORMATIONS THAT WE’LL PROVIDE</vt:lpstr>
      <vt:lpstr>03</vt:lpstr>
      <vt:lpstr>04</vt:lpstr>
      <vt:lpstr>05</vt:lpstr>
      <vt:lpstr>PROJECT DESIGN : Outputs</vt:lpstr>
      <vt:lpstr>06</vt:lpstr>
      <vt:lpstr>07</vt:lpstr>
      <vt:lpstr>08</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MD. RIAD HASAN</dc:creator>
  <cp:lastModifiedBy>MD. RIAD HASAN</cp:lastModifiedBy>
  <cp:revision>7</cp:revision>
  <dcterms:modified xsi:type="dcterms:W3CDTF">2024-11-24T09:56:07Z</dcterms:modified>
</cp:coreProperties>
</file>